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G2/6tFvZVGD9Z4zn2+R5Ehy45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442762dfc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5442762df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442762dfc_0_1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15442762df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169099a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18169099a7e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18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5938" y="6445250"/>
            <a:ext cx="1008062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/>
            </a:lvl1pPr>
            <a:lvl2pPr lvl="1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lvl="2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lvl="3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lvl="4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lvl="5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lvl="6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lvl="7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lvl="8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2514600" y="-3048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 rot="5400000">
            <a:off x="4781550" y="1962150"/>
            <a:ext cx="54102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 rot="5400000">
            <a:off x="819150" y="95250"/>
            <a:ext cx="54102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/>
            </a:lvl1pPr>
            <a:lvl2pPr marL="914400" lvl="1" indent="-2286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/>
            </a:lvl2pPr>
            <a:lvl3pPr marL="1371600" lvl="2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/>
            </a:lvl3pPr>
            <a:lvl4pPr marL="1828800" lvl="3" indent="-228600" algn="just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4pPr>
            <a:lvl5pPr marL="2286000" lvl="4" indent="-228600" algn="just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5pPr>
            <a:lvl6pPr marL="2743200" lvl="5" indent="-228600" algn="just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6pPr>
            <a:lvl7pPr marL="3200400" lvl="6" indent="-228600" algn="just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7pPr>
            <a:lvl8pPr marL="3657600" lvl="7" indent="-228600" algn="just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8pPr>
            <a:lvl9pPr marL="4114800" lvl="8" indent="-228600" algn="just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marL="914400" lvl="1" indent="-381000" algn="just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marL="1371600" lvl="2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marL="2743200" lvl="5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marL="3200400" lvl="6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marL="3657600" lvl="7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marL="4114800" lvl="8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marL="914400" lvl="1" indent="-381000" algn="just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marL="1371600" lvl="2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marL="2743200" lvl="5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marL="3200400" lvl="6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marL="3657600" lvl="7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marL="4114800" lvl="8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sz="2400" b="1"/>
            </a:lvl1pPr>
            <a:lvl2pPr marL="914400" lvl="1" indent="-228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 b="1"/>
            </a:lvl2pPr>
            <a:lvl3pPr marL="1371600" lvl="2" indent="-2286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 b="1"/>
            </a:lvl3pPr>
            <a:lvl4pPr marL="1828800" lvl="3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4pPr>
            <a:lvl5pPr marL="2286000" lvl="4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5pPr>
            <a:lvl6pPr marL="2743200" lvl="5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6pPr>
            <a:lvl7pPr marL="3200400" lvl="6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7pPr>
            <a:lvl8pPr marL="3657600" lvl="7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8pPr>
            <a:lvl9pPr marL="4114800" lvl="8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marL="914400" lvl="1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marL="2743200" lvl="5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marL="3200400" lvl="6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marL="3657600" lvl="7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marL="4114800" lvl="8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sz="2400" b="1"/>
            </a:lvl1pPr>
            <a:lvl2pPr marL="914400" lvl="1" indent="-228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 b="1"/>
            </a:lvl2pPr>
            <a:lvl3pPr marL="1371600" lvl="2" indent="-2286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 b="1"/>
            </a:lvl3pPr>
            <a:lvl4pPr marL="1828800" lvl="3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4pPr>
            <a:lvl5pPr marL="2286000" lvl="4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5pPr>
            <a:lvl6pPr marL="2743200" lvl="5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6pPr>
            <a:lvl7pPr marL="3200400" lvl="6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7pPr>
            <a:lvl8pPr marL="3657600" lvl="7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8pPr>
            <a:lvl9pPr marL="4114800" lvl="8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marL="914400" lvl="1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marL="2743200" lvl="5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marL="3200400" lvl="6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marL="3657600" lvl="7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marL="4114800" lvl="8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just"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Char char="•"/>
              <a:defRPr sz="3200"/>
            </a:lvl1pPr>
            <a:lvl2pPr marL="914400" lvl="1" indent="-406400" algn="just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–"/>
              <a:defRPr sz="2800"/>
            </a:lvl2pPr>
            <a:lvl3pPr marL="1371600" lvl="2" indent="-381000" algn="just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3pPr>
            <a:lvl4pPr marL="1828800" lvl="3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4pPr>
            <a:lvl5pPr marL="2286000" lvl="4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5pPr>
            <a:lvl6pPr marL="2743200" lvl="5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6pPr>
            <a:lvl7pPr marL="3200400" lvl="6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7pPr>
            <a:lvl8pPr marL="3657600" lvl="7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8pPr>
            <a:lvl9pPr marL="4114800" lvl="8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marL="914400" lvl="1" indent="-228600" algn="just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marL="1371600" lvl="2" indent="-228600" algn="just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marL="1828800" lvl="3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marL="2286000" lvl="4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marL="2743200" lvl="5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marL="3200400" lvl="6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marL="3657600" lvl="7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marL="4114800" lvl="8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marL="914400" lvl="1" indent="-228600" algn="just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marL="1371600" lvl="2" indent="-228600" algn="just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marL="1828800" lvl="3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marL="2286000" lvl="4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marL="2743200" lvl="5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marL="3200400" lvl="6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marL="3657600" lvl="7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marL="4114800" lvl="8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just" rtl="0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just" rtl="0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just" rtl="0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just" rtl="0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just" rtl="0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just" rtl="0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just" rtl="0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316416" y="6557246"/>
            <a:ext cx="827584" cy="338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7"/>
          <p:cNvCxnSpPr/>
          <p:nvPr/>
        </p:nvCxnSpPr>
        <p:spPr>
          <a:xfrm>
            <a:off x="0" y="652953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85800" y="24282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Blockchain, Criptomoedas &amp; Tecnologias Descentralizadas</a:t>
            </a:r>
            <a:endParaRPr sz="32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0" y="3934330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b="1"/>
              <a:t>Introdução ao Hyperledger Fabric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400" b="1"/>
              <a:t>Apresentação</a:t>
            </a:r>
            <a:endParaRPr sz="2400" b="1"/>
          </a:p>
        </p:txBody>
      </p:sp>
      <p:grpSp>
        <p:nvGrpSpPr>
          <p:cNvPr id="92" name="Google Shape;92;p1"/>
          <p:cNvGrpSpPr/>
          <p:nvPr/>
        </p:nvGrpSpPr>
        <p:grpSpPr>
          <a:xfrm>
            <a:off x="2270724" y="132093"/>
            <a:ext cx="4445814" cy="2099655"/>
            <a:chOff x="168721" y="13862"/>
            <a:chExt cx="8663634" cy="4091634"/>
          </a:xfrm>
        </p:grpSpPr>
        <p:cxnSp>
          <p:nvCxnSpPr>
            <p:cNvPr id="93" name="Google Shape;93;p1"/>
            <p:cNvCxnSpPr>
              <a:stCxn id="94" idx="3"/>
            </p:cNvCxnSpPr>
            <p:nvPr/>
          </p:nvCxnSpPr>
          <p:spPr>
            <a:xfrm rot="10800000" flipH="1">
              <a:off x="200666" y="2456351"/>
              <a:ext cx="732300" cy="486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1"/>
            <p:cNvCxnSpPr>
              <a:stCxn id="96" idx="7"/>
            </p:cNvCxnSpPr>
            <p:nvPr/>
          </p:nvCxnSpPr>
          <p:spPr>
            <a:xfrm flipH="1">
              <a:off x="3444110" y="261707"/>
              <a:ext cx="733500" cy="581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97;p1"/>
            <p:cNvCxnSpPr>
              <a:endCxn id="98" idx="3"/>
            </p:cNvCxnSpPr>
            <p:nvPr/>
          </p:nvCxnSpPr>
          <p:spPr>
            <a:xfrm rot="10800000">
              <a:off x="3617383" y="793351"/>
              <a:ext cx="1321200" cy="128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1"/>
            <p:cNvCxnSpPr>
              <a:endCxn id="100" idx="1"/>
            </p:cNvCxnSpPr>
            <p:nvPr/>
          </p:nvCxnSpPr>
          <p:spPr>
            <a:xfrm rot="10800000">
              <a:off x="4112266" y="1328507"/>
              <a:ext cx="715500" cy="686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>
              <a:stCxn id="100" idx="3"/>
            </p:cNvCxnSpPr>
            <p:nvPr/>
          </p:nvCxnSpPr>
          <p:spPr>
            <a:xfrm rot="10800000" flipH="1">
              <a:off x="4112266" y="924151"/>
              <a:ext cx="1019700" cy="558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1"/>
            <p:cNvCxnSpPr>
              <a:stCxn id="103" idx="6"/>
            </p:cNvCxnSpPr>
            <p:nvPr/>
          </p:nvCxnSpPr>
          <p:spPr>
            <a:xfrm flipH="1">
              <a:off x="2678855" y="1837429"/>
              <a:ext cx="1060800" cy="20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>
              <a:stCxn id="100" idx="2"/>
              <a:endCxn id="105" idx="2"/>
            </p:cNvCxnSpPr>
            <p:nvPr/>
          </p:nvCxnSpPr>
          <p:spPr>
            <a:xfrm flipH="1">
              <a:off x="2810421" y="1405629"/>
              <a:ext cx="1269900" cy="50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1"/>
            <p:cNvCxnSpPr>
              <a:stCxn id="105" idx="0"/>
            </p:cNvCxnSpPr>
            <p:nvPr/>
          </p:nvCxnSpPr>
          <p:spPr>
            <a:xfrm flipH="1">
              <a:off x="2768488" y="1347362"/>
              <a:ext cx="150900" cy="8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107;p1"/>
            <p:cNvCxnSpPr>
              <a:endCxn id="105" idx="3"/>
            </p:cNvCxnSpPr>
            <p:nvPr/>
          </p:nvCxnSpPr>
          <p:spPr>
            <a:xfrm flipH="1">
              <a:off x="2842266" y="845351"/>
              <a:ext cx="536700" cy="688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1"/>
            <p:cNvCxnSpPr>
              <a:endCxn id="109" idx="4"/>
            </p:cNvCxnSpPr>
            <p:nvPr/>
          </p:nvCxnSpPr>
          <p:spPr>
            <a:xfrm flipH="1">
              <a:off x="5649888" y="1241096"/>
              <a:ext cx="106800" cy="76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1"/>
            <p:cNvCxnSpPr>
              <a:stCxn id="111" idx="7"/>
              <a:endCxn id="109" idx="3"/>
            </p:cNvCxnSpPr>
            <p:nvPr/>
          </p:nvCxnSpPr>
          <p:spPr>
            <a:xfrm flipH="1">
              <a:off x="5572910" y="1315807"/>
              <a:ext cx="928800" cy="66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1"/>
            <p:cNvCxnSpPr>
              <a:stCxn id="111" idx="5"/>
              <a:endCxn id="113" idx="1"/>
            </p:cNvCxnSpPr>
            <p:nvPr/>
          </p:nvCxnSpPr>
          <p:spPr>
            <a:xfrm rot="10800000">
              <a:off x="5712410" y="1137951"/>
              <a:ext cx="789300" cy="33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1"/>
            <p:cNvCxnSpPr>
              <a:stCxn id="115" idx="3"/>
              <a:endCxn id="116" idx="3"/>
            </p:cNvCxnSpPr>
            <p:nvPr/>
          </p:nvCxnSpPr>
          <p:spPr>
            <a:xfrm flipH="1">
              <a:off x="1419866" y="2587651"/>
              <a:ext cx="533400" cy="495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1"/>
            <p:cNvCxnSpPr>
              <a:stCxn id="118" idx="1"/>
            </p:cNvCxnSpPr>
            <p:nvPr/>
          </p:nvCxnSpPr>
          <p:spPr>
            <a:xfrm>
              <a:off x="505466" y="1607907"/>
              <a:ext cx="601200" cy="96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" name="Google Shape;119;p1"/>
            <p:cNvSpPr/>
            <p:nvPr/>
          </p:nvSpPr>
          <p:spPr>
            <a:xfrm>
              <a:off x="1057721" y="1106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68721" y="2757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33821" y="3493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232721" y="3646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172521" y="2731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540821" y="1791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315521" y="1283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963221" y="953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169981" y="77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991421" y="2297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165921" y="13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73521" y="15759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3521521" y="1728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080321" y="12965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810321" y="1347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7928421" y="1728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610921" y="37222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8614221" y="38619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9" name="Google Shape;129;p1"/>
            <p:cNvCxnSpPr/>
            <p:nvPr/>
          </p:nvCxnSpPr>
          <p:spPr>
            <a:xfrm>
              <a:off x="925132" y="2421629"/>
              <a:ext cx="263986" cy="1127157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Google Shape;130;p1"/>
            <p:cNvCxnSpPr>
              <a:stCxn id="120" idx="6"/>
              <a:endCxn id="131" idx="1"/>
            </p:cNvCxnSpPr>
            <p:nvPr/>
          </p:nvCxnSpPr>
          <p:spPr>
            <a:xfrm>
              <a:off x="551955" y="3602729"/>
              <a:ext cx="486600" cy="12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"/>
            <p:cNvCxnSpPr>
              <a:endCxn id="133" idx="2"/>
            </p:cNvCxnSpPr>
            <p:nvPr/>
          </p:nvCxnSpPr>
          <p:spPr>
            <a:xfrm>
              <a:off x="1257221" y="3664929"/>
              <a:ext cx="867300" cy="331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1"/>
            <p:cNvCxnSpPr>
              <a:stCxn id="133" idx="3"/>
            </p:cNvCxnSpPr>
            <p:nvPr/>
          </p:nvCxnSpPr>
          <p:spPr>
            <a:xfrm rot="10800000" flipH="1">
              <a:off x="2156466" y="3383851"/>
              <a:ext cx="453000" cy="689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1"/>
            <p:cNvCxnSpPr>
              <a:stCxn id="116" idx="0"/>
            </p:cNvCxnSpPr>
            <p:nvPr/>
          </p:nvCxnSpPr>
          <p:spPr>
            <a:xfrm flipH="1">
              <a:off x="1189188" y="2896762"/>
              <a:ext cx="307800" cy="71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1"/>
            <p:cNvCxnSpPr>
              <a:endCxn id="115" idx="3"/>
            </p:cNvCxnSpPr>
            <p:nvPr/>
          </p:nvCxnSpPr>
          <p:spPr>
            <a:xfrm flipH="1">
              <a:off x="1953266" y="2084851"/>
              <a:ext cx="687900" cy="502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1"/>
            <p:cNvCxnSpPr>
              <a:endCxn id="115" idx="5"/>
            </p:cNvCxnSpPr>
            <p:nvPr/>
          </p:nvCxnSpPr>
          <p:spPr>
            <a:xfrm rot="10800000">
              <a:off x="2107510" y="2587651"/>
              <a:ext cx="449400" cy="72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1"/>
            <p:cNvCxnSpPr>
              <a:endCxn id="139" idx="2"/>
            </p:cNvCxnSpPr>
            <p:nvPr/>
          </p:nvCxnSpPr>
          <p:spPr>
            <a:xfrm rot="10800000">
              <a:off x="2988121" y="2777229"/>
              <a:ext cx="946800" cy="19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1"/>
            <p:cNvCxnSpPr/>
            <p:nvPr/>
          </p:nvCxnSpPr>
          <p:spPr>
            <a:xfrm rot="10800000">
              <a:off x="2736015" y="2084027"/>
              <a:ext cx="1165758" cy="712984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1"/>
            <p:cNvCxnSpPr>
              <a:stCxn id="121" idx="2"/>
              <a:endCxn id="142" idx="2"/>
            </p:cNvCxnSpPr>
            <p:nvPr/>
          </p:nvCxnSpPr>
          <p:spPr>
            <a:xfrm rot="10800000">
              <a:off x="3496221" y="3602729"/>
              <a:ext cx="736500" cy="152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"/>
            <p:cNvCxnSpPr>
              <a:endCxn id="142" idx="3"/>
            </p:cNvCxnSpPr>
            <p:nvPr/>
          </p:nvCxnSpPr>
          <p:spPr>
            <a:xfrm flipH="1">
              <a:off x="3528066" y="2830551"/>
              <a:ext cx="518400" cy="849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1"/>
            <p:cNvCxnSpPr>
              <a:endCxn id="145" idx="5"/>
            </p:cNvCxnSpPr>
            <p:nvPr/>
          </p:nvCxnSpPr>
          <p:spPr>
            <a:xfrm>
              <a:off x="2531010" y="3419851"/>
              <a:ext cx="516300" cy="577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Google Shape;145;p1"/>
            <p:cNvSpPr/>
            <p:nvPr/>
          </p:nvSpPr>
          <p:spPr>
            <a:xfrm>
              <a:off x="2861121" y="3811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124521" y="3887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6" name="Google Shape;146;p1"/>
            <p:cNvGrpSpPr/>
            <p:nvPr/>
          </p:nvGrpSpPr>
          <p:grpSpPr>
            <a:xfrm>
              <a:off x="896083" y="3308487"/>
              <a:ext cx="648726" cy="648726"/>
              <a:chOff x="896083" y="3632337"/>
              <a:chExt cx="648726" cy="648726"/>
            </a:xfrm>
          </p:grpSpPr>
          <p:sp>
            <p:nvSpPr>
              <p:cNvPr id="147" name="Google Shape;147;p1"/>
              <p:cNvSpPr/>
              <p:nvPr/>
            </p:nvSpPr>
            <p:spPr>
              <a:xfrm>
                <a:off x="896083" y="3632337"/>
                <a:ext cx="648726" cy="648726"/>
              </a:xfrm>
              <a:prstGeom prst="ellipse">
                <a:avLst/>
              </a:prstGeom>
              <a:solidFill>
                <a:srgbClr val="D1F0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31" name="Google Shape;131;p1" descr="Computador Base De Dados Rede - Gráfico vetorial grátis no Pixabay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038703" y="3700616"/>
                <a:ext cx="387745" cy="47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5" name="Google Shape;115;p1"/>
            <p:cNvSpPr/>
            <p:nvPr/>
          </p:nvSpPr>
          <p:spPr>
            <a:xfrm>
              <a:off x="1921321" y="24014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87921" y="28967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" name="Google Shape;148;p1"/>
            <p:cNvCxnSpPr>
              <a:endCxn id="149" idx="2"/>
            </p:cNvCxnSpPr>
            <p:nvPr/>
          </p:nvCxnSpPr>
          <p:spPr>
            <a:xfrm rot="10800000">
              <a:off x="1759684" y="1939707"/>
              <a:ext cx="834600" cy="13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1"/>
            <p:cNvSpPr/>
            <p:nvPr/>
          </p:nvSpPr>
          <p:spPr>
            <a:xfrm>
              <a:off x="1759684" y="1830640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50" name="Google Shape;150;p1"/>
            <p:cNvGrpSpPr/>
            <p:nvPr/>
          </p:nvGrpSpPr>
          <p:grpSpPr>
            <a:xfrm>
              <a:off x="2380478" y="1783737"/>
              <a:ext cx="648726" cy="648726"/>
              <a:chOff x="2946111" y="1326815"/>
              <a:chExt cx="648726" cy="648726"/>
            </a:xfrm>
          </p:grpSpPr>
          <p:sp>
            <p:nvSpPr>
              <p:cNvPr id="151" name="Google Shape;151;p1"/>
              <p:cNvSpPr/>
              <p:nvPr/>
            </p:nvSpPr>
            <p:spPr>
              <a:xfrm>
                <a:off x="2946111" y="1326815"/>
                <a:ext cx="648726" cy="648726"/>
              </a:xfrm>
              <a:prstGeom prst="ellipse">
                <a:avLst/>
              </a:prstGeom>
              <a:solidFill>
                <a:srgbClr val="CBCB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52" name="Google Shape;152;p1" descr="Architetto -- signor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6087" y="13843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53" name="Google Shape;153;p1"/>
            <p:cNvCxnSpPr>
              <a:endCxn id="122" idx="4"/>
            </p:cNvCxnSpPr>
            <p:nvPr/>
          </p:nvCxnSpPr>
          <p:spPr>
            <a:xfrm rot="10800000" flipH="1">
              <a:off x="5223388" y="2949796"/>
              <a:ext cx="58200" cy="580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" name="Google Shape;154;p1"/>
            <p:cNvCxnSpPr>
              <a:stCxn id="122" idx="6"/>
            </p:cNvCxnSpPr>
            <p:nvPr/>
          </p:nvCxnSpPr>
          <p:spPr>
            <a:xfrm rot="10800000" flipH="1">
              <a:off x="5390655" y="2699729"/>
              <a:ext cx="684600" cy="141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1"/>
            <p:cNvCxnSpPr>
              <a:endCxn id="122" idx="1"/>
            </p:cNvCxnSpPr>
            <p:nvPr/>
          </p:nvCxnSpPr>
          <p:spPr>
            <a:xfrm>
              <a:off x="4878666" y="2154607"/>
              <a:ext cx="325800" cy="60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1"/>
            <p:cNvCxnSpPr>
              <a:stCxn id="157" idx="5"/>
              <a:endCxn id="158" idx="3"/>
            </p:cNvCxnSpPr>
            <p:nvPr/>
          </p:nvCxnSpPr>
          <p:spPr>
            <a:xfrm rot="10800000">
              <a:off x="4235910" y="2788551"/>
              <a:ext cx="449700" cy="205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"/>
            <p:cNvCxnSpPr>
              <a:endCxn id="157" idx="5"/>
            </p:cNvCxnSpPr>
            <p:nvPr/>
          </p:nvCxnSpPr>
          <p:spPr>
            <a:xfrm rot="10800000">
              <a:off x="4685610" y="2994051"/>
              <a:ext cx="505800" cy="48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1"/>
            <p:cNvCxnSpPr>
              <a:stCxn id="161" idx="1"/>
              <a:endCxn id="119" idx="6"/>
            </p:cNvCxnSpPr>
            <p:nvPr/>
          </p:nvCxnSpPr>
          <p:spPr>
            <a:xfrm flipH="1">
              <a:off x="1275973" y="1080324"/>
              <a:ext cx="445500" cy="134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"/>
            <p:cNvCxnSpPr>
              <a:endCxn id="149" idx="0"/>
            </p:cNvCxnSpPr>
            <p:nvPr/>
          </p:nvCxnSpPr>
          <p:spPr>
            <a:xfrm flipH="1">
              <a:off x="1868751" y="1106140"/>
              <a:ext cx="218400" cy="72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1"/>
            <p:cNvCxnSpPr>
              <a:stCxn id="164" idx="0"/>
            </p:cNvCxnSpPr>
            <p:nvPr/>
          </p:nvCxnSpPr>
          <p:spPr>
            <a:xfrm flipH="1">
              <a:off x="2124388" y="267862"/>
              <a:ext cx="375900" cy="72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1"/>
            <p:cNvCxnSpPr/>
            <p:nvPr/>
          </p:nvCxnSpPr>
          <p:spPr>
            <a:xfrm flipH="1">
              <a:off x="2124521" y="803252"/>
              <a:ext cx="1166913" cy="234869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1"/>
            <p:cNvCxnSpPr>
              <a:stCxn id="128" idx="1"/>
            </p:cNvCxnSpPr>
            <p:nvPr/>
          </p:nvCxnSpPr>
          <p:spPr>
            <a:xfrm rot="10800000">
              <a:off x="8482066" y="3474807"/>
              <a:ext cx="164100" cy="419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1"/>
            <p:cNvCxnSpPr/>
            <p:nvPr/>
          </p:nvCxnSpPr>
          <p:spPr>
            <a:xfrm rot="10800000">
              <a:off x="7202366" y="3181411"/>
              <a:ext cx="1193721" cy="282967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1"/>
            <p:cNvCxnSpPr>
              <a:stCxn id="127" idx="1"/>
            </p:cNvCxnSpPr>
            <p:nvPr/>
          </p:nvCxnSpPr>
          <p:spPr>
            <a:xfrm rot="10800000">
              <a:off x="7140366" y="3342607"/>
              <a:ext cx="502500" cy="41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1"/>
            <p:cNvCxnSpPr>
              <a:stCxn id="170" idx="5"/>
            </p:cNvCxnSpPr>
            <p:nvPr/>
          </p:nvCxnSpPr>
          <p:spPr>
            <a:xfrm rot="10800000">
              <a:off x="5448110" y="3663851"/>
              <a:ext cx="672600" cy="346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1"/>
            <p:cNvCxnSpPr>
              <a:stCxn id="172" idx="2"/>
            </p:cNvCxnSpPr>
            <p:nvPr/>
          </p:nvCxnSpPr>
          <p:spPr>
            <a:xfrm rot="10800000" flipH="1">
              <a:off x="6302821" y="3234329"/>
              <a:ext cx="736500" cy="177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1"/>
            <p:cNvCxnSpPr/>
            <p:nvPr/>
          </p:nvCxnSpPr>
          <p:spPr>
            <a:xfrm rot="10800000">
              <a:off x="6171303" y="2714197"/>
              <a:ext cx="1031063" cy="572457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1"/>
            <p:cNvCxnSpPr>
              <a:endCxn id="175" idx="2"/>
            </p:cNvCxnSpPr>
            <p:nvPr/>
          </p:nvCxnSpPr>
          <p:spPr>
            <a:xfrm rot="10800000">
              <a:off x="7140402" y="2127524"/>
              <a:ext cx="22800" cy="1118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1"/>
            <p:cNvCxnSpPr>
              <a:stCxn id="175" idx="3"/>
              <a:endCxn id="126" idx="2"/>
            </p:cNvCxnSpPr>
            <p:nvPr/>
          </p:nvCxnSpPr>
          <p:spPr>
            <a:xfrm rot="10800000" flipH="1">
              <a:off x="7411086" y="1837340"/>
              <a:ext cx="517200" cy="19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1"/>
            <p:cNvCxnSpPr>
              <a:stCxn id="178" idx="3"/>
              <a:endCxn id="179" idx="3"/>
            </p:cNvCxnSpPr>
            <p:nvPr/>
          </p:nvCxnSpPr>
          <p:spPr>
            <a:xfrm rot="10800000" flipH="1">
              <a:off x="7693666" y="2219251"/>
              <a:ext cx="711300" cy="5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"/>
            <p:cNvCxnSpPr>
              <a:stCxn id="126" idx="5"/>
              <a:endCxn id="179" idx="5"/>
            </p:cNvCxnSpPr>
            <p:nvPr/>
          </p:nvCxnSpPr>
          <p:spPr>
            <a:xfrm>
              <a:off x="8114610" y="1914551"/>
              <a:ext cx="444600" cy="304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"/>
            <p:cNvCxnSpPr>
              <a:endCxn id="111" idx="0"/>
            </p:cNvCxnSpPr>
            <p:nvPr/>
          </p:nvCxnSpPr>
          <p:spPr>
            <a:xfrm>
              <a:off x="6354388" y="475362"/>
              <a:ext cx="70200" cy="80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"/>
            <p:cNvCxnSpPr>
              <a:endCxn id="124" idx="4"/>
            </p:cNvCxnSpPr>
            <p:nvPr/>
          </p:nvCxnSpPr>
          <p:spPr>
            <a:xfrm rot="10800000" flipH="1">
              <a:off x="5018948" y="295496"/>
              <a:ext cx="260100" cy="639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1"/>
            <p:cNvCxnSpPr>
              <a:endCxn id="109" idx="2"/>
            </p:cNvCxnSpPr>
            <p:nvPr/>
          </p:nvCxnSpPr>
          <p:spPr>
            <a:xfrm rot="10800000" flipH="1">
              <a:off x="4914121" y="1900929"/>
              <a:ext cx="626700" cy="140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1"/>
            <p:cNvCxnSpPr>
              <a:endCxn id="113" idx="6"/>
            </p:cNvCxnSpPr>
            <p:nvPr/>
          </p:nvCxnSpPr>
          <p:spPr>
            <a:xfrm>
              <a:off x="5224555" y="1087929"/>
              <a:ext cx="674100" cy="127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"/>
            <p:cNvCxnSpPr/>
            <p:nvPr/>
          </p:nvCxnSpPr>
          <p:spPr>
            <a:xfrm rot="10800000" flipH="1">
              <a:off x="6171303" y="1962022"/>
              <a:ext cx="921152" cy="646964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"/>
            <p:cNvCxnSpPr>
              <a:stCxn id="109" idx="5"/>
            </p:cNvCxnSpPr>
            <p:nvPr/>
          </p:nvCxnSpPr>
          <p:spPr>
            <a:xfrm>
              <a:off x="5727010" y="1978051"/>
              <a:ext cx="310200" cy="57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"/>
            <p:cNvCxnSpPr>
              <a:stCxn id="111" idx="5"/>
            </p:cNvCxnSpPr>
            <p:nvPr/>
          </p:nvCxnSpPr>
          <p:spPr>
            <a:xfrm>
              <a:off x="6501710" y="1470051"/>
              <a:ext cx="580500" cy="416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"/>
            <p:cNvCxnSpPr>
              <a:stCxn id="123" idx="4"/>
            </p:cNvCxnSpPr>
            <p:nvPr/>
          </p:nvCxnSpPr>
          <p:spPr>
            <a:xfrm>
              <a:off x="7072288" y="1171796"/>
              <a:ext cx="128400" cy="637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"/>
            <p:cNvCxnSpPr>
              <a:stCxn id="190" idx="1"/>
            </p:cNvCxnSpPr>
            <p:nvPr/>
          </p:nvCxnSpPr>
          <p:spPr>
            <a:xfrm>
              <a:off x="7744466" y="345527"/>
              <a:ext cx="504000" cy="750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1"/>
            <p:cNvCxnSpPr>
              <a:endCxn id="126" idx="0"/>
            </p:cNvCxnSpPr>
            <p:nvPr/>
          </p:nvCxnSpPr>
          <p:spPr>
            <a:xfrm flipH="1">
              <a:off x="8037488" y="1106162"/>
              <a:ext cx="218100" cy="622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1"/>
            <p:cNvCxnSpPr>
              <a:stCxn id="193" idx="6"/>
            </p:cNvCxnSpPr>
            <p:nvPr/>
          </p:nvCxnSpPr>
          <p:spPr>
            <a:xfrm flipH="1">
              <a:off x="6364194" y="231996"/>
              <a:ext cx="918900" cy="23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1"/>
            <p:cNvCxnSpPr>
              <a:stCxn id="149" idx="3"/>
            </p:cNvCxnSpPr>
            <p:nvPr/>
          </p:nvCxnSpPr>
          <p:spPr>
            <a:xfrm flipH="1">
              <a:off x="1006529" y="2016829"/>
              <a:ext cx="785100" cy="311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1"/>
            <p:cNvCxnSpPr>
              <a:stCxn id="125" idx="4"/>
            </p:cNvCxnSpPr>
            <p:nvPr/>
          </p:nvCxnSpPr>
          <p:spPr>
            <a:xfrm>
              <a:off x="3274988" y="231996"/>
              <a:ext cx="103200" cy="56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6" name="Google Shape;196;p1"/>
            <p:cNvGrpSpPr/>
            <p:nvPr/>
          </p:nvGrpSpPr>
          <p:grpSpPr>
            <a:xfrm>
              <a:off x="4704772" y="625577"/>
              <a:ext cx="648726" cy="648726"/>
              <a:chOff x="4874746" y="2096933"/>
              <a:chExt cx="648726" cy="648726"/>
            </a:xfrm>
          </p:grpSpPr>
          <p:sp>
            <p:nvSpPr>
              <p:cNvPr id="197" name="Google Shape;197;p1"/>
              <p:cNvSpPr/>
              <p:nvPr/>
            </p:nvSpPr>
            <p:spPr>
              <a:xfrm>
                <a:off x="4874746" y="2096933"/>
                <a:ext cx="648726" cy="648726"/>
              </a:xfrm>
              <a:prstGeom prst="ellipse">
                <a:avLst/>
              </a:prstGeom>
              <a:solidFill>
                <a:srgbClr val="FFE4C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98" name="Google Shape;198;p1" descr="Architetto remix - Orange grey man icon | Free SV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935372" y="2156128"/>
                <a:ext cx="527474" cy="527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9" name="Google Shape;199;p1"/>
            <p:cNvGrpSpPr/>
            <p:nvPr/>
          </p:nvGrpSpPr>
          <p:grpSpPr>
            <a:xfrm>
              <a:off x="6066541" y="144982"/>
              <a:ext cx="648726" cy="648726"/>
              <a:chOff x="4310865" y="781186"/>
              <a:chExt cx="648726" cy="648726"/>
            </a:xfrm>
          </p:grpSpPr>
          <p:sp>
            <p:nvSpPr>
              <p:cNvPr id="200" name="Google Shape;200;p1"/>
              <p:cNvSpPr/>
              <p:nvPr/>
            </p:nvSpPr>
            <p:spPr>
              <a:xfrm>
                <a:off x="4310865" y="781186"/>
                <a:ext cx="648726" cy="648726"/>
              </a:xfrm>
              <a:prstGeom prst="ellipse">
                <a:avLst/>
              </a:prstGeom>
              <a:solidFill>
                <a:srgbClr val="EEDCC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01" name="Google Shape;201;p1" descr="System users | Free SV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362610" y="8504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8" name="Google Shape;178;p1"/>
            <p:cNvSpPr/>
            <p:nvPr/>
          </p:nvSpPr>
          <p:spPr>
            <a:xfrm>
              <a:off x="7661721" y="25919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2" name="Google Shape;202;p1"/>
            <p:cNvCxnSpPr>
              <a:endCxn id="178" idx="5"/>
            </p:cNvCxnSpPr>
            <p:nvPr/>
          </p:nvCxnSpPr>
          <p:spPr>
            <a:xfrm rot="10800000">
              <a:off x="7847910" y="2778151"/>
              <a:ext cx="645000" cy="640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03" name="Google Shape;203;p1" descr="Free photo Icon Blue Pc Computer Digital Marketing Digital - Max Pixe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44984" y="2932344"/>
              <a:ext cx="1021185" cy="6520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" name="Google Shape;204;p1"/>
            <p:cNvGrpSpPr/>
            <p:nvPr/>
          </p:nvGrpSpPr>
          <p:grpSpPr>
            <a:xfrm>
              <a:off x="8128958" y="3133461"/>
              <a:ext cx="648726" cy="648726"/>
              <a:chOff x="8128958" y="3457311"/>
              <a:chExt cx="648726" cy="648726"/>
            </a:xfrm>
          </p:grpSpPr>
          <p:sp>
            <p:nvSpPr>
              <p:cNvPr id="205" name="Google Shape;205;p1"/>
              <p:cNvSpPr/>
              <p:nvPr/>
            </p:nvSpPr>
            <p:spPr>
              <a:xfrm>
                <a:off x="8128958" y="3457311"/>
                <a:ext cx="648726" cy="648726"/>
              </a:xfrm>
              <a:prstGeom prst="ellipse">
                <a:avLst/>
              </a:prstGeom>
              <a:solidFill>
                <a:srgbClr val="E1F4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06" name="Google Shape;206;p1" descr="File:User icon-cp.png - Wikimedia Commons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8250022" y="3505260"/>
                <a:ext cx="406597" cy="5050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7" name="Google Shape;207;p1"/>
            <p:cNvSpPr/>
            <p:nvPr/>
          </p:nvSpPr>
          <p:spPr>
            <a:xfrm>
              <a:off x="8431724" y="2597387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8" name="Google Shape;208;p1"/>
            <p:cNvCxnSpPr>
              <a:stCxn id="178" idx="6"/>
              <a:endCxn id="207" idx="2"/>
            </p:cNvCxnSpPr>
            <p:nvPr/>
          </p:nvCxnSpPr>
          <p:spPr>
            <a:xfrm>
              <a:off x="7879855" y="2701029"/>
              <a:ext cx="552000" cy="5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9" name="Google Shape;179;p1"/>
            <p:cNvSpPr/>
            <p:nvPr/>
          </p:nvSpPr>
          <p:spPr>
            <a:xfrm>
              <a:off x="8372921" y="2033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09" name="Google Shape;209;p1" descr="Icon User Avatar - Free image on Pixabay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878704" y="3146251"/>
              <a:ext cx="768577" cy="7685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0" name="Google Shape;210;p1"/>
            <p:cNvGrpSpPr/>
            <p:nvPr/>
          </p:nvGrpSpPr>
          <p:grpSpPr>
            <a:xfrm>
              <a:off x="5766891" y="2381670"/>
              <a:ext cx="648726" cy="648726"/>
              <a:chOff x="6251575" y="2768158"/>
              <a:chExt cx="648726" cy="648726"/>
            </a:xfrm>
          </p:grpSpPr>
          <p:sp>
            <p:nvSpPr>
              <p:cNvPr id="211" name="Google Shape;211;p1"/>
              <p:cNvSpPr/>
              <p:nvPr/>
            </p:nvSpPr>
            <p:spPr>
              <a:xfrm>
                <a:off x="6251575" y="2768158"/>
                <a:ext cx="648726" cy="648726"/>
              </a:xfrm>
              <a:prstGeom prst="ellipse">
                <a:avLst/>
              </a:prstGeom>
              <a:solidFill>
                <a:srgbClr val="EFF7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12" name="Google Shape;212;p1" descr="Architetto remix - Green blond man icon | Free SVG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6314571" y="2829206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" name="Google Shape;170;p1"/>
            <p:cNvSpPr/>
            <p:nvPr/>
          </p:nvSpPr>
          <p:spPr>
            <a:xfrm>
              <a:off x="5934521" y="3823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13" name="Google Shape;213;p1" descr="Imagem de ícone do vetor de PC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560786" y="1799159"/>
              <a:ext cx="635836" cy="643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" descr="Computer Science User Icon - Free image on Pixabay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239398" y="3048463"/>
              <a:ext cx="635187" cy="6351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" name="Google Shape;215;p1"/>
            <p:cNvGrpSpPr/>
            <p:nvPr/>
          </p:nvGrpSpPr>
          <p:grpSpPr>
            <a:xfrm>
              <a:off x="608573" y="2076764"/>
              <a:ext cx="648726" cy="648726"/>
              <a:chOff x="2140528" y="2408258"/>
              <a:chExt cx="648726" cy="648726"/>
            </a:xfrm>
          </p:grpSpPr>
          <p:sp>
            <p:nvSpPr>
              <p:cNvPr id="216" name="Google Shape;216;p1"/>
              <p:cNvSpPr/>
              <p:nvPr/>
            </p:nvSpPr>
            <p:spPr>
              <a:xfrm>
                <a:off x="2140528" y="2408258"/>
                <a:ext cx="648726" cy="648726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17" name="Google Shape;217;p1" descr="Female computer user vector icon | Free SVG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2193601" y="246114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1"/>
            <p:cNvGrpSpPr/>
            <p:nvPr/>
          </p:nvGrpSpPr>
          <p:grpSpPr>
            <a:xfrm>
              <a:off x="3055031" y="495144"/>
              <a:ext cx="648726" cy="648726"/>
              <a:chOff x="2496833" y="528286"/>
              <a:chExt cx="648726" cy="648726"/>
            </a:xfrm>
          </p:grpSpPr>
          <p:sp>
            <p:nvSpPr>
              <p:cNvPr id="219" name="Google Shape;219;p1"/>
              <p:cNvSpPr/>
              <p:nvPr/>
            </p:nvSpPr>
            <p:spPr>
              <a:xfrm>
                <a:off x="2496833" y="528286"/>
                <a:ext cx="648726" cy="648726"/>
              </a:xfrm>
              <a:prstGeom prst="ellipse">
                <a:avLst/>
              </a:prstGeom>
              <a:solidFill>
                <a:srgbClr val="FFDD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98" name="Google Shape;98;p1" descr="Female user icon image | Public domain vectors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2592779" y="594326"/>
                <a:ext cx="466406" cy="4643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20" name="Google Shape;220;p1"/>
            <p:cNvCxnSpPr>
              <a:stCxn id="221" idx="0"/>
            </p:cNvCxnSpPr>
            <p:nvPr/>
          </p:nvCxnSpPr>
          <p:spPr>
            <a:xfrm flipH="1">
              <a:off x="3893212" y="2071076"/>
              <a:ext cx="194700" cy="743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1" name="Google Shape;221;p1"/>
            <p:cNvSpPr/>
            <p:nvPr/>
          </p:nvSpPr>
          <p:spPr>
            <a:xfrm>
              <a:off x="3978845" y="2071076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2" name="Google Shape;222;p1"/>
            <p:cNvGrpSpPr/>
            <p:nvPr/>
          </p:nvGrpSpPr>
          <p:grpSpPr>
            <a:xfrm>
              <a:off x="3617383" y="2472648"/>
              <a:ext cx="648726" cy="648726"/>
              <a:chOff x="3490817" y="2937746"/>
              <a:chExt cx="648726" cy="648726"/>
            </a:xfrm>
          </p:grpSpPr>
          <p:sp>
            <p:nvSpPr>
              <p:cNvPr id="223" name="Google Shape;223;p1"/>
              <p:cNvSpPr/>
              <p:nvPr/>
            </p:nvSpPr>
            <p:spPr>
              <a:xfrm>
                <a:off x="3490817" y="2937746"/>
                <a:ext cx="648726" cy="648726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58" name="Google Shape;158;p1" descr="Anonymous user icon | Free SVG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3581726" y="2989838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9" name="Google Shape;139;p1"/>
            <p:cNvSpPr/>
            <p:nvPr/>
          </p:nvSpPr>
          <p:spPr>
            <a:xfrm>
              <a:off x="2988121" y="2668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496121" y="3493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4499421" y="2807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302821" y="3303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7064960" y="122929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4" name="Google Shape;224;p1"/>
            <p:cNvCxnSpPr>
              <a:stCxn id="225" idx="7"/>
            </p:cNvCxnSpPr>
            <p:nvPr/>
          </p:nvCxnSpPr>
          <p:spPr>
            <a:xfrm flipH="1">
              <a:off x="8178526" y="399020"/>
              <a:ext cx="391500" cy="71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0" name="Google Shape;190;p1"/>
            <p:cNvSpPr/>
            <p:nvPr/>
          </p:nvSpPr>
          <p:spPr>
            <a:xfrm>
              <a:off x="7712521" y="31358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8383837" y="367075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6" name="Google Shape;226;p1"/>
            <p:cNvGrpSpPr/>
            <p:nvPr/>
          </p:nvGrpSpPr>
          <p:grpSpPr>
            <a:xfrm>
              <a:off x="7925659" y="774215"/>
              <a:ext cx="648726" cy="648726"/>
              <a:chOff x="8047477" y="2135863"/>
              <a:chExt cx="648726" cy="648726"/>
            </a:xfrm>
          </p:grpSpPr>
          <p:sp>
            <p:nvSpPr>
              <p:cNvPr id="227" name="Google Shape;227;p1"/>
              <p:cNvSpPr/>
              <p:nvPr/>
            </p:nvSpPr>
            <p:spPr>
              <a:xfrm>
                <a:off x="8047477" y="2135863"/>
                <a:ext cx="648726" cy="648726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28" name="Google Shape;228;p1" descr="Free photo User Icons Web Account Rodentia Icons Symbol - Max Pixel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8128958" y="2215155"/>
                <a:ext cx="485764" cy="432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9" name="Google Shape;229;p1"/>
            <p:cNvGrpSpPr/>
            <p:nvPr/>
          </p:nvGrpSpPr>
          <p:grpSpPr>
            <a:xfrm>
              <a:off x="6831213" y="1586157"/>
              <a:ext cx="648726" cy="691256"/>
              <a:chOff x="6842043" y="1709358"/>
              <a:chExt cx="648726" cy="691256"/>
            </a:xfrm>
          </p:grpSpPr>
          <p:sp>
            <p:nvSpPr>
              <p:cNvPr id="230" name="Google Shape;230;p1"/>
              <p:cNvSpPr/>
              <p:nvPr/>
            </p:nvSpPr>
            <p:spPr>
              <a:xfrm>
                <a:off x="6842043" y="1751888"/>
                <a:ext cx="648726" cy="648726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75" name="Google Shape;175;p1" descr="avatar, people, person, business, user, man, character, set, icon, portrait, office, profile, pictograph, social, adult, suit, technology, individual, head, face, design, concept, emblem, symbol, smile, formal, elements, facial expression, cartoon, male, forehead, cheek, chin, human behavior, standing, gentleman, businessperson, mouth, clip art, communication, conversation, public speaking, finger, illustration, facial hair, happiness, organization, graphics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6880549" y="1709358"/>
                <a:ext cx="541367" cy="5413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" name="Google Shape;164;p1"/>
            <p:cNvSpPr/>
            <p:nvPr/>
          </p:nvSpPr>
          <p:spPr>
            <a:xfrm>
              <a:off x="2391221" y="267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1472816" y="367075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2" name="Google Shape;232;p1"/>
            <p:cNvCxnSpPr>
              <a:endCxn id="231" idx="5"/>
            </p:cNvCxnSpPr>
            <p:nvPr/>
          </p:nvCxnSpPr>
          <p:spPr>
            <a:xfrm rot="10800000">
              <a:off x="1659005" y="553264"/>
              <a:ext cx="385200" cy="516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61" name="Google Shape;161;p1" descr="File:Mobile-Smartphone-icon.png - Wikimedia Commons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721473" y="750821"/>
              <a:ext cx="659005" cy="65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"/>
            <p:cNvSpPr/>
            <p:nvPr/>
          </p:nvSpPr>
          <p:spPr>
            <a:xfrm>
              <a:off x="5680521" y="1106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3" name="Google Shape;233;p1"/>
          <p:cNvSpPr/>
          <p:nvPr/>
        </p:nvSpPr>
        <p:spPr>
          <a:xfrm>
            <a:off x="0" y="5510970"/>
            <a:ext cx="914399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Prof. Dr. Marcos A. Simplicio Jr. – mjunior@larc.usp.br</a:t>
            </a:r>
            <a:endParaRPr sz="1600" b="1" i="0" u="none" strike="noStrike" cap="none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Pedro H. </a:t>
            </a:r>
            <a:r>
              <a:rPr lang="pt-BR" sz="1600" b="1" dirty="0" err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Barcha</a:t>
            </a:r>
            <a:r>
              <a:rPr lang="pt-BR" sz="1600" b="1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Correia - pedro.correia@usp.br</a:t>
            </a:r>
            <a:endParaRPr sz="1600" b="1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Escola Politécnica, Universidade de São Paulo</a:t>
            </a:r>
            <a:endParaRPr sz="1600" b="1" i="0" u="none" strike="noStrike" cap="none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442762dfc_0_16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endParaRPr/>
          </a:p>
        </p:txBody>
      </p:sp>
      <p:sp>
        <p:nvSpPr>
          <p:cNvPr id="239" name="Google Shape;239;g15442762dfc_0_161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5 módulos, cada um com:</a:t>
            </a:r>
            <a:endParaRPr sz="2400"/>
          </a:p>
          <a:p>
            <a:pPr marL="914400" lvl="1" indent="-368300" algn="just" rtl="0"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/>
              <a:t>Vídeos curtos</a:t>
            </a:r>
            <a:endParaRPr sz="2200"/>
          </a:p>
          <a:p>
            <a:pPr marL="914400" lvl="1" indent="-368300" algn="just" rtl="0"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/>
              <a:t>Entregas: atividades práticas simples e questionários</a:t>
            </a:r>
            <a:endParaRPr sz="2200"/>
          </a:p>
          <a:p>
            <a:pPr marL="9144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Projeto final</a:t>
            </a:r>
            <a:endParaRPr sz="2400"/>
          </a:p>
          <a:p>
            <a:pPr marL="914400" lvl="1" indent="-368300" algn="just" rtl="0"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/>
              <a:t>Desenvolvimento de uma blockchain para resolver o problema enunciado</a:t>
            </a:r>
            <a:endParaRPr sz="2200"/>
          </a:p>
          <a:p>
            <a:pPr marL="914400" lvl="1" indent="-368300" algn="just" rtl="0"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/>
              <a:t>Entrega: código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442762dfc_0_18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245" name="Google Shape;245;g15442762dfc_0_187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Conceitos básicos do Hyperledger Fabric</a:t>
            </a:r>
            <a:endParaRPr sz="240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Instalação da VM e implementação de blockchain</a:t>
            </a:r>
            <a:endParaRPr sz="240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Contratos inteligentes e API Node.js</a:t>
            </a:r>
            <a:endParaRPr sz="240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Padrões ERC</a:t>
            </a:r>
            <a:endParaRPr sz="240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CA, identidades e controle de acesso</a:t>
            </a:r>
            <a:endParaRPr sz="240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Projeto final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169099a7e_0_0"/>
          <p:cNvSpPr txBox="1">
            <a:spLocks noGrp="1"/>
          </p:cNvSpPr>
          <p:nvPr>
            <p:ph type="ctrTitle"/>
          </p:nvPr>
        </p:nvSpPr>
        <p:spPr>
          <a:xfrm>
            <a:off x="685800" y="24282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Blockchain, Criptomoedas &amp; Tecnologias Descentralizadas</a:t>
            </a:r>
            <a:endParaRPr sz="3200"/>
          </a:p>
        </p:txBody>
      </p:sp>
      <p:sp>
        <p:nvSpPr>
          <p:cNvPr id="251" name="Google Shape;251;g18169099a7e_0_0"/>
          <p:cNvSpPr txBox="1">
            <a:spLocks noGrp="1"/>
          </p:cNvSpPr>
          <p:nvPr>
            <p:ph type="subTitle" idx="1"/>
          </p:nvPr>
        </p:nvSpPr>
        <p:spPr>
          <a:xfrm>
            <a:off x="0" y="3934330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b="1"/>
              <a:t>Introdução ao Hyperledger Fabric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400" b="1"/>
              <a:t>Apresentação</a:t>
            </a:r>
            <a:endParaRPr sz="2400" b="1"/>
          </a:p>
        </p:txBody>
      </p:sp>
      <p:grpSp>
        <p:nvGrpSpPr>
          <p:cNvPr id="252" name="Google Shape;252;g18169099a7e_0_0"/>
          <p:cNvGrpSpPr/>
          <p:nvPr/>
        </p:nvGrpSpPr>
        <p:grpSpPr>
          <a:xfrm>
            <a:off x="2270731" y="132094"/>
            <a:ext cx="4446160" cy="2099809"/>
            <a:chOff x="168721" y="13862"/>
            <a:chExt cx="8663600" cy="4091600"/>
          </a:xfrm>
        </p:grpSpPr>
        <p:cxnSp>
          <p:nvCxnSpPr>
            <p:cNvPr id="253" name="Google Shape;253;g18169099a7e_0_0"/>
            <p:cNvCxnSpPr>
              <a:stCxn id="254" idx="3"/>
            </p:cNvCxnSpPr>
            <p:nvPr/>
          </p:nvCxnSpPr>
          <p:spPr>
            <a:xfrm rot="10800000" flipH="1">
              <a:off x="200661" y="2456322"/>
              <a:ext cx="732300" cy="486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g18169099a7e_0_0"/>
            <p:cNvCxnSpPr>
              <a:stCxn id="256" idx="7"/>
            </p:cNvCxnSpPr>
            <p:nvPr/>
          </p:nvCxnSpPr>
          <p:spPr>
            <a:xfrm flipH="1">
              <a:off x="3444081" y="261702"/>
              <a:ext cx="733500" cy="581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g18169099a7e_0_0"/>
            <p:cNvCxnSpPr>
              <a:endCxn id="258" idx="3"/>
            </p:cNvCxnSpPr>
            <p:nvPr/>
          </p:nvCxnSpPr>
          <p:spPr>
            <a:xfrm rot="10800000">
              <a:off x="3617383" y="793351"/>
              <a:ext cx="1321200" cy="128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g18169099a7e_0_0"/>
            <p:cNvCxnSpPr>
              <a:endCxn id="260" idx="1"/>
            </p:cNvCxnSpPr>
            <p:nvPr/>
          </p:nvCxnSpPr>
          <p:spPr>
            <a:xfrm rot="10800000">
              <a:off x="4112261" y="1328502"/>
              <a:ext cx="715500" cy="686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g18169099a7e_0_0"/>
            <p:cNvCxnSpPr>
              <a:stCxn id="260" idx="3"/>
            </p:cNvCxnSpPr>
            <p:nvPr/>
          </p:nvCxnSpPr>
          <p:spPr>
            <a:xfrm rot="10800000" flipH="1">
              <a:off x="4112261" y="924122"/>
              <a:ext cx="1019700" cy="558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g18169099a7e_0_0"/>
            <p:cNvCxnSpPr>
              <a:stCxn id="263" idx="6"/>
            </p:cNvCxnSpPr>
            <p:nvPr/>
          </p:nvCxnSpPr>
          <p:spPr>
            <a:xfrm flipH="1">
              <a:off x="2678821" y="1837412"/>
              <a:ext cx="1060800" cy="20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g18169099a7e_0_0"/>
            <p:cNvCxnSpPr>
              <a:stCxn id="260" idx="2"/>
              <a:endCxn id="265" idx="2"/>
            </p:cNvCxnSpPr>
            <p:nvPr/>
          </p:nvCxnSpPr>
          <p:spPr>
            <a:xfrm flipH="1">
              <a:off x="2810421" y="1405612"/>
              <a:ext cx="1269900" cy="50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6" name="Google Shape;266;g18169099a7e_0_0"/>
            <p:cNvCxnSpPr>
              <a:stCxn id="265" idx="0"/>
            </p:cNvCxnSpPr>
            <p:nvPr/>
          </p:nvCxnSpPr>
          <p:spPr>
            <a:xfrm flipH="1">
              <a:off x="2768471" y="1347362"/>
              <a:ext cx="150900" cy="8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7" name="Google Shape;267;g18169099a7e_0_0"/>
            <p:cNvCxnSpPr>
              <a:endCxn id="265" idx="3"/>
            </p:cNvCxnSpPr>
            <p:nvPr/>
          </p:nvCxnSpPr>
          <p:spPr>
            <a:xfrm flipH="1">
              <a:off x="2842261" y="845322"/>
              <a:ext cx="536700" cy="688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g18169099a7e_0_0"/>
            <p:cNvCxnSpPr>
              <a:endCxn id="269" idx="4"/>
            </p:cNvCxnSpPr>
            <p:nvPr/>
          </p:nvCxnSpPr>
          <p:spPr>
            <a:xfrm flipH="1">
              <a:off x="5649871" y="1241062"/>
              <a:ext cx="106800" cy="76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0" name="Google Shape;270;g18169099a7e_0_0"/>
            <p:cNvCxnSpPr>
              <a:stCxn id="271" idx="7"/>
              <a:endCxn id="269" idx="3"/>
            </p:cNvCxnSpPr>
            <p:nvPr/>
          </p:nvCxnSpPr>
          <p:spPr>
            <a:xfrm flipH="1">
              <a:off x="5572881" y="1315802"/>
              <a:ext cx="928800" cy="66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2" name="Google Shape;272;g18169099a7e_0_0"/>
            <p:cNvCxnSpPr>
              <a:stCxn id="271" idx="5"/>
              <a:endCxn id="273" idx="1"/>
            </p:cNvCxnSpPr>
            <p:nvPr/>
          </p:nvCxnSpPr>
          <p:spPr>
            <a:xfrm rot="10800000">
              <a:off x="5712381" y="1137922"/>
              <a:ext cx="789300" cy="33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" name="Google Shape;274;g18169099a7e_0_0"/>
            <p:cNvCxnSpPr>
              <a:stCxn id="275" idx="3"/>
              <a:endCxn id="276" idx="3"/>
            </p:cNvCxnSpPr>
            <p:nvPr/>
          </p:nvCxnSpPr>
          <p:spPr>
            <a:xfrm flipH="1">
              <a:off x="1419861" y="2587622"/>
              <a:ext cx="533400" cy="495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8169099a7e_0_0"/>
            <p:cNvCxnSpPr>
              <a:stCxn id="278" idx="1"/>
            </p:cNvCxnSpPr>
            <p:nvPr/>
          </p:nvCxnSpPr>
          <p:spPr>
            <a:xfrm>
              <a:off x="505461" y="1607902"/>
              <a:ext cx="601200" cy="96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9" name="Google Shape;279;g18169099a7e_0_0"/>
            <p:cNvSpPr/>
            <p:nvPr/>
          </p:nvSpPr>
          <p:spPr>
            <a:xfrm>
              <a:off x="10577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g18169099a7e_0_0"/>
            <p:cNvSpPr/>
            <p:nvPr/>
          </p:nvSpPr>
          <p:spPr>
            <a:xfrm>
              <a:off x="168721" y="2757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g18169099a7e_0_0"/>
            <p:cNvSpPr/>
            <p:nvPr/>
          </p:nvSpPr>
          <p:spPr>
            <a:xfrm>
              <a:off x="3338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" name="Google Shape;281;g18169099a7e_0_0"/>
            <p:cNvSpPr/>
            <p:nvPr/>
          </p:nvSpPr>
          <p:spPr>
            <a:xfrm>
              <a:off x="4232721" y="3646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282;g18169099a7e_0_0"/>
            <p:cNvSpPr/>
            <p:nvPr/>
          </p:nvSpPr>
          <p:spPr>
            <a:xfrm>
              <a:off x="5172521" y="2731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g18169099a7e_0_0"/>
            <p:cNvSpPr/>
            <p:nvPr/>
          </p:nvSpPr>
          <p:spPr>
            <a:xfrm>
              <a:off x="5540821" y="1791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g18169099a7e_0_0"/>
            <p:cNvSpPr/>
            <p:nvPr/>
          </p:nvSpPr>
          <p:spPr>
            <a:xfrm>
              <a:off x="6315521" y="1283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Google Shape;283;g18169099a7e_0_0"/>
            <p:cNvSpPr/>
            <p:nvPr/>
          </p:nvSpPr>
          <p:spPr>
            <a:xfrm>
              <a:off x="6963221" y="953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" name="Google Shape;284;g18169099a7e_0_0"/>
            <p:cNvSpPr/>
            <p:nvPr/>
          </p:nvSpPr>
          <p:spPr>
            <a:xfrm>
              <a:off x="5169981" y="77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g18169099a7e_0_0"/>
            <p:cNvSpPr/>
            <p:nvPr/>
          </p:nvSpPr>
          <p:spPr>
            <a:xfrm>
              <a:off x="3991421" y="2297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g18169099a7e_0_0"/>
            <p:cNvSpPr/>
            <p:nvPr/>
          </p:nvSpPr>
          <p:spPr>
            <a:xfrm>
              <a:off x="3165921" y="13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g18169099a7e_0_0"/>
            <p:cNvSpPr/>
            <p:nvPr/>
          </p:nvSpPr>
          <p:spPr>
            <a:xfrm>
              <a:off x="473521" y="15759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g18169099a7e_0_0"/>
            <p:cNvSpPr/>
            <p:nvPr/>
          </p:nvSpPr>
          <p:spPr>
            <a:xfrm>
              <a:off x="35215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260;g18169099a7e_0_0"/>
            <p:cNvSpPr/>
            <p:nvPr/>
          </p:nvSpPr>
          <p:spPr>
            <a:xfrm>
              <a:off x="4080321" y="12965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" name="Google Shape;265;g18169099a7e_0_0"/>
            <p:cNvSpPr/>
            <p:nvPr/>
          </p:nvSpPr>
          <p:spPr>
            <a:xfrm>
              <a:off x="2810321" y="1347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g18169099a7e_0_0"/>
            <p:cNvSpPr/>
            <p:nvPr/>
          </p:nvSpPr>
          <p:spPr>
            <a:xfrm>
              <a:off x="79284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g18169099a7e_0_0"/>
            <p:cNvSpPr/>
            <p:nvPr/>
          </p:nvSpPr>
          <p:spPr>
            <a:xfrm>
              <a:off x="7610921" y="37222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g18169099a7e_0_0"/>
            <p:cNvSpPr/>
            <p:nvPr/>
          </p:nvSpPr>
          <p:spPr>
            <a:xfrm>
              <a:off x="8614221" y="38619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9" name="Google Shape;289;g18169099a7e_0_0"/>
            <p:cNvCxnSpPr/>
            <p:nvPr/>
          </p:nvCxnSpPr>
          <p:spPr>
            <a:xfrm>
              <a:off x="925132" y="2421629"/>
              <a:ext cx="264000" cy="112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0" name="Google Shape;290;g18169099a7e_0_0"/>
            <p:cNvCxnSpPr>
              <a:stCxn id="280" idx="6"/>
              <a:endCxn id="291" idx="1"/>
            </p:cNvCxnSpPr>
            <p:nvPr/>
          </p:nvCxnSpPr>
          <p:spPr>
            <a:xfrm>
              <a:off x="551921" y="3602712"/>
              <a:ext cx="486900" cy="12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g18169099a7e_0_0"/>
            <p:cNvCxnSpPr>
              <a:endCxn id="293" idx="2"/>
            </p:cNvCxnSpPr>
            <p:nvPr/>
          </p:nvCxnSpPr>
          <p:spPr>
            <a:xfrm>
              <a:off x="1257221" y="3664912"/>
              <a:ext cx="867300" cy="331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Google Shape;294;g18169099a7e_0_0"/>
            <p:cNvCxnSpPr>
              <a:stCxn id="293" idx="3"/>
            </p:cNvCxnSpPr>
            <p:nvPr/>
          </p:nvCxnSpPr>
          <p:spPr>
            <a:xfrm rot="10800000" flipH="1">
              <a:off x="2156461" y="3383822"/>
              <a:ext cx="453000" cy="689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" name="Google Shape;295;g18169099a7e_0_0"/>
            <p:cNvCxnSpPr>
              <a:stCxn id="276" idx="0"/>
            </p:cNvCxnSpPr>
            <p:nvPr/>
          </p:nvCxnSpPr>
          <p:spPr>
            <a:xfrm flipH="1">
              <a:off x="1189171" y="2896762"/>
              <a:ext cx="307800" cy="71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18169099a7e_0_0"/>
            <p:cNvCxnSpPr>
              <a:endCxn id="275" idx="3"/>
            </p:cNvCxnSpPr>
            <p:nvPr/>
          </p:nvCxnSpPr>
          <p:spPr>
            <a:xfrm flipH="1">
              <a:off x="1953261" y="2084822"/>
              <a:ext cx="687900" cy="502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18169099a7e_0_0"/>
            <p:cNvCxnSpPr>
              <a:endCxn id="275" idx="5"/>
            </p:cNvCxnSpPr>
            <p:nvPr/>
          </p:nvCxnSpPr>
          <p:spPr>
            <a:xfrm rot="10800000">
              <a:off x="2107481" y="2587622"/>
              <a:ext cx="449400" cy="72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18169099a7e_0_0"/>
            <p:cNvCxnSpPr>
              <a:endCxn id="299" idx="2"/>
            </p:cNvCxnSpPr>
            <p:nvPr/>
          </p:nvCxnSpPr>
          <p:spPr>
            <a:xfrm rot="10800000">
              <a:off x="2988121" y="2777212"/>
              <a:ext cx="946800" cy="19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18169099a7e_0_0"/>
            <p:cNvCxnSpPr/>
            <p:nvPr/>
          </p:nvCxnSpPr>
          <p:spPr>
            <a:xfrm rot="10800000">
              <a:off x="2735973" y="2083911"/>
              <a:ext cx="1165800" cy="713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18169099a7e_0_0"/>
            <p:cNvCxnSpPr>
              <a:stCxn id="281" idx="2"/>
              <a:endCxn id="302" idx="2"/>
            </p:cNvCxnSpPr>
            <p:nvPr/>
          </p:nvCxnSpPr>
          <p:spPr>
            <a:xfrm rot="10800000">
              <a:off x="3496221" y="3602712"/>
              <a:ext cx="736500" cy="152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18169099a7e_0_0"/>
            <p:cNvCxnSpPr>
              <a:endCxn id="302" idx="3"/>
            </p:cNvCxnSpPr>
            <p:nvPr/>
          </p:nvCxnSpPr>
          <p:spPr>
            <a:xfrm flipH="1">
              <a:off x="3528061" y="2830522"/>
              <a:ext cx="518400" cy="849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18169099a7e_0_0"/>
            <p:cNvCxnSpPr>
              <a:endCxn id="305" idx="5"/>
            </p:cNvCxnSpPr>
            <p:nvPr/>
          </p:nvCxnSpPr>
          <p:spPr>
            <a:xfrm>
              <a:off x="2530981" y="3419822"/>
              <a:ext cx="516300" cy="577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5" name="Google Shape;305;g18169099a7e_0_0"/>
            <p:cNvSpPr/>
            <p:nvPr/>
          </p:nvSpPr>
          <p:spPr>
            <a:xfrm>
              <a:off x="2861121" y="3811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g18169099a7e_0_0"/>
            <p:cNvSpPr/>
            <p:nvPr/>
          </p:nvSpPr>
          <p:spPr>
            <a:xfrm>
              <a:off x="2124521" y="3887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6" name="Google Shape;306;g18169099a7e_0_0"/>
            <p:cNvGrpSpPr/>
            <p:nvPr/>
          </p:nvGrpSpPr>
          <p:grpSpPr>
            <a:xfrm>
              <a:off x="896083" y="3308487"/>
              <a:ext cx="648600" cy="648600"/>
              <a:chOff x="896083" y="3632337"/>
              <a:chExt cx="648600" cy="648600"/>
            </a:xfrm>
          </p:grpSpPr>
          <p:sp>
            <p:nvSpPr>
              <p:cNvPr id="307" name="Google Shape;307;g18169099a7e_0_0"/>
              <p:cNvSpPr/>
              <p:nvPr/>
            </p:nvSpPr>
            <p:spPr>
              <a:xfrm>
                <a:off x="896083" y="3632337"/>
                <a:ext cx="648600" cy="648600"/>
              </a:xfrm>
              <a:prstGeom prst="ellipse">
                <a:avLst/>
              </a:prstGeom>
              <a:solidFill>
                <a:srgbClr val="D1F0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91" name="Google Shape;291;g18169099a7e_0_0" descr="Computador Base De Dados Rede - Gráfico vetorial grátis no Pixabay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038703" y="3700616"/>
                <a:ext cx="387745" cy="47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5" name="Google Shape;275;g18169099a7e_0_0"/>
            <p:cNvSpPr/>
            <p:nvPr/>
          </p:nvSpPr>
          <p:spPr>
            <a:xfrm>
              <a:off x="1921321" y="24014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g18169099a7e_0_0"/>
            <p:cNvSpPr/>
            <p:nvPr/>
          </p:nvSpPr>
          <p:spPr>
            <a:xfrm>
              <a:off x="1387921" y="28967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8" name="Google Shape;308;g18169099a7e_0_0"/>
            <p:cNvCxnSpPr>
              <a:endCxn id="309" idx="2"/>
            </p:cNvCxnSpPr>
            <p:nvPr/>
          </p:nvCxnSpPr>
          <p:spPr>
            <a:xfrm rot="10800000">
              <a:off x="1759684" y="1939690"/>
              <a:ext cx="834600" cy="13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9" name="Google Shape;309;g18169099a7e_0_0"/>
            <p:cNvSpPr/>
            <p:nvPr/>
          </p:nvSpPr>
          <p:spPr>
            <a:xfrm>
              <a:off x="1759684" y="1830640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10" name="Google Shape;310;g18169099a7e_0_0"/>
            <p:cNvGrpSpPr/>
            <p:nvPr/>
          </p:nvGrpSpPr>
          <p:grpSpPr>
            <a:xfrm>
              <a:off x="2380478" y="1783737"/>
              <a:ext cx="648600" cy="648600"/>
              <a:chOff x="2946111" y="1326815"/>
              <a:chExt cx="648600" cy="648600"/>
            </a:xfrm>
          </p:grpSpPr>
          <p:sp>
            <p:nvSpPr>
              <p:cNvPr id="311" name="Google Shape;311;g18169099a7e_0_0"/>
              <p:cNvSpPr/>
              <p:nvPr/>
            </p:nvSpPr>
            <p:spPr>
              <a:xfrm>
                <a:off x="2946111" y="1326815"/>
                <a:ext cx="648600" cy="648600"/>
              </a:xfrm>
              <a:prstGeom prst="ellipse">
                <a:avLst/>
              </a:prstGeom>
              <a:solidFill>
                <a:srgbClr val="CBCB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12" name="Google Shape;312;g18169099a7e_0_0" descr="Architetto -- signor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6087" y="13843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13" name="Google Shape;313;g18169099a7e_0_0"/>
            <p:cNvCxnSpPr>
              <a:endCxn id="282" idx="4"/>
            </p:cNvCxnSpPr>
            <p:nvPr/>
          </p:nvCxnSpPr>
          <p:spPr>
            <a:xfrm rot="10800000" flipH="1">
              <a:off x="5223371" y="2949762"/>
              <a:ext cx="58200" cy="580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8169099a7e_0_0"/>
            <p:cNvCxnSpPr>
              <a:stCxn id="282" idx="6"/>
            </p:cNvCxnSpPr>
            <p:nvPr/>
          </p:nvCxnSpPr>
          <p:spPr>
            <a:xfrm rot="10800000" flipH="1">
              <a:off x="5390621" y="2699712"/>
              <a:ext cx="684600" cy="141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8169099a7e_0_0"/>
            <p:cNvCxnSpPr>
              <a:endCxn id="282" idx="1"/>
            </p:cNvCxnSpPr>
            <p:nvPr/>
          </p:nvCxnSpPr>
          <p:spPr>
            <a:xfrm>
              <a:off x="4878661" y="2154602"/>
              <a:ext cx="325800" cy="60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g18169099a7e_0_0"/>
            <p:cNvCxnSpPr>
              <a:stCxn id="317" idx="5"/>
              <a:endCxn id="318" idx="3"/>
            </p:cNvCxnSpPr>
            <p:nvPr/>
          </p:nvCxnSpPr>
          <p:spPr>
            <a:xfrm rot="10800000">
              <a:off x="4235881" y="2788522"/>
              <a:ext cx="449700" cy="205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g18169099a7e_0_0"/>
            <p:cNvCxnSpPr>
              <a:endCxn id="317" idx="5"/>
            </p:cNvCxnSpPr>
            <p:nvPr/>
          </p:nvCxnSpPr>
          <p:spPr>
            <a:xfrm rot="10800000">
              <a:off x="4685581" y="2994022"/>
              <a:ext cx="505800" cy="48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g18169099a7e_0_0"/>
            <p:cNvCxnSpPr>
              <a:stCxn id="321" idx="1"/>
              <a:endCxn id="279" idx="6"/>
            </p:cNvCxnSpPr>
            <p:nvPr/>
          </p:nvCxnSpPr>
          <p:spPr>
            <a:xfrm flipH="1">
              <a:off x="1275673" y="1080323"/>
              <a:ext cx="445800" cy="134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g18169099a7e_0_0"/>
            <p:cNvCxnSpPr>
              <a:endCxn id="309" idx="0"/>
            </p:cNvCxnSpPr>
            <p:nvPr/>
          </p:nvCxnSpPr>
          <p:spPr>
            <a:xfrm flipH="1">
              <a:off x="1868734" y="1106140"/>
              <a:ext cx="218400" cy="72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Google Shape;323;g18169099a7e_0_0"/>
            <p:cNvCxnSpPr>
              <a:stCxn id="324" idx="0"/>
            </p:cNvCxnSpPr>
            <p:nvPr/>
          </p:nvCxnSpPr>
          <p:spPr>
            <a:xfrm flipH="1">
              <a:off x="2124371" y="267862"/>
              <a:ext cx="375900" cy="72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5" name="Google Shape;325;g18169099a7e_0_0"/>
            <p:cNvCxnSpPr/>
            <p:nvPr/>
          </p:nvCxnSpPr>
          <p:spPr>
            <a:xfrm flipH="1">
              <a:off x="2124434" y="803252"/>
              <a:ext cx="1167000" cy="234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6" name="Google Shape;326;g18169099a7e_0_0"/>
            <p:cNvCxnSpPr>
              <a:stCxn id="288" idx="1"/>
            </p:cNvCxnSpPr>
            <p:nvPr/>
          </p:nvCxnSpPr>
          <p:spPr>
            <a:xfrm rot="10800000">
              <a:off x="8482061" y="3474802"/>
              <a:ext cx="164100" cy="419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Google Shape;327;g18169099a7e_0_0"/>
            <p:cNvCxnSpPr/>
            <p:nvPr/>
          </p:nvCxnSpPr>
          <p:spPr>
            <a:xfrm rot="10800000">
              <a:off x="7202387" y="3181478"/>
              <a:ext cx="1193700" cy="282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g18169099a7e_0_0"/>
            <p:cNvCxnSpPr>
              <a:stCxn id="287" idx="1"/>
            </p:cNvCxnSpPr>
            <p:nvPr/>
          </p:nvCxnSpPr>
          <p:spPr>
            <a:xfrm rot="10800000">
              <a:off x="7140361" y="3342602"/>
              <a:ext cx="502500" cy="41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g18169099a7e_0_0"/>
            <p:cNvCxnSpPr>
              <a:stCxn id="330" idx="5"/>
            </p:cNvCxnSpPr>
            <p:nvPr/>
          </p:nvCxnSpPr>
          <p:spPr>
            <a:xfrm rot="10800000">
              <a:off x="5448081" y="3663822"/>
              <a:ext cx="672600" cy="346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g18169099a7e_0_0"/>
            <p:cNvCxnSpPr>
              <a:stCxn id="332" idx="2"/>
            </p:cNvCxnSpPr>
            <p:nvPr/>
          </p:nvCxnSpPr>
          <p:spPr>
            <a:xfrm rot="10800000" flipH="1">
              <a:off x="6302821" y="3234312"/>
              <a:ext cx="736500" cy="177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3" name="Google Shape;333;g18169099a7e_0_0"/>
            <p:cNvCxnSpPr/>
            <p:nvPr/>
          </p:nvCxnSpPr>
          <p:spPr>
            <a:xfrm rot="10800000">
              <a:off x="6171266" y="2714254"/>
              <a:ext cx="1031100" cy="572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4" name="Google Shape;334;g18169099a7e_0_0"/>
            <p:cNvCxnSpPr>
              <a:endCxn id="335" idx="2"/>
            </p:cNvCxnSpPr>
            <p:nvPr/>
          </p:nvCxnSpPr>
          <p:spPr>
            <a:xfrm rot="10800000">
              <a:off x="7140403" y="2127524"/>
              <a:ext cx="22800" cy="1118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Google Shape;336;g18169099a7e_0_0"/>
            <p:cNvCxnSpPr>
              <a:stCxn id="335" idx="3"/>
              <a:endCxn id="286" idx="2"/>
            </p:cNvCxnSpPr>
            <p:nvPr/>
          </p:nvCxnSpPr>
          <p:spPr>
            <a:xfrm rot="10800000" flipH="1">
              <a:off x="7411086" y="1837341"/>
              <a:ext cx="517200" cy="19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g18169099a7e_0_0"/>
            <p:cNvCxnSpPr>
              <a:stCxn id="338" idx="3"/>
              <a:endCxn id="339" idx="3"/>
            </p:cNvCxnSpPr>
            <p:nvPr/>
          </p:nvCxnSpPr>
          <p:spPr>
            <a:xfrm rot="10800000" flipH="1">
              <a:off x="7693661" y="2219222"/>
              <a:ext cx="711300" cy="5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g18169099a7e_0_0"/>
            <p:cNvCxnSpPr>
              <a:stCxn id="286" idx="5"/>
              <a:endCxn id="339" idx="5"/>
            </p:cNvCxnSpPr>
            <p:nvPr/>
          </p:nvCxnSpPr>
          <p:spPr>
            <a:xfrm>
              <a:off x="8114581" y="1914522"/>
              <a:ext cx="444600" cy="304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g18169099a7e_0_0"/>
            <p:cNvCxnSpPr>
              <a:endCxn id="271" idx="0"/>
            </p:cNvCxnSpPr>
            <p:nvPr/>
          </p:nvCxnSpPr>
          <p:spPr>
            <a:xfrm>
              <a:off x="6354371" y="475362"/>
              <a:ext cx="70200" cy="80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g18169099a7e_0_0"/>
            <p:cNvCxnSpPr>
              <a:endCxn id="284" idx="4"/>
            </p:cNvCxnSpPr>
            <p:nvPr/>
          </p:nvCxnSpPr>
          <p:spPr>
            <a:xfrm rot="10800000" flipH="1">
              <a:off x="5018931" y="295462"/>
              <a:ext cx="260100" cy="639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18169099a7e_0_0"/>
            <p:cNvCxnSpPr>
              <a:endCxn id="269" idx="2"/>
            </p:cNvCxnSpPr>
            <p:nvPr/>
          </p:nvCxnSpPr>
          <p:spPr>
            <a:xfrm rot="10800000" flipH="1">
              <a:off x="4914121" y="1900912"/>
              <a:ext cx="626700" cy="140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g18169099a7e_0_0"/>
            <p:cNvCxnSpPr>
              <a:endCxn id="273" idx="6"/>
            </p:cNvCxnSpPr>
            <p:nvPr/>
          </p:nvCxnSpPr>
          <p:spPr>
            <a:xfrm>
              <a:off x="5224521" y="1087912"/>
              <a:ext cx="674100" cy="127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g18169099a7e_0_0"/>
            <p:cNvCxnSpPr/>
            <p:nvPr/>
          </p:nvCxnSpPr>
          <p:spPr>
            <a:xfrm rot="10800000" flipH="1">
              <a:off x="6171303" y="1961886"/>
              <a:ext cx="921300" cy="64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g18169099a7e_0_0"/>
            <p:cNvCxnSpPr>
              <a:stCxn id="269" idx="5"/>
            </p:cNvCxnSpPr>
            <p:nvPr/>
          </p:nvCxnSpPr>
          <p:spPr>
            <a:xfrm>
              <a:off x="5726981" y="1978022"/>
              <a:ext cx="310200" cy="57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g18169099a7e_0_0"/>
            <p:cNvCxnSpPr>
              <a:stCxn id="271" idx="5"/>
            </p:cNvCxnSpPr>
            <p:nvPr/>
          </p:nvCxnSpPr>
          <p:spPr>
            <a:xfrm>
              <a:off x="6501681" y="1470022"/>
              <a:ext cx="580500" cy="416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g18169099a7e_0_0"/>
            <p:cNvCxnSpPr>
              <a:stCxn id="283" idx="4"/>
            </p:cNvCxnSpPr>
            <p:nvPr/>
          </p:nvCxnSpPr>
          <p:spPr>
            <a:xfrm>
              <a:off x="7072271" y="1171762"/>
              <a:ext cx="128400" cy="637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g18169099a7e_0_0"/>
            <p:cNvCxnSpPr>
              <a:stCxn id="350" idx="1"/>
            </p:cNvCxnSpPr>
            <p:nvPr/>
          </p:nvCxnSpPr>
          <p:spPr>
            <a:xfrm>
              <a:off x="7744461" y="345522"/>
              <a:ext cx="504000" cy="750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1" name="Google Shape;351;g18169099a7e_0_0"/>
            <p:cNvCxnSpPr>
              <a:endCxn id="286" idx="0"/>
            </p:cNvCxnSpPr>
            <p:nvPr/>
          </p:nvCxnSpPr>
          <p:spPr>
            <a:xfrm flipH="1">
              <a:off x="8037471" y="1106162"/>
              <a:ext cx="218100" cy="622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Google Shape;352;g18169099a7e_0_0"/>
            <p:cNvCxnSpPr>
              <a:stCxn id="353" idx="6"/>
            </p:cNvCxnSpPr>
            <p:nvPr/>
          </p:nvCxnSpPr>
          <p:spPr>
            <a:xfrm flipH="1">
              <a:off x="6364160" y="231979"/>
              <a:ext cx="918900" cy="23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g18169099a7e_0_0"/>
            <p:cNvCxnSpPr>
              <a:stCxn id="309" idx="3"/>
            </p:cNvCxnSpPr>
            <p:nvPr/>
          </p:nvCxnSpPr>
          <p:spPr>
            <a:xfrm flipH="1">
              <a:off x="1006524" y="2016800"/>
              <a:ext cx="785100" cy="311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g18169099a7e_0_0"/>
            <p:cNvCxnSpPr>
              <a:stCxn id="285" idx="4"/>
            </p:cNvCxnSpPr>
            <p:nvPr/>
          </p:nvCxnSpPr>
          <p:spPr>
            <a:xfrm>
              <a:off x="3274971" y="231962"/>
              <a:ext cx="103200" cy="56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56" name="Google Shape;356;g18169099a7e_0_0"/>
            <p:cNvGrpSpPr/>
            <p:nvPr/>
          </p:nvGrpSpPr>
          <p:grpSpPr>
            <a:xfrm>
              <a:off x="4704772" y="625577"/>
              <a:ext cx="648600" cy="648600"/>
              <a:chOff x="4874746" y="2096933"/>
              <a:chExt cx="648600" cy="648600"/>
            </a:xfrm>
          </p:grpSpPr>
          <p:sp>
            <p:nvSpPr>
              <p:cNvPr id="357" name="Google Shape;357;g18169099a7e_0_0"/>
              <p:cNvSpPr/>
              <p:nvPr/>
            </p:nvSpPr>
            <p:spPr>
              <a:xfrm>
                <a:off x="4874746" y="2096933"/>
                <a:ext cx="648600" cy="648600"/>
              </a:xfrm>
              <a:prstGeom prst="ellipse">
                <a:avLst/>
              </a:prstGeom>
              <a:solidFill>
                <a:srgbClr val="FFE4C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58" name="Google Shape;358;g18169099a7e_0_0" descr="Architetto remix - Orange grey man icon | Free SV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935372" y="2156128"/>
                <a:ext cx="527474" cy="527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9" name="Google Shape;359;g18169099a7e_0_0"/>
            <p:cNvGrpSpPr/>
            <p:nvPr/>
          </p:nvGrpSpPr>
          <p:grpSpPr>
            <a:xfrm>
              <a:off x="6066541" y="144982"/>
              <a:ext cx="648600" cy="648600"/>
              <a:chOff x="4310865" y="781186"/>
              <a:chExt cx="648600" cy="648600"/>
            </a:xfrm>
          </p:grpSpPr>
          <p:sp>
            <p:nvSpPr>
              <p:cNvPr id="360" name="Google Shape;360;g18169099a7e_0_0"/>
              <p:cNvSpPr/>
              <p:nvPr/>
            </p:nvSpPr>
            <p:spPr>
              <a:xfrm>
                <a:off x="4310865" y="781186"/>
                <a:ext cx="648600" cy="648600"/>
              </a:xfrm>
              <a:prstGeom prst="ellipse">
                <a:avLst/>
              </a:prstGeom>
              <a:solidFill>
                <a:srgbClr val="EEDCC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61" name="Google Shape;361;g18169099a7e_0_0" descr="System users | Free SV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362610" y="8504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8" name="Google Shape;338;g18169099a7e_0_0"/>
            <p:cNvSpPr/>
            <p:nvPr/>
          </p:nvSpPr>
          <p:spPr>
            <a:xfrm>
              <a:off x="7661721" y="25919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2" name="Google Shape;362;g18169099a7e_0_0"/>
            <p:cNvCxnSpPr>
              <a:endCxn id="338" idx="5"/>
            </p:cNvCxnSpPr>
            <p:nvPr/>
          </p:nvCxnSpPr>
          <p:spPr>
            <a:xfrm rot="10800000">
              <a:off x="7847881" y="2778122"/>
              <a:ext cx="645000" cy="640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63" name="Google Shape;363;g18169099a7e_0_0" descr="Free photo Icon Blue Pc Computer Digital Marketing Digital - Max Pixe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44984" y="2932344"/>
              <a:ext cx="1021185" cy="6520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4" name="Google Shape;364;g18169099a7e_0_0"/>
            <p:cNvGrpSpPr/>
            <p:nvPr/>
          </p:nvGrpSpPr>
          <p:grpSpPr>
            <a:xfrm>
              <a:off x="8128958" y="3133461"/>
              <a:ext cx="648600" cy="648600"/>
              <a:chOff x="8128958" y="3457311"/>
              <a:chExt cx="648600" cy="648600"/>
            </a:xfrm>
          </p:grpSpPr>
          <p:sp>
            <p:nvSpPr>
              <p:cNvPr id="365" name="Google Shape;365;g18169099a7e_0_0"/>
              <p:cNvSpPr/>
              <p:nvPr/>
            </p:nvSpPr>
            <p:spPr>
              <a:xfrm>
                <a:off x="8128958" y="3457311"/>
                <a:ext cx="648600" cy="648600"/>
              </a:xfrm>
              <a:prstGeom prst="ellipse">
                <a:avLst/>
              </a:prstGeom>
              <a:solidFill>
                <a:srgbClr val="E1F4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66" name="Google Shape;366;g18169099a7e_0_0" descr="File:User icon-cp.png - Wikimedia Commons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8250022" y="3505260"/>
                <a:ext cx="406597" cy="5050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7" name="Google Shape;367;g18169099a7e_0_0"/>
            <p:cNvSpPr/>
            <p:nvPr/>
          </p:nvSpPr>
          <p:spPr>
            <a:xfrm>
              <a:off x="8431724" y="2597387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8" name="Google Shape;368;g18169099a7e_0_0"/>
            <p:cNvCxnSpPr>
              <a:stCxn id="338" idx="6"/>
              <a:endCxn id="367" idx="2"/>
            </p:cNvCxnSpPr>
            <p:nvPr/>
          </p:nvCxnSpPr>
          <p:spPr>
            <a:xfrm>
              <a:off x="7879821" y="2701012"/>
              <a:ext cx="552000" cy="5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9" name="Google Shape;339;g18169099a7e_0_0"/>
            <p:cNvSpPr/>
            <p:nvPr/>
          </p:nvSpPr>
          <p:spPr>
            <a:xfrm>
              <a:off x="8372921" y="2033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69" name="Google Shape;369;g18169099a7e_0_0" descr="Icon User Avatar - Free image on Pixabay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878704" y="3146251"/>
              <a:ext cx="768577" cy="7685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0" name="Google Shape;370;g18169099a7e_0_0"/>
            <p:cNvGrpSpPr/>
            <p:nvPr/>
          </p:nvGrpSpPr>
          <p:grpSpPr>
            <a:xfrm>
              <a:off x="5766891" y="2381670"/>
              <a:ext cx="648600" cy="648600"/>
              <a:chOff x="6251575" y="2768158"/>
              <a:chExt cx="648600" cy="648600"/>
            </a:xfrm>
          </p:grpSpPr>
          <p:sp>
            <p:nvSpPr>
              <p:cNvPr id="371" name="Google Shape;371;g18169099a7e_0_0"/>
              <p:cNvSpPr/>
              <p:nvPr/>
            </p:nvSpPr>
            <p:spPr>
              <a:xfrm>
                <a:off x="6251575" y="2768158"/>
                <a:ext cx="648600" cy="648600"/>
              </a:xfrm>
              <a:prstGeom prst="ellipse">
                <a:avLst/>
              </a:prstGeom>
              <a:solidFill>
                <a:srgbClr val="EFF7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72" name="Google Shape;372;g18169099a7e_0_0" descr="Architetto remix - Green blond man icon | Free SVG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6314571" y="2829206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0" name="Google Shape;330;g18169099a7e_0_0"/>
            <p:cNvSpPr/>
            <p:nvPr/>
          </p:nvSpPr>
          <p:spPr>
            <a:xfrm>
              <a:off x="5934521" y="3823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73" name="Google Shape;373;g18169099a7e_0_0" descr="Imagem de ícone do vetor de PC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560786" y="1799159"/>
              <a:ext cx="635836" cy="643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g18169099a7e_0_0" descr="Computer Science User Icon - Free image on Pixabay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239398" y="3048463"/>
              <a:ext cx="635187" cy="6351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5" name="Google Shape;375;g18169099a7e_0_0"/>
            <p:cNvGrpSpPr/>
            <p:nvPr/>
          </p:nvGrpSpPr>
          <p:grpSpPr>
            <a:xfrm>
              <a:off x="608573" y="2076764"/>
              <a:ext cx="648600" cy="648600"/>
              <a:chOff x="2140528" y="2408258"/>
              <a:chExt cx="648600" cy="648600"/>
            </a:xfrm>
          </p:grpSpPr>
          <p:sp>
            <p:nvSpPr>
              <p:cNvPr id="376" name="Google Shape;376;g18169099a7e_0_0"/>
              <p:cNvSpPr/>
              <p:nvPr/>
            </p:nvSpPr>
            <p:spPr>
              <a:xfrm>
                <a:off x="2140528" y="2408258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77" name="Google Shape;377;g18169099a7e_0_0" descr="Female computer user vector icon | Free SVG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2193601" y="246114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8" name="Google Shape;378;g18169099a7e_0_0"/>
            <p:cNvGrpSpPr/>
            <p:nvPr/>
          </p:nvGrpSpPr>
          <p:grpSpPr>
            <a:xfrm>
              <a:off x="3055031" y="495144"/>
              <a:ext cx="648600" cy="648600"/>
              <a:chOff x="2496833" y="528286"/>
              <a:chExt cx="648600" cy="648600"/>
            </a:xfrm>
          </p:grpSpPr>
          <p:sp>
            <p:nvSpPr>
              <p:cNvPr id="379" name="Google Shape;379;g18169099a7e_0_0"/>
              <p:cNvSpPr/>
              <p:nvPr/>
            </p:nvSpPr>
            <p:spPr>
              <a:xfrm>
                <a:off x="2496833" y="528286"/>
                <a:ext cx="648600" cy="648600"/>
              </a:xfrm>
              <a:prstGeom prst="ellipse">
                <a:avLst/>
              </a:prstGeom>
              <a:solidFill>
                <a:srgbClr val="FFDD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58" name="Google Shape;258;g18169099a7e_0_0" descr="Female user icon image | Public domain vectors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2592779" y="594326"/>
                <a:ext cx="466406" cy="4643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80" name="Google Shape;380;g18169099a7e_0_0"/>
            <p:cNvCxnSpPr>
              <a:stCxn id="381" idx="0"/>
            </p:cNvCxnSpPr>
            <p:nvPr/>
          </p:nvCxnSpPr>
          <p:spPr>
            <a:xfrm flipH="1">
              <a:off x="3893195" y="2071076"/>
              <a:ext cx="194700" cy="743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1" name="Google Shape;381;g18169099a7e_0_0"/>
            <p:cNvSpPr/>
            <p:nvPr/>
          </p:nvSpPr>
          <p:spPr>
            <a:xfrm>
              <a:off x="3978845" y="2071076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2" name="Google Shape;382;g18169099a7e_0_0"/>
            <p:cNvGrpSpPr/>
            <p:nvPr/>
          </p:nvGrpSpPr>
          <p:grpSpPr>
            <a:xfrm>
              <a:off x="3617383" y="2472648"/>
              <a:ext cx="648600" cy="648600"/>
              <a:chOff x="3490817" y="2937746"/>
              <a:chExt cx="648600" cy="648600"/>
            </a:xfrm>
          </p:grpSpPr>
          <p:sp>
            <p:nvSpPr>
              <p:cNvPr id="383" name="Google Shape;383;g18169099a7e_0_0"/>
              <p:cNvSpPr/>
              <p:nvPr/>
            </p:nvSpPr>
            <p:spPr>
              <a:xfrm>
                <a:off x="3490817" y="2937746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18" name="Google Shape;318;g18169099a7e_0_0" descr="Anonymous user icon | Free SVG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3581726" y="2989838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9" name="Google Shape;299;g18169099a7e_0_0"/>
            <p:cNvSpPr/>
            <p:nvPr/>
          </p:nvSpPr>
          <p:spPr>
            <a:xfrm>
              <a:off x="2988121" y="2668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g18169099a7e_0_0"/>
            <p:cNvSpPr/>
            <p:nvPr/>
          </p:nvSpPr>
          <p:spPr>
            <a:xfrm>
              <a:off x="34961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g18169099a7e_0_0"/>
            <p:cNvSpPr/>
            <p:nvPr/>
          </p:nvSpPr>
          <p:spPr>
            <a:xfrm>
              <a:off x="4499421" y="2807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g18169099a7e_0_0"/>
            <p:cNvSpPr/>
            <p:nvPr/>
          </p:nvSpPr>
          <p:spPr>
            <a:xfrm>
              <a:off x="6302821" y="3303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g18169099a7e_0_0"/>
            <p:cNvSpPr/>
            <p:nvPr/>
          </p:nvSpPr>
          <p:spPr>
            <a:xfrm>
              <a:off x="7064960" y="122929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4" name="Google Shape;384;g18169099a7e_0_0"/>
            <p:cNvCxnSpPr>
              <a:stCxn id="385" idx="7"/>
            </p:cNvCxnSpPr>
            <p:nvPr/>
          </p:nvCxnSpPr>
          <p:spPr>
            <a:xfrm flipH="1">
              <a:off x="8178497" y="399015"/>
              <a:ext cx="391500" cy="71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0" name="Google Shape;350;g18169099a7e_0_0"/>
            <p:cNvSpPr/>
            <p:nvPr/>
          </p:nvSpPr>
          <p:spPr>
            <a:xfrm>
              <a:off x="7712521" y="31358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g18169099a7e_0_0"/>
            <p:cNvSpPr/>
            <p:nvPr/>
          </p:nvSpPr>
          <p:spPr>
            <a:xfrm>
              <a:off x="8383837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6" name="Google Shape;386;g18169099a7e_0_0"/>
            <p:cNvGrpSpPr/>
            <p:nvPr/>
          </p:nvGrpSpPr>
          <p:grpSpPr>
            <a:xfrm>
              <a:off x="7925659" y="774215"/>
              <a:ext cx="648600" cy="648600"/>
              <a:chOff x="8047477" y="2135863"/>
              <a:chExt cx="648600" cy="648600"/>
            </a:xfrm>
          </p:grpSpPr>
          <p:sp>
            <p:nvSpPr>
              <p:cNvPr id="387" name="Google Shape;387;g18169099a7e_0_0"/>
              <p:cNvSpPr/>
              <p:nvPr/>
            </p:nvSpPr>
            <p:spPr>
              <a:xfrm>
                <a:off x="8047477" y="2135863"/>
                <a:ext cx="648600" cy="6486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88" name="Google Shape;388;g18169099a7e_0_0" descr="Free photo User Icons Web Account Rodentia Icons Symbol - Max Pixel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8128958" y="2215155"/>
                <a:ext cx="485764" cy="432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9" name="Google Shape;389;g18169099a7e_0_0"/>
            <p:cNvGrpSpPr/>
            <p:nvPr/>
          </p:nvGrpSpPr>
          <p:grpSpPr>
            <a:xfrm>
              <a:off x="6831213" y="1586157"/>
              <a:ext cx="648600" cy="691130"/>
              <a:chOff x="6842043" y="1709358"/>
              <a:chExt cx="648600" cy="691130"/>
            </a:xfrm>
          </p:grpSpPr>
          <p:sp>
            <p:nvSpPr>
              <p:cNvPr id="390" name="Google Shape;390;g18169099a7e_0_0"/>
              <p:cNvSpPr/>
              <p:nvPr/>
            </p:nvSpPr>
            <p:spPr>
              <a:xfrm>
                <a:off x="6842043" y="1751888"/>
                <a:ext cx="648600" cy="648600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35" name="Google Shape;335;g18169099a7e_0_0" descr="avatar, people, person, business, user, man, character, set, icon, portrait, office, profile, pictograph, social, adult, suit, technology, individual, head, face, design, concept, emblem, symbol, smile, formal, elements, facial expression, cartoon, male, forehead, cheek, chin, human behavior, standing, gentleman, businessperson, mouth, clip art, communication, conversation, public speaking, finger, illustration, facial hair, happiness, organization, graphics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6880549" y="1709358"/>
                <a:ext cx="541367" cy="5413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4" name="Google Shape;324;g18169099a7e_0_0"/>
            <p:cNvSpPr/>
            <p:nvPr/>
          </p:nvSpPr>
          <p:spPr>
            <a:xfrm>
              <a:off x="2391221" y="267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g18169099a7e_0_0"/>
            <p:cNvSpPr/>
            <p:nvPr/>
          </p:nvSpPr>
          <p:spPr>
            <a:xfrm>
              <a:off x="1472816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2" name="Google Shape;392;g18169099a7e_0_0"/>
            <p:cNvCxnSpPr>
              <a:endCxn id="391" idx="5"/>
            </p:cNvCxnSpPr>
            <p:nvPr/>
          </p:nvCxnSpPr>
          <p:spPr>
            <a:xfrm rot="10800000">
              <a:off x="1658976" y="553235"/>
              <a:ext cx="385200" cy="516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21" name="Google Shape;321;g18169099a7e_0_0" descr="File:Mobile-Smartphone-icon.png - Wikimedia Commons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721473" y="750821"/>
              <a:ext cx="659005" cy="65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g18169099a7e_0_0"/>
            <p:cNvSpPr/>
            <p:nvPr/>
          </p:nvSpPr>
          <p:spPr>
            <a:xfrm>
              <a:off x="56805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93" name="Google Shape;393;g18169099a7e_0_0"/>
          <p:cNvSpPr/>
          <p:nvPr/>
        </p:nvSpPr>
        <p:spPr>
          <a:xfrm>
            <a:off x="2184363" y="5510970"/>
            <a:ext cx="4775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Prof. Dr. Marcos A. Simplicio Jr. – mjunior@larc.usp.br</a:t>
            </a:r>
            <a:endParaRPr sz="16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Pedro H. Barcha Correia - pedro.correia@usp.br</a:t>
            </a:r>
            <a:endParaRPr sz="1600" b="1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Escola Politécnica, Universidade de São Paulo</a:t>
            </a:r>
            <a:endParaRPr sz="16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.Introducao">
  <a:themeElements>
    <a:clrScheme name="1.Introduc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134</Words>
  <Application>Microsoft Office PowerPoint</Application>
  <PresentationFormat>On-screen Show (4:3)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1.Introducao</vt:lpstr>
      <vt:lpstr>Blockchain, Criptomoedas &amp; Tecnologias Descentralizadas</vt:lpstr>
      <vt:lpstr>Estrutura</vt:lpstr>
      <vt:lpstr>Conteúdo</vt:lpstr>
      <vt:lpstr>Blockchain, Criptomoedas &amp; Tecnologias Descentralizadas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Blockchain, Criptomoedas &amp; Tecnologias Descentralizadas</dc:title>
  <dc:creator>Marcos Simplicio</dc:creator>
  <cp:lastModifiedBy>MSimplicio</cp:lastModifiedBy>
  <cp:revision>2</cp:revision>
  <dcterms:created xsi:type="dcterms:W3CDTF">2002-05-26T13:17:00Z</dcterms:created>
  <dcterms:modified xsi:type="dcterms:W3CDTF">2023-04-11T06:08:28Z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1046-11.2.0.8970</vt:lpwstr>
  </property>
</Properties>
</file>