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5JfcMqRrYSsjxZHx8r2/RAOja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f04503cb9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ff04503cb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f04503cb9_0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gff04503cb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6243bf7729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g16243bf772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d66560a332_0_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1d66560a3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f2794a0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g14f2794a029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d673611926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1d6736119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18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" name="Google Shape;1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35938" y="6445250"/>
            <a:ext cx="1008062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9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/>
            </a:lvl1pPr>
            <a:lvl2pPr lvl="1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lvl="2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lvl="3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lvl="4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lvl="5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lvl="6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lvl="7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lvl="8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2514600" y="-3048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marL="1371600" lvl="2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marL="2286000" lvl="4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 rot="5400000">
            <a:off x="4781550" y="1962150"/>
            <a:ext cx="54102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body" idx="1"/>
          </p:nvPr>
        </p:nvSpPr>
        <p:spPr>
          <a:xfrm rot="5400000">
            <a:off x="819150" y="95250"/>
            <a:ext cx="54102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marL="1371600" lvl="2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marL="2286000" lvl="4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marL="1371600" lvl="2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marL="2286000" lvl="4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sz="2000"/>
            </a:lvl1pPr>
            <a:lvl2pPr marL="914400" lvl="1" indent="-228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sz="1800"/>
            </a:lvl2pPr>
            <a:lvl3pPr marL="1371600" lvl="2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/>
            </a:lvl3pPr>
            <a:lvl4pPr marL="1828800" lvl="3" indent="-2286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4pPr>
            <a:lvl5pPr marL="2286000" lvl="4" indent="-2286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5pPr>
            <a:lvl6pPr marL="2743200" lvl="5" indent="-2286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6pPr>
            <a:lvl7pPr marL="3200400" lvl="6" indent="-2286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7pPr>
            <a:lvl8pPr marL="3657600" lvl="7" indent="-2286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8pPr>
            <a:lvl9pPr marL="4114800" lvl="8" indent="-2286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sz="2800"/>
            </a:lvl1pPr>
            <a:lvl2pPr marL="914400" lvl="1" indent="-3810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/>
            </a:lvl2pPr>
            <a:lvl3pPr marL="1371600" lvl="2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  <a:defRPr sz="2000"/>
            </a:lvl3pPr>
            <a:lvl4pPr marL="1828800" lvl="3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  <a:defRPr sz="1800"/>
            </a:lvl4pPr>
            <a:lvl5pPr marL="2286000" lvl="4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5pPr>
            <a:lvl6pPr marL="2743200" lvl="5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6pPr>
            <a:lvl7pPr marL="3200400" lvl="6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7pPr>
            <a:lvl8pPr marL="3657600" lvl="7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8pPr>
            <a:lvl9pPr marL="4114800" lvl="8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2"/>
          </p:nvPr>
        </p:nvSpPr>
        <p:spPr>
          <a:xfrm>
            <a:off x="4648200" y="1524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sz="2800"/>
            </a:lvl1pPr>
            <a:lvl2pPr marL="914400" lvl="1" indent="-3810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/>
            </a:lvl2pPr>
            <a:lvl3pPr marL="1371600" lvl="2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  <a:defRPr sz="2000"/>
            </a:lvl3pPr>
            <a:lvl4pPr marL="1828800" lvl="3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  <a:defRPr sz="1800"/>
            </a:lvl4pPr>
            <a:lvl5pPr marL="2286000" lvl="4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5pPr>
            <a:lvl6pPr marL="2743200" lvl="5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6pPr>
            <a:lvl7pPr marL="3200400" lvl="6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7pPr>
            <a:lvl8pPr marL="3657600" lvl="7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8pPr>
            <a:lvl9pPr marL="4114800" lvl="8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 sz="2400" b="1"/>
            </a:lvl1pPr>
            <a:lvl2pPr marL="914400" lvl="1" indent="-228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sz="2000" b="1"/>
            </a:lvl2pPr>
            <a:lvl3pPr marL="1371600" lvl="2" indent="-228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sz="1800" b="1"/>
            </a:lvl3pPr>
            <a:lvl4pPr marL="1828800" lvl="3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4pPr>
            <a:lvl5pPr marL="2286000" lvl="4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5pPr>
            <a:lvl6pPr marL="2743200" lvl="5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6pPr>
            <a:lvl7pPr marL="3200400" lvl="6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7pPr>
            <a:lvl8pPr marL="3657600" lvl="7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8pPr>
            <a:lvl9pPr marL="4114800" lvl="8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1pPr>
            <a:lvl2pPr marL="914400" lvl="1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2pPr>
            <a:lvl3pPr marL="1371600" lvl="2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  <a:defRPr sz="1800"/>
            </a:lvl3pPr>
            <a:lvl4pPr marL="1828800" lvl="3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–"/>
              <a:defRPr sz="1600"/>
            </a:lvl4pPr>
            <a:lvl5pPr marL="2286000" lvl="4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5pPr>
            <a:lvl6pPr marL="2743200" lvl="5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6pPr>
            <a:lvl7pPr marL="3200400" lvl="6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7pPr>
            <a:lvl8pPr marL="3657600" lvl="7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8pPr>
            <a:lvl9pPr marL="4114800" lvl="8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 sz="2400" b="1"/>
            </a:lvl1pPr>
            <a:lvl2pPr marL="914400" lvl="1" indent="-228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sz="2000" b="1"/>
            </a:lvl2pPr>
            <a:lvl3pPr marL="1371600" lvl="2" indent="-228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sz="1800" b="1"/>
            </a:lvl3pPr>
            <a:lvl4pPr marL="1828800" lvl="3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4pPr>
            <a:lvl5pPr marL="2286000" lvl="4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5pPr>
            <a:lvl6pPr marL="2743200" lvl="5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6pPr>
            <a:lvl7pPr marL="3200400" lvl="6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7pPr>
            <a:lvl8pPr marL="3657600" lvl="7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8pPr>
            <a:lvl9pPr marL="4114800" lvl="8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1pPr>
            <a:lvl2pPr marL="914400" lvl="1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2pPr>
            <a:lvl3pPr marL="1371600" lvl="2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  <a:defRPr sz="1800"/>
            </a:lvl3pPr>
            <a:lvl4pPr marL="1828800" lvl="3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–"/>
              <a:defRPr sz="1600"/>
            </a:lvl4pPr>
            <a:lvl5pPr marL="2286000" lvl="4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5pPr>
            <a:lvl6pPr marL="2743200" lvl="5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6pPr>
            <a:lvl7pPr marL="3200400" lvl="6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7pPr>
            <a:lvl8pPr marL="3657600" lvl="7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8pPr>
            <a:lvl9pPr marL="4114800" lvl="8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just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Char char="•"/>
              <a:defRPr sz="3200"/>
            </a:lvl1pPr>
            <a:lvl2pPr marL="914400" lvl="1" indent="-4064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–"/>
              <a:defRPr sz="2800"/>
            </a:lvl2pPr>
            <a:lvl3pPr marL="1371600" lvl="2" indent="-3810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3pPr>
            <a:lvl4pPr marL="1828800" lvl="3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4pPr>
            <a:lvl5pPr marL="2286000" lvl="4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5pPr>
            <a:lvl6pPr marL="2743200" lvl="5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6pPr>
            <a:lvl7pPr marL="3200400" lvl="6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7pPr>
            <a:lvl8pPr marL="3657600" lvl="7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8pPr>
            <a:lvl9pPr marL="4114800" lvl="8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1pPr>
            <a:lvl2pPr marL="914400" lvl="1" indent="-22860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  <a:defRPr sz="1200"/>
            </a:lvl2pPr>
            <a:lvl3pPr marL="1371600" lvl="2" indent="-22860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  <a:defRPr sz="1000"/>
            </a:lvl3pPr>
            <a:lvl4pPr marL="1828800" lvl="3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4pPr>
            <a:lvl5pPr marL="2286000" lvl="4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5pPr>
            <a:lvl6pPr marL="2743200" lvl="5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6pPr>
            <a:lvl7pPr marL="3200400" lvl="6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7pPr>
            <a:lvl8pPr marL="3657600" lvl="7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8pPr>
            <a:lvl9pPr marL="4114800" lvl="8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1pPr>
            <a:lvl2pPr marL="914400" lvl="1" indent="-22860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  <a:defRPr sz="1200"/>
            </a:lvl2pPr>
            <a:lvl3pPr marL="1371600" lvl="2" indent="-22860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  <a:defRPr sz="1000"/>
            </a:lvl3pPr>
            <a:lvl4pPr marL="1828800" lvl="3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4pPr>
            <a:lvl5pPr marL="2286000" lvl="4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5pPr>
            <a:lvl6pPr marL="2743200" lvl="5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6pPr>
            <a:lvl7pPr marL="3200400" lvl="6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7pPr>
            <a:lvl8pPr marL="3657600" lvl="7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8pPr>
            <a:lvl9pPr marL="4114800" lvl="8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just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1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316416" y="6557246"/>
            <a:ext cx="827584" cy="338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7"/>
          <p:cNvCxnSpPr/>
          <p:nvPr/>
        </p:nvCxnSpPr>
        <p:spPr>
          <a:xfrm>
            <a:off x="0" y="652953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-fabric.readthedocs.io/pt/release-2.2/prereq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yperledger-fabric.readthedocs.io/pt/release-2.2/install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hyperledger-fabric.readthedocs.io/pt/latest/deployment_guide_overview.html" TargetMode="External"/><Relationship Id="rId3" Type="http://schemas.openxmlformats.org/officeDocument/2006/relationships/hyperlink" Target="https://hyperledger-fabric.readthedocs.io/pt/latest/msp.html" TargetMode="External"/><Relationship Id="rId7" Type="http://schemas.openxmlformats.org/officeDocument/2006/relationships/hyperlink" Target="https://hyperledger-fabric.readthedocs.io/en/release-2.5/readwrit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yperledger-labs/microfab" TargetMode="External"/><Relationship Id="rId5" Type="http://schemas.openxmlformats.org/officeDocument/2006/relationships/hyperlink" Target="https://hyperledger-fabric.readthedocs.io/pt/release-2.2/developapps/connectionprofile.html" TargetMode="External"/><Relationship Id="rId4" Type="http://schemas.openxmlformats.org/officeDocument/2006/relationships/hyperlink" Target="https://hyperledger-fabric.readthedocs.io/pt/release-2.2/developapps/gatewa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685800" y="24282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/>
              <a:t>Blockchain, Criptomoedas &amp; Tecnologias Descentralizadas</a:t>
            </a:r>
            <a:endParaRPr sz="320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0" y="3934330"/>
            <a:ext cx="91440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b="1"/>
              <a:t>Introdução ao Hyperledger Fabric</a:t>
            </a: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sz="2400" b="1"/>
              <a:t>Instalação</a:t>
            </a:r>
            <a:endParaRPr sz="2400" b="1"/>
          </a:p>
        </p:txBody>
      </p:sp>
      <p:grpSp>
        <p:nvGrpSpPr>
          <p:cNvPr id="92" name="Google Shape;92;p1"/>
          <p:cNvGrpSpPr/>
          <p:nvPr/>
        </p:nvGrpSpPr>
        <p:grpSpPr>
          <a:xfrm>
            <a:off x="2270724" y="132093"/>
            <a:ext cx="4445814" cy="2099655"/>
            <a:chOff x="168721" y="13862"/>
            <a:chExt cx="8663634" cy="4091634"/>
          </a:xfrm>
        </p:grpSpPr>
        <p:cxnSp>
          <p:nvCxnSpPr>
            <p:cNvPr id="93" name="Google Shape;93;p1"/>
            <p:cNvCxnSpPr>
              <a:stCxn id="94" idx="3"/>
            </p:cNvCxnSpPr>
            <p:nvPr/>
          </p:nvCxnSpPr>
          <p:spPr>
            <a:xfrm rot="10800000" flipH="1">
              <a:off x="200666" y="2456351"/>
              <a:ext cx="732300" cy="486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1"/>
            <p:cNvCxnSpPr>
              <a:stCxn id="96" idx="7"/>
            </p:cNvCxnSpPr>
            <p:nvPr/>
          </p:nvCxnSpPr>
          <p:spPr>
            <a:xfrm flipH="1">
              <a:off x="3444110" y="261707"/>
              <a:ext cx="733500" cy="581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" name="Google Shape;97;p1"/>
            <p:cNvCxnSpPr>
              <a:endCxn id="98" idx="3"/>
            </p:cNvCxnSpPr>
            <p:nvPr/>
          </p:nvCxnSpPr>
          <p:spPr>
            <a:xfrm rot="10800000">
              <a:off x="3617383" y="793351"/>
              <a:ext cx="1321200" cy="128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1"/>
            <p:cNvCxnSpPr>
              <a:endCxn id="100" idx="1"/>
            </p:cNvCxnSpPr>
            <p:nvPr/>
          </p:nvCxnSpPr>
          <p:spPr>
            <a:xfrm rot="10800000">
              <a:off x="4112266" y="1328507"/>
              <a:ext cx="715500" cy="686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1"/>
            <p:cNvCxnSpPr>
              <a:stCxn id="100" idx="3"/>
            </p:cNvCxnSpPr>
            <p:nvPr/>
          </p:nvCxnSpPr>
          <p:spPr>
            <a:xfrm rot="10800000" flipH="1">
              <a:off x="4112266" y="924151"/>
              <a:ext cx="1019700" cy="558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1"/>
            <p:cNvCxnSpPr>
              <a:stCxn id="103" idx="6"/>
            </p:cNvCxnSpPr>
            <p:nvPr/>
          </p:nvCxnSpPr>
          <p:spPr>
            <a:xfrm flipH="1">
              <a:off x="2678855" y="1837429"/>
              <a:ext cx="1060800" cy="201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1"/>
            <p:cNvCxnSpPr>
              <a:stCxn id="100" idx="2"/>
              <a:endCxn id="105" idx="2"/>
            </p:cNvCxnSpPr>
            <p:nvPr/>
          </p:nvCxnSpPr>
          <p:spPr>
            <a:xfrm flipH="1">
              <a:off x="2810421" y="1405629"/>
              <a:ext cx="1269900" cy="50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106;p1"/>
            <p:cNvCxnSpPr>
              <a:stCxn id="105" idx="0"/>
            </p:cNvCxnSpPr>
            <p:nvPr/>
          </p:nvCxnSpPr>
          <p:spPr>
            <a:xfrm flipH="1">
              <a:off x="2768488" y="1347362"/>
              <a:ext cx="150900" cy="85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" name="Google Shape;107;p1"/>
            <p:cNvCxnSpPr>
              <a:endCxn id="105" idx="3"/>
            </p:cNvCxnSpPr>
            <p:nvPr/>
          </p:nvCxnSpPr>
          <p:spPr>
            <a:xfrm flipH="1">
              <a:off x="2842266" y="845351"/>
              <a:ext cx="536700" cy="688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" name="Google Shape;108;p1"/>
            <p:cNvCxnSpPr>
              <a:endCxn id="109" idx="4"/>
            </p:cNvCxnSpPr>
            <p:nvPr/>
          </p:nvCxnSpPr>
          <p:spPr>
            <a:xfrm flipH="1">
              <a:off x="5649888" y="1241096"/>
              <a:ext cx="106800" cy="76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110;p1"/>
            <p:cNvCxnSpPr>
              <a:stCxn id="111" idx="7"/>
              <a:endCxn id="109" idx="3"/>
            </p:cNvCxnSpPr>
            <p:nvPr/>
          </p:nvCxnSpPr>
          <p:spPr>
            <a:xfrm flipH="1">
              <a:off x="5572910" y="1315807"/>
              <a:ext cx="928800" cy="662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112;p1"/>
            <p:cNvCxnSpPr>
              <a:stCxn id="111" idx="5"/>
              <a:endCxn id="113" idx="1"/>
            </p:cNvCxnSpPr>
            <p:nvPr/>
          </p:nvCxnSpPr>
          <p:spPr>
            <a:xfrm rot="10800000">
              <a:off x="5712410" y="1137951"/>
              <a:ext cx="789300" cy="332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114;p1"/>
            <p:cNvCxnSpPr>
              <a:stCxn id="115" idx="3"/>
              <a:endCxn id="116" idx="3"/>
            </p:cNvCxnSpPr>
            <p:nvPr/>
          </p:nvCxnSpPr>
          <p:spPr>
            <a:xfrm flipH="1">
              <a:off x="1419866" y="2587651"/>
              <a:ext cx="533400" cy="495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117;p1"/>
            <p:cNvCxnSpPr>
              <a:stCxn id="118" idx="1"/>
            </p:cNvCxnSpPr>
            <p:nvPr/>
          </p:nvCxnSpPr>
          <p:spPr>
            <a:xfrm>
              <a:off x="505466" y="1607907"/>
              <a:ext cx="601200" cy="964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9" name="Google Shape;119;p1"/>
            <p:cNvSpPr/>
            <p:nvPr/>
          </p:nvSpPr>
          <p:spPr>
            <a:xfrm>
              <a:off x="1057721" y="11060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68721" y="27570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333821" y="34936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232721" y="36460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5172521" y="27316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5540821" y="1791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6315521" y="1283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6963221" y="9536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5169981" y="773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3991421" y="2297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165921" y="13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73521" y="15759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3521521" y="17283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080321" y="12965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2810321" y="13473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7928421" y="17283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7610921" y="37222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8614221" y="38619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9" name="Google Shape;129;p1"/>
            <p:cNvCxnSpPr/>
            <p:nvPr/>
          </p:nvCxnSpPr>
          <p:spPr>
            <a:xfrm>
              <a:off x="925132" y="2421629"/>
              <a:ext cx="263986" cy="1127157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" name="Google Shape;130;p1"/>
            <p:cNvCxnSpPr>
              <a:stCxn id="120" idx="6"/>
              <a:endCxn id="131" idx="1"/>
            </p:cNvCxnSpPr>
            <p:nvPr/>
          </p:nvCxnSpPr>
          <p:spPr>
            <a:xfrm>
              <a:off x="551955" y="3602729"/>
              <a:ext cx="486600" cy="12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Google Shape;132;p1"/>
            <p:cNvCxnSpPr>
              <a:endCxn id="133" idx="2"/>
            </p:cNvCxnSpPr>
            <p:nvPr/>
          </p:nvCxnSpPr>
          <p:spPr>
            <a:xfrm>
              <a:off x="1257221" y="3664929"/>
              <a:ext cx="867300" cy="331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" name="Google Shape;134;p1"/>
            <p:cNvCxnSpPr>
              <a:stCxn id="133" idx="3"/>
            </p:cNvCxnSpPr>
            <p:nvPr/>
          </p:nvCxnSpPr>
          <p:spPr>
            <a:xfrm rot="10800000" flipH="1">
              <a:off x="2156466" y="3383851"/>
              <a:ext cx="453000" cy="689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" name="Google Shape;135;p1"/>
            <p:cNvCxnSpPr>
              <a:stCxn id="116" idx="0"/>
            </p:cNvCxnSpPr>
            <p:nvPr/>
          </p:nvCxnSpPr>
          <p:spPr>
            <a:xfrm flipH="1">
              <a:off x="1189188" y="2896762"/>
              <a:ext cx="307800" cy="718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" name="Google Shape;136;p1"/>
            <p:cNvCxnSpPr>
              <a:endCxn id="115" idx="3"/>
            </p:cNvCxnSpPr>
            <p:nvPr/>
          </p:nvCxnSpPr>
          <p:spPr>
            <a:xfrm flipH="1">
              <a:off x="1953266" y="2084851"/>
              <a:ext cx="687900" cy="502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1"/>
            <p:cNvCxnSpPr>
              <a:endCxn id="115" idx="5"/>
            </p:cNvCxnSpPr>
            <p:nvPr/>
          </p:nvCxnSpPr>
          <p:spPr>
            <a:xfrm rot="10800000">
              <a:off x="2107510" y="2587651"/>
              <a:ext cx="449400" cy="72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1"/>
            <p:cNvCxnSpPr>
              <a:endCxn id="139" idx="2"/>
            </p:cNvCxnSpPr>
            <p:nvPr/>
          </p:nvCxnSpPr>
          <p:spPr>
            <a:xfrm rot="10800000">
              <a:off x="2988121" y="2777229"/>
              <a:ext cx="946800" cy="19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1"/>
            <p:cNvCxnSpPr/>
            <p:nvPr/>
          </p:nvCxnSpPr>
          <p:spPr>
            <a:xfrm rot="10800000">
              <a:off x="2736015" y="2084027"/>
              <a:ext cx="1165758" cy="712984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1" name="Google Shape;141;p1"/>
            <p:cNvCxnSpPr>
              <a:stCxn id="121" idx="2"/>
              <a:endCxn id="142" idx="2"/>
            </p:cNvCxnSpPr>
            <p:nvPr/>
          </p:nvCxnSpPr>
          <p:spPr>
            <a:xfrm rot="10800000">
              <a:off x="3496221" y="3602729"/>
              <a:ext cx="736500" cy="152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1"/>
            <p:cNvCxnSpPr>
              <a:endCxn id="142" idx="3"/>
            </p:cNvCxnSpPr>
            <p:nvPr/>
          </p:nvCxnSpPr>
          <p:spPr>
            <a:xfrm flipH="1">
              <a:off x="3528066" y="2830551"/>
              <a:ext cx="518400" cy="849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1"/>
            <p:cNvCxnSpPr>
              <a:endCxn id="145" idx="5"/>
            </p:cNvCxnSpPr>
            <p:nvPr/>
          </p:nvCxnSpPr>
          <p:spPr>
            <a:xfrm>
              <a:off x="2531010" y="3419851"/>
              <a:ext cx="516300" cy="577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Google Shape;145;p1"/>
            <p:cNvSpPr/>
            <p:nvPr/>
          </p:nvSpPr>
          <p:spPr>
            <a:xfrm>
              <a:off x="2861121" y="38111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124521" y="38873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46" name="Google Shape;146;p1"/>
            <p:cNvGrpSpPr/>
            <p:nvPr/>
          </p:nvGrpSpPr>
          <p:grpSpPr>
            <a:xfrm>
              <a:off x="896083" y="3308487"/>
              <a:ext cx="648726" cy="648726"/>
              <a:chOff x="896083" y="3632337"/>
              <a:chExt cx="648726" cy="648726"/>
            </a:xfrm>
          </p:grpSpPr>
          <p:sp>
            <p:nvSpPr>
              <p:cNvPr id="147" name="Google Shape;147;p1"/>
              <p:cNvSpPr/>
              <p:nvPr/>
            </p:nvSpPr>
            <p:spPr>
              <a:xfrm>
                <a:off x="896083" y="3632337"/>
                <a:ext cx="648726" cy="648726"/>
              </a:xfrm>
              <a:prstGeom prst="ellipse">
                <a:avLst/>
              </a:prstGeom>
              <a:solidFill>
                <a:srgbClr val="D1F0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31" name="Google Shape;131;p1" descr="Computador Base De Dados Rede - Gráfico vetorial grátis no Pixabay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038703" y="3700616"/>
                <a:ext cx="387745" cy="477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5" name="Google Shape;115;p1"/>
            <p:cNvSpPr/>
            <p:nvPr/>
          </p:nvSpPr>
          <p:spPr>
            <a:xfrm>
              <a:off x="1921321" y="24014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387921" y="28967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8" name="Google Shape;148;p1"/>
            <p:cNvCxnSpPr>
              <a:endCxn id="149" idx="2"/>
            </p:cNvCxnSpPr>
            <p:nvPr/>
          </p:nvCxnSpPr>
          <p:spPr>
            <a:xfrm rot="10800000">
              <a:off x="1759684" y="1939707"/>
              <a:ext cx="834600" cy="137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" name="Google Shape;149;p1"/>
            <p:cNvSpPr/>
            <p:nvPr/>
          </p:nvSpPr>
          <p:spPr>
            <a:xfrm>
              <a:off x="1759684" y="1830640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50" name="Google Shape;150;p1"/>
            <p:cNvGrpSpPr/>
            <p:nvPr/>
          </p:nvGrpSpPr>
          <p:grpSpPr>
            <a:xfrm>
              <a:off x="2380478" y="1783737"/>
              <a:ext cx="648726" cy="648726"/>
              <a:chOff x="2946111" y="1326815"/>
              <a:chExt cx="648726" cy="648726"/>
            </a:xfrm>
          </p:grpSpPr>
          <p:sp>
            <p:nvSpPr>
              <p:cNvPr id="151" name="Google Shape;151;p1"/>
              <p:cNvSpPr/>
              <p:nvPr/>
            </p:nvSpPr>
            <p:spPr>
              <a:xfrm>
                <a:off x="2946111" y="1326815"/>
                <a:ext cx="648726" cy="648726"/>
              </a:xfrm>
              <a:prstGeom prst="ellipse">
                <a:avLst/>
              </a:prstGeom>
              <a:solidFill>
                <a:srgbClr val="CBCBE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52" name="Google Shape;152;p1" descr="Architetto -- signor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06087" y="13843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53" name="Google Shape;153;p1"/>
            <p:cNvCxnSpPr>
              <a:endCxn id="122" idx="4"/>
            </p:cNvCxnSpPr>
            <p:nvPr/>
          </p:nvCxnSpPr>
          <p:spPr>
            <a:xfrm rot="10800000" flipH="1">
              <a:off x="5223388" y="2949796"/>
              <a:ext cx="58200" cy="580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" name="Google Shape;154;p1"/>
            <p:cNvCxnSpPr>
              <a:stCxn id="122" idx="6"/>
            </p:cNvCxnSpPr>
            <p:nvPr/>
          </p:nvCxnSpPr>
          <p:spPr>
            <a:xfrm rot="10800000" flipH="1">
              <a:off x="5390655" y="2699729"/>
              <a:ext cx="684600" cy="141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" name="Google Shape;155;p1"/>
            <p:cNvCxnSpPr>
              <a:endCxn id="122" idx="1"/>
            </p:cNvCxnSpPr>
            <p:nvPr/>
          </p:nvCxnSpPr>
          <p:spPr>
            <a:xfrm>
              <a:off x="4878666" y="2154607"/>
              <a:ext cx="325800" cy="609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6" name="Google Shape;156;p1"/>
            <p:cNvCxnSpPr>
              <a:stCxn id="157" idx="5"/>
              <a:endCxn id="158" idx="3"/>
            </p:cNvCxnSpPr>
            <p:nvPr/>
          </p:nvCxnSpPr>
          <p:spPr>
            <a:xfrm rot="10800000">
              <a:off x="4235910" y="2788551"/>
              <a:ext cx="449700" cy="205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1"/>
            <p:cNvCxnSpPr>
              <a:endCxn id="157" idx="5"/>
            </p:cNvCxnSpPr>
            <p:nvPr/>
          </p:nvCxnSpPr>
          <p:spPr>
            <a:xfrm rot="10800000">
              <a:off x="4685610" y="2994051"/>
              <a:ext cx="505800" cy="48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" name="Google Shape;160;p1"/>
            <p:cNvCxnSpPr>
              <a:stCxn id="161" idx="1"/>
              <a:endCxn id="119" idx="6"/>
            </p:cNvCxnSpPr>
            <p:nvPr/>
          </p:nvCxnSpPr>
          <p:spPr>
            <a:xfrm flipH="1">
              <a:off x="1275973" y="1080324"/>
              <a:ext cx="445500" cy="134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2" name="Google Shape;162;p1"/>
            <p:cNvCxnSpPr>
              <a:endCxn id="149" idx="0"/>
            </p:cNvCxnSpPr>
            <p:nvPr/>
          </p:nvCxnSpPr>
          <p:spPr>
            <a:xfrm flipH="1">
              <a:off x="1868751" y="1106140"/>
              <a:ext cx="218400" cy="724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3" name="Google Shape;163;p1"/>
            <p:cNvCxnSpPr>
              <a:stCxn id="164" idx="0"/>
            </p:cNvCxnSpPr>
            <p:nvPr/>
          </p:nvCxnSpPr>
          <p:spPr>
            <a:xfrm flipH="1">
              <a:off x="2124388" y="267862"/>
              <a:ext cx="375900" cy="729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" name="Google Shape;165;p1"/>
            <p:cNvCxnSpPr/>
            <p:nvPr/>
          </p:nvCxnSpPr>
          <p:spPr>
            <a:xfrm flipH="1">
              <a:off x="2124521" y="803252"/>
              <a:ext cx="1166913" cy="234869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6" name="Google Shape;166;p1"/>
            <p:cNvCxnSpPr>
              <a:stCxn id="128" idx="1"/>
            </p:cNvCxnSpPr>
            <p:nvPr/>
          </p:nvCxnSpPr>
          <p:spPr>
            <a:xfrm rot="10800000">
              <a:off x="8482066" y="3474807"/>
              <a:ext cx="164100" cy="419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7" name="Google Shape;167;p1"/>
            <p:cNvCxnSpPr/>
            <p:nvPr/>
          </p:nvCxnSpPr>
          <p:spPr>
            <a:xfrm rot="10800000">
              <a:off x="7202366" y="3181411"/>
              <a:ext cx="1193721" cy="282967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8" name="Google Shape;168;p1"/>
            <p:cNvCxnSpPr>
              <a:stCxn id="127" idx="1"/>
            </p:cNvCxnSpPr>
            <p:nvPr/>
          </p:nvCxnSpPr>
          <p:spPr>
            <a:xfrm rot="10800000">
              <a:off x="7140366" y="3342607"/>
              <a:ext cx="502500" cy="411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9" name="Google Shape;169;p1"/>
            <p:cNvCxnSpPr>
              <a:stCxn id="170" idx="5"/>
            </p:cNvCxnSpPr>
            <p:nvPr/>
          </p:nvCxnSpPr>
          <p:spPr>
            <a:xfrm rot="10800000">
              <a:off x="5448110" y="3663851"/>
              <a:ext cx="672600" cy="346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1"/>
            <p:cNvCxnSpPr>
              <a:stCxn id="172" idx="2"/>
            </p:cNvCxnSpPr>
            <p:nvPr/>
          </p:nvCxnSpPr>
          <p:spPr>
            <a:xfrm rot="10800000" flipH="1">
              <a:off x="6302821" y="3234329"/>
              <a:ext cx="736500" cy="177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3" name="Google Shape;173;p1"/>
            <p:cNvCxnSpPr/>
            <p:nvPr/>
          </p:nvCxnSpPr>
          <p:spPr>
            <a:xfrm rot="10800000">
              <a:off x="6171303" y="2714197"/>
              <a:ext cx="1031063" cy="572457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4" name="Google Shape;174;p1"/>
            <p:cNvCxnSpPr>
              <a:endCxn id="175" idx="2"/>
            </p:cNvCxnSpPr>
            <p:nvPr/>
          </p:nvCxnSpPr>
          <p:spPr>
            <a:xfrm rot="10800000">
              <a:off x="7140402" y="2127524"/>
              <a:ext cx="22800" cy="1118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1"/>
            <p:cNvCxnSpPr>
              <a:stCxn id="175" idx="3"/>
              <a:endCxn id="126" idx="2"/>
            </p:cNvCxnSpPr>
            <p:nvPr/>
          </p:nvCxnSpPr>
          <p:spPr>
            <a:xfrm rot="10800000" flipH="1">
              <a:off x="7411086" y="1837340"/>
              <a:ext cx="517200" cy="19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7" name="Google Shape;177;p1"/>
            <p:cNvCxnSpPr>
              <a:stCxn id="178" idx="3"/>
              <a:endCxn id="179" idx="3"/>
            </p:cNvCxnSpPr>
            <p:nvPr/>
          </p:nvCxnSpPr>
          <p:spPr>
            <a:xfrm rot="10800000" flipH="1">
              <a:off x="7693666" y="2219251"/>
              <a:ext cx="711300" cy="55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1"/>
            <p:cNvCxnSpPr>
              <a:stCxn id="126" idx="5"/>
              <a:endCxn id="179" idx="5"/>
            </p:cNvCxnSpPr>
            <p:nvPr/>
          </p:nvCxnSpPr>
          <p:spPr>
            <a:xfrm>
              <a:off x="8114610" y="1914551"/>
              <a:ext cx="444600" cy="304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1"/>
            <p:cNvCxnSpPr>
              <a:endCxn id="111" idx="0"/>
            </p:cNvCxnSpPr>
            <p:nvPr/>
          </p:nvCxnSpPr>
          <p:spPr>
            <a:xfrm>
              <a:off x="6354388" y="475362"/>
              <a:ext cx="70200" cy="808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1"/>
            <p:cNvCxnSpPr>
              <a:endCxn id="124" idx="4"/>
            </p:cNvCxnSpPr>
            <p:nvPr/>
          </p:nvCxnSpPr>
          <p:spPr>
            <a:xfrm rot="10800000" flipH="1">
              <a:off x="5018948" y="295496"/>
              <a:ext cx="260100" cy="639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3" name="Google Shape;183;p1"/>
            <p:cNvCxnSpPr>
              <a:endCxn id="109" idx="2"/>
            </p:cNvCxnSpPr>
            <p:nvPr/>
          </p:nvCxnSpPr>
          <p:spPr>
            <a:xfrm rot="10800000" flipH="1">
              <a:off x="4914121" y="1900929"/>
              <a:ext cx="626700" cy="140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4" name="Google Shape;184;p1"/>
            <p:cNvCxnSpPr>
              <a:endCxn id="113" idx="6"/>
            </p:cNvCxnSpPr>
            <p:nvPr/>
          </p:nvCxnSpPr>
          <p:spPr>
            <a:xfrm>
              <a:off x="5224555" y="1087929"/>
              <a:ext cx="674100" cy="127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85;p1"/>
            <p:cNvCxnSpPr/>
            <p:nvPr/>
          </p:nvCxnSpPr>
          <p:spPr>
            <a:xfrm rot="10800000" flipH="1">
              <a:off x="6171303" y="1962022"/>
              <a:ext cx="921152" cy="646964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6" name="Google Shape;186;p1"/>
            <p:cNvCxnSpPr>
              <a:stCxn id="109" idx="5"/>
            </p:cNvCxnSpPr>
            <p:nvPr/>
          </p:nvCxnSpPr>
          <p:spPr>
            <a:xfrm>
              <a:off x="5727010" y="1978051"/>
              <a:ext cx="310200" cy="57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1"/>
            <p:cNvCxnSpPr>
              <a:stCxn id="111" idx="5"/>
            </p:cNvCxnSpPr>
            <p:nvPr/>
          </p:nvCxnSpPr>
          <p:spPr>
            <a:xfrm>
              <a:off x="6501710" y="1470051"/>
              <a:ext cx="580500" cy="416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1"/>
            <p:cNvCxnSpPr>
              <a:stCxn id="123" idx="4"/>
            </p:cNvCxnSpPr>
            <p:nvPr/>
          </p:nvCxnSpPr>
          <p:spPr>
            <a:xfrm>
              <a:off x="7072288" y="1171796"/>
              <a:ext cx="128400" cy="637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1"/>
            <p:cNvCxnSpPr>
              <a:stCxn id="190" idx="1"/>
            </p:cNvCxnSpPr>
            <p:nvPr/>
          </p:nvCxnSpPr>
          <p:spPr>
            <a:xfrm>
              <a:off x="7744466" y="345527"/>
              <a:ext cx="504000" cy="750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1" name="Google Shape;191;p1"/>
            <p:cNvCxnSpPr>
              <a:endCxn id="126" idx="0"/>
            </p:cNvCxnSpPr>
            <p:nvPr/>
          </p:nvCxnSpPr>
          <p:spPr>
            <a:xfrm flipH="1">
              <a:off x="8037488" y="1106162"/>
              <a:ext cx="218100" cy="622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2" name="Google Shape;192;p1"/>
            <p:cNvCxnSpPr>
              <a:stCxn id="193" idx="6"/>
            </p:cNvCxnSpPr>
            <p:nvPr/>
          </p:nvCxnSpPr>
          <p:spPr>
            <a:xfrm flipH="1">
              <a:off x="6364194" y="231996"/>
              <a:ext cx="918900" cy="23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1"/>
            <p:cNvCxnSpPr>
              <a:stCxn id="149" idx="3"/>
            </p:cNvCxnSpPr>
            <p:nvPr/>
          </p:nvCxnSpPr>
          <p:spPr>
            <a:xfrm flipH="1">
              <a:off x="1006529" y="2016829"/>
              <a:ext cx="785100" cy="311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5" name="Google Shape;195;p1"/>
            <p:cNvCxnSpPr>
              <a:stCxn id="125" idx="4"/>
            </p:cNvCxnSpPr>
            <p:nvPr/>
          </p:nvCxnSpPr>
          <p:spPr>
            <a:xfrm>
              <a:off x="3274988" y="231996"/>
              <a:ext cx="103200" cy="56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96" name="Google Shape;196;p1"/>
            <p:cNvGrpSpPr/>
            <p:nvPr/>
          </p:nvGrpSpPr>
          <p:grpSpPr>
            <a:xfrm>
              <a:off x="4704772" y="625577"/>
              <a:ext cx="648726" cy="648726"/>
              <a:chOff x="4874746" y="2096933"/>
              <a:chExt cx="648726" cy="648726"/>
            </a:xfrm>
          </p:grpSpPr>
          <p:sp>
            <p:nvSpPr>
              <p:cNvPr id="197" name="Google Shape;197;p1"/>
              <p:cNvSpPr/>
              <p:nvPr/>
            </p:nvSpPr>
            <p:spPr>
              <a:xfrm>
                <a:off x="4874746" y="2096933"/>
                <a:ext cx="648726" cy="648726"/>
              </a:xfrm>
              <a:prstGeom prst="ellipse">
                <a:avLst/>
              </a:prstGeom>
              <a:solidFill>
                <a:srgbClr val="FFE4C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98" name="Google Shape;198;p1" descr="Architetto remix - Orange grey man icon | Free SV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935372" y="2156128"/>
                <a:ext cx="527474" cy="5274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9" name="Google Shape;199;p1"/>
            <p:cNvGrpSpPr/>
            <p:nvPr/>
          </p:nvGrpSpPr>
          <p:grpSpPr>
            <a:xfrm>
              <a:off x="6066541" y="144982"/>
              <a:ext cx="648726" cy="648726"/>
              <a:chOff x="4310865" y="781186"/>
              <a:chExt cx="648726" cy="648726"/>
            </a:xfrm>
          </p:grpSpPr>
          <p:sp>
            <p:nvSpPr>
              <p:cNvPr id="200" name="Google Shape;200;p1"/>
              <p:cNvSpPr/>
              <p:nvPr/>
            </p:nvSpPr>
            <p:spPr>
              <a:xfrm>
                <a:off x="4310865" y="781186"/>
                <a:ext cx="648726" cy="648726"/>
              </a:xfrm>
              <a:prstGeom prst="ellipse">
                <a:avLst/>
              </a:prstGeom>
              <a:solidFill>
                <a:srgbClr val="EEDCC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01" name="Google Shape;201;p1" descr="System users | Free SV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362610" y="8504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8" name="Google Shape;178;p1"/>
            <p:cNvSpPr/>
            <p:nvPr/>
          </p:nvSpPr>
          <p:spPr>
            <a:xfrm>
              <a:off x="7661721" y="25919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2" name="Google Shape;202;p1"/>
            <p:cNvCxnSpPr>
              <a:endCxn id="178" idx="5"/>
            </p:cNvCxnSpPr>
            <p:nvPr/>
          </p:nvCxnSpPr>
          <p:spPr>
            <a:xfrm rot="10800000">
              <a:off x="7847910" y="2778151"/>
              <a:ext cx="645000" cy="640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03" name="Google Shape;203;p1" descr="Free photo Icon Blue Pc Computer Digital Marketing Digital - Max Pixe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644984" y="2932344"/>
              <a:ext cx="1021185" cy="65207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4" name="Google Shape;204;p1"/>
            <p:cNvGrpSpPr/>
            <p:nvPr/>
          </p:nvGrpSpPr>
          <p:grpSpPr>
            <a:xfrm>
              <a:off x="8128958" y="3133461"/>
              <a:ext cx="648726" cy="648726"/>
              <a:chOff x="8128958" y="3457311"/>
              <a:chExt cx="648726" cy="648726"/>
            </a:xfrm>
          </p:grpSpPr>
          <p:sp>
            <p:nvSpPr>
              <p:cNvPr id="205" name="Google Shape;205;p1"/>
              <p:cNvSpPr/>
              <p:nvPr/>
            </p:nvSpPr>
            <p:spPr>
              <a:xfrm>
                <a:off x="8128958" y="3457311"/>
                <a:ext cx="648726" cy="648726"/>
              </a:xfrm>
              <a:prstGeom prst="ellipse">
                <a:avLst/>
              </a:prstGeom>
              <a:solidFill>
                <a:srgbClr val="E1F4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06" name="Google Shape;206;p1" descr="File:User icon-cp.png - Wikimedia Commons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8250022" y="3505260"/>
                <a:ext cx="406597" cy="5050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7" name="Google Shape;207;p1"/>
            <p:cNvSpPr/>
            <p:nvPr/>
          </p:nvSpPr>
          <p:spPr>
            <a:xfrm>
              <a:off x="8431724" y="2597387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8" name="Google Shape;208;p1"/>
            <p:cNvCxnSpPr>
              <a:stCxn id="178" idx="6"/>
              <a:endCxn id="207" idx="2"/>
            </p:cNvCxnSpPr>
            <p:nvPr/>
          </p:nvCxnSpPr>
          <p:spPr>
            <a:xfrm>
              <a:off x="7879855" y="2701029"/>
              <a:ext cx="552000" cy="5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9" name="Google Shape;179;p1"/>
            <p:cNvSpPr/>
            <p:nvPr/>
          </p:nvSpPr>
          <p:spPr>
            <a:xfrm>
              <a:off x="8372921" y="20331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09" name="Google Shape;209;p1" descr="Icon User Avatar - Free image on Pixabay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878704" y="3146251"/>
              <a:ext cx="768577" cy="7685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0" name="Google Shape;210;p1"/>
            <p:cNvGrpSpPr/>
            <p:nvPr/>
          </p:nvGrpSpPr>
          <p:grpSpPr>
            <a:xfrm>
              <a:off x="5766891" y="2381670"/>
              <a:ext cx="648726" cy="648726"/>
              <a:chOff x="6251575" y="2768158"/>
              <a:chExt cx="648726" cy="648726"/>
            </a:xfrm>
          </p:grpSpPr>
          <p:sp>
            <p:nvSpPr>
              <p:cNvPr id="211" name="Google Shape;211;p1"/>
              <p:cNvSpPr/>
              <p:nvPr/>
            </p:nvSpPr>
            <p:spPr>
              <a:xfrm>
                <a:off x="6251575" y="2768158"/>
                <a:ext cx="648726" cy="648726"/>
              </a:xfrm>
              <a:prstGeom prst="ellipse">
                <a:avLst/>
              </a:prstGeom>
              <a:solidFill>
                <a:srgbClr val="EFF7F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12" name="Google Shape;212;p1" descr="Architetto remix - Green blond man icon | Free SVG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6314571" y="2829206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0" name="Google Shape;170;p1"/>
            <p:cNvSpPr/>
            <p:nvPr/>
          </p:nvSpPr>
          <p:spPr>
            <a:xfrm>
              <a:off x="5934521" y="3823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13" name="Google Shape;213;p1" descr="Imagem de ícone do vetor de PC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560786" y="1799159"/>
              <a:ext cx="635836" cy="643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" descr="Computer Science User Icon - Free image on Pixabay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239398" y="3048463"/>
              <a:ext cx="635187" cy="63518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5" name="Google Shape;215;p1"/>
            <p:cNvGrpSpPr/>
            <p:nvPr/>
          </p:nvGrpSpPr>
          <p:grpSpPr>
            <a:xfrm>
              <a:off x="608573" y="2076764"/>
              <a:ext cx="648726" cy="648726"/>
              <a:chOff x="2140528" y="2408258"/>
              <a:chExt cx="648726" cy="648726"/>
            </a:xfrm>
          </p:grpSpPr>
          <p:sp>
            <p:nvSpPr>
              <p:cNvPr id="216" name="Google Shape;216;p1"/>
              <p:cNvSpPr/>
              <p:nvPr/>
            </p:nvSpPr>
            <p:spPr>
              <a:xfrm>
                <a:off x="2140528" y="2408258"/>
                <a:ext cx="648726" cy="648726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17" name="Google Shape;217;p1" descr="Female computer user vector icon | Free SVG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2193601" y="246114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8" name="Google Shape;218;p1"/>
            <p:cNvGrpSpPr/>
            <p:nvPr/>
          </p:nvGrpSpPr>
          <p:grpSpPr>
            <a:xfrm>
              <a:off x="3055031" y="495144"/>
              <a:ext cx="648726" cy="648726"/>
              <a:chOff x="2496833" y="528286"/>
              <a:chExt cx="648726" cy="648726"/>
            </a:xfrm>
          </p:grpSpPr>
          <p:sp>
            <p:nvSpPr>
              <p:cNvPr id="219" name="Google Shape;219;p1"/>
              <p:cNvSpPr/>
              <p:nvPr/>
            </p:nvSpPr>
            <p:spPr>
              <a:xfrm>
                <a:off x="2496833" y="528286"/>
                <a:ext cx="648726" cy="648726"/>
              </a:xfrm>
              <a:prstGeom prst="ellipse">
                <a:avLst/>
              </a:prstGeom>
              <a:solidFill>
                <a:srgbClr val="FFDD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98" name="Google Shape;98;p1" descr="Female user icon image | Public domain vectors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2592779" y="594326"/>
                <a:ext cx="466406" cy="4643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20" name="Google Shape;220;p1"/>
            <p:cNvCxnSpPr>
              <a:stCxn id="221" idx="0"/>
            </p:cNvCxnSpPr>
            <p:nvPr/>
          </p:nvCxnSpPr>
          <p:spPr>
            <a:xfrm flipH="1">
              <a:off x="3893212" y="2071076"/>
              <a:ext cx="194700" cy="743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1" name="Google Shape;221;p1"/>
            <p:cNvSpPr/>
            <p:nvPr/>
          </p:nvSpPr>
          <p:spPr>
            <a:xfrm>
              <a:off x="3978845" y="2071076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2" name="Google Shape;222;p1"/>
            <p:cNvGrpSpPr/>
            <p:nvPr/>
          </p:nvGrpSpPr>
          <p:grpSpPr>
            <a:xfrm>
              <a:off x="3617383" y="2472648"/>
              <a:ext cx="648726" cy="648726"/>
              <a:chOff x="3490817" y="2937746"/>
              <a:chExt cx="648726" cy="648726"/>
            </a:xfrm>
          </p:grpSpPr>
          <p:sp>
            <p:nvSpPr>
              <p:cNvPr id="223" name="Google Shape;223;p1"/>
              <p:cNvSpPr/>
              <p:nvPr/>
            </p:nvSpPr>
            <p:spPr>
              <a:xfrm>
                <a:off x="3490817" y="2937746"/>
                <a:ext cx="648726" cy="648726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58" name="Google Shape;158;p1" descr="Anonymous user icon | Free SVG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3581726" y="2989838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9" name="Google Shape;139;p1"/>
            <p:cNvSpPr/>
            <p:nvPr/>
          </p:nvSpPr>
          <p:spPr>
            <a:xfrm>
              <a:off x="2988121" y="26681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3496121" y="34936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4499421" y="2807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6302821" y="33031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7064960" y="122929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4" name="Google Shape;224;p1"/>
            <p:cNvCxnSpPr>
              <a:stCxn id="225" idx="7"/>
            </p:cNvCxnSpPr>
            <p:nvPr/>
          </p:nvCxnSpPr>
          <p:spPr>
            <a:xfrm flipH="1">
              <a:off x="8178526" y="399020"/>
              <a:ext cx="391500" cy="71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0" name="Google Shape;190;p1"/>
            <p:cNvSpPr/>
            <p:nvPr/>
          </p:nvSpPr>
          <p:spPr>
            <a:xfrm>
              <a:off x="7712521" y="31358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8383837" y="367075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6" name="Google Shape;226;p1"/>
            <p:cNvGrpSpPr/>
            <p:nvPr/>
          </p:nvGrpSpPr>
          <p:grpSpPr>
            <a:xfrm>
              <a:off x="7925659" y="774215"/>
              <a:ext cx="648726" cy="648726"/>
              <a:chOff x="8047477" y="2135863"/>
              <a:chExt cx="648726" cy="648726"/>
            </a:xfrm>
          </p:grpSpPr>
          <p:sp>
            <p:nvSpPr>
              <p:cNvPr id="227" name="Google Shape;227;p1"/>
              <p:cNvSpPr/>
              <p:nvPr/>
            </p:nvSpPr>
            <p:spPr>
              <a:xfrm>
                <a:off x="8047477" y="2135863"/>
                <a:ext cx="648726" cy="648726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28" name="Google Shape;228;p1" descr="Free photo User Icons Web Account Rodentia Icons Symbol - Max Pixel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8128958" y="2215155"/>
                <a:ext cx="485764" cy="4323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9" name="Google Shape;229;p1"/>
            <p:cNvGrpSpPr/>
            <p:nvPr/>
          </p:nvGrpSpPr>
          <p:grpSpPr>
            <a:xfrm>
              <a:off x="6831213" y="1586157"/>
              <a:ext cx="648726" cy="691256"/>
              <a:chOff x="6842043" y="1709358"/>
              <a:chExt cx="648726" cy="691256"/>
            </a:xfrm>
          </p:grpSpPr>
          <p:sp>
            <p:nvSpPr>
              <p:cNvPr id="230" name="Google Shape;230;p1"/>
              <p:cNvSpPr/>
              <p:nvPr/>
            </p:nvSpPr>
            <p:spPr>
              <a:xfrm>
                <a:off x="6842043" y="1751888"/>
                <a:ext cx="648726" cy="648726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75" name="Google Shape;175;p1" descr="avatar, people, person, business, user, man, character, set, icon, portrait, office, profile, pictograph, social, adult, suit, technology, individual, head, face, design, concept, emblem, symbol, smile, formal, elements, facial expression, cartoon, male, forehead, cheek, chin, human behavior, standing, gentleman, businessperson, mouth, clip art, communication, conversation, public speaking, finger, illustration, facial hair, happiness, organization, graphics"/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>
                <a:off x="6880549" y="1709358"/>
                <a:ext cx="541367" cy="5413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4" name="Google Shape;164;p1"/>
            <p:cNvSpPr/>
            <p:nvPr/>
          </p:nvSpPr>
          <p:spPr>
            <a:xfrm>
              <a:off x="2391221" y="267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1472816" y="367075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2" name="Google Shape;232;p1"/>
            <p:cNvCxnSpPr>
              <a:endCxn id="231" idx="5"/>
            </p:cNvCxnSpPr>
            <p:nvPr/>
          </p:nvCxnSpPr>
          <p:spPr>
            <a:xfrm rot="10800000">
              <a:off x="1659005" y="553264"/>
              <a:ext cx="385200" cy="516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61" name="Google Shape;161;p1" descr="File:Mobile-Smartphone-icon.png - Wikimedia Commons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1721473" y="750821"/>
              <a:ext cx="659005" cy="6590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"/>
            <p:cNvSpPr/>
            <p:nvPr/>
          </p:nvSpPr>
          <p:spPr>
            <a:xfrm>
              <a:off x="5680521" y="11060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3" name="Google Shape;233;p1"/>
          <p:cNvSpPr/>
          <p:nvPr/>
        </p:nvSpPr>
        <p:spPr>
          <a:xfrm>
            <a:off x="1945593" y="5510970"/>
            <a:ext cx="525294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 i="0" u="none" strike="noStrike" cap="none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Prof. Dr. Marcos A. Simplicio Jr. – mjunior@larc.usp.br</a:t>
            </a:r>
            <a:endParaRPr sz="1600" b="1" i="0" u="none" strike="noStrike" cap="none" dirty="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 i="0" u="none" strike="noStrike" cap="none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Pedro H. </a:t>
            </a:r>
            <a:r>
              <a:rPr lang="pt-BR" sz="1600" b="1" i="0" u="none" strike="noStrike" cap="none" dirty="0" err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Barcha</a:t>
            </a:r>
            <a:r>
              <a:rPr lang="pt-BR" sz="1600" b="1" i="0" u="none" strike="noStrike" cap="none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Correia - pedro.correia@usp.br</a:t>
            </a:r>
            <a:endParaRPr sz="1600" b="1" i="0" u="none" strike="noStrike" cap="none" dirty="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 i="0" u="none" strike="noStrike" cap="none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Escola Politécnica, Universidade de São Paulo</a:t>
            </a:r>
            <a:endParaRPr sz="1600" b="1" i="0" u="none" strike="noStrike" cap="none" dirty="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f04503cb9_0_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Instalação Fabric v2.2</a:t>
            </a:r>
            <a:endParaRPr/>
          </a:p>
        </p:txBody>
      </p:sp>
      <p:sp>
        <p:nvSpPr>
          <p:cNvPr id="239" name="Google Shape;239;gff04503cb9_0_8"/>
          <p:cNvSpPr txBox="1">
            <a:spLocks noGrp="1"/>
          </p:cNvSpPr>
          <p:nvPr>
            <p:ph type="body" idx="1"/>
          </p:nvPr>
        </p:nvSpPr>
        <p:spPr>
          <a:xfrm>
            <a:off x="612750" y="1371600"/>
            <a:ext cx="7918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200"/>
              <a:buFont typeface="Arial"/>
              <a:buChar char="•"/>
            </a:pPr>
            <a:r>
              <a:rPr lang="pt-BR" sz="2200"/>
              <a:t>Máquina virtual </a:t>
            </a:r>
            <a:endParaRPr sz="2200"/>
          </a:p>
          <a:p>
            <a:pPr marL="914400" lvl="1" indent="-355600" algn="just" rtl="0"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/>
              <a:t>Já configurada</a:t>
            </a:r>
            <a:endParaRPr sz="2000"/>
          </a:p>
          <a:p>
            <a:pPr marL="914400" lvl="1" indent="-355600" algn="just" rtl="0"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/>
              <a:t>Linux Ubuntu</a:t>
            </a:r>
            <a:endParaRPr sz="2000"/>
          </a:p>
          <a:p>
            <a:pPr marL="914400" lvl="1" indent="-355600" algn="just" rtl="0">
              <a:spcBef>
                <a:spcPts val="1000"/>
              </a:spcBef>
              <a:spcAft>
                <a:spcPts val="0"/>
              </a:spcAft>
              <a:buSzPts val="2000"/>
              <a:buChar char="–"/>
            </a:pPr>
            <a:r>
              <a:rPr lang="pt-BR" sz="2000"/>
              <a:t>Uso obrigatório</a:t>
            </a:r>
            <a:endParaRPr sz="2000"/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342900" lvl="0" indent="-330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pt-BR" sz="2200"/>
              <a:t>Instalação pela documentação</a:t>
            </a:r>
            <a:endParaRPr sz="2200"/>
          </a:p>
          <a:p>
            <a:pPr marL="914400" lvl="1" indent="-330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–"/>
            </a:pPr>
            <a:r>
              <a:rPr lang="pt-BR" sz="2000"/>
              <a:t>Linux, MacOS e Windows</a:t>
            </a:r>
            <a:endParaRPr sz="2000"/>
          </a:p>
          <a:p>
            <a:pPr marL="914400" lvl="1" indent="-3302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–"/>
            </a:pPr>
            <a:r>
              <a:rPr lang="pt-BR" sz="2000" u="sng">
                <a:solidFill>
                  <a:schemeClr val="hlink"/>
                </a:solidFill>
                <a:hlinkClick r:id="rId3"/>
              </a:rPr>
              <a:t>https://hyperledger-fabric.readthedocs.io/pt/release-2.2/prereqs.html</a:t>
            </a:r>
            <a:r>
              <a:rPr lang="pt-BR" sz="2000"/>
              <a:t> </a:t>
            </a:r>
            <a:endParaRPr sz="2000"/>
          </a:p>
          <a:p>
            <a:pPr marL="914400" lvl="1" indent="-330200" algn="just" rtl="0">
              <a:spcBef>
                <a:spcPts val="1000"/>
              </a:spcBef>
              <a:spcAft>
                <a:spcPts val="0"/>
              </a:spcAft>
              <a:buSzPts val="1600"/>
              <a:buChar char="–"/>
            </a:pPr>
            <a:r>
              <a:rPr lang="pt-BR" sz="2000" u="sng">
                <a:solidFill>
                  <a:schemeClr val="hlink"/>
                </a:solidFill>
                <a:hlinkClick r:id="rId4"/>
              </a:rPr>
              <a:t>https://hyperledger-fabric.readthedocs.io/pt/release-2.2/install.html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f04503cb9_0_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Outros requisitos</a:t>
            </a:r>
            <a:endParaRPr/>
          </a:p>
        </p:txBody>
      </p:sp>
      <p:sp>
        <p:nvSpPr>
          <p:cNvPr id="245" name="Google Shape;245;gff04503cb9_0_19"/>
          <p:cNvSpPr txBox="1">
            <a:spLocks noGrp="1"/>
          </p:cNvSpPr>
          <p:nvPr>
            <p:ph type="body" idx="1"/>
          </p:nvPr>
        </p:nvSpPr>
        <p:spPr>
          <a:xfrm>
            <a:off x="612750" y="1371600"/>
            <a:ext cx="7918500" cy="2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pt-BR" sz="2400"/>
              <a:t>VM conta com:</a:t>
            </a:r>
            <a:endParaRPr sz="2400"/>
          </a:p>
          <a:p>
            <a:pPr marL="914400" lvl="1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–"/>
            </a:pPr>
            <a:r>
              <a:rPr lang="pt-BR" sz="2200"/>
              <a:t>Hyperledger Fabric</a:t>
            </a:r>
            <a:endParaRPr sz="2200"/>
          </a:p>
          <a:p>
            <a:pPr marL="914400" lvl="1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–"/>
            </a:pPr>
            <a:r>
              <a:rPr lang="pt-BR" sz="2200"/>
              <a:t>Docker</a:t>
            </a:r>
            <a:endParaRPr sz="2200"/>
          </a:p>
          <a:p>
            <a:pPr marL="914400" lvl="1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–"/>
            </a:pPr>
            <a:r>
              <a:rPr lang="pt-BR" sz="2200"/>
              <a:t>Golang</a:t>
            </a:r>
            <a:endParaRPr sz="2200"/>
          </a:p>
          <a:p>
            <a:pPr marL="914400" lvl="1" indent="-3683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–"/>
            </a:pPr>
            <a:r>
              <a:rPr lang="pt-BR" sz="2200"/>
              <a:t>VSCode</a:t>
            </a:r>
            <a:endParaRPr sz="2200">
              <a:highlight>
                <a:srgbClr val="FFFF00"/>
              </a:highlight>
            </a:endParaRPr>
          </a:p>
        </p:txBody>
      </p:sp>
      <p:pic>
        <p:nvPicPr>
          <p:cNvPr id="246" name="Google Shape;246;gff04503cb9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907" y="4062875"/>
            <a:ext cx="2333775" cy="65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ff04503cb9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8808" y="4386910"/>
            <a:ext cx="2249293" cy="12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ff04503cb9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8525" y="4167245"/>
            <a:ext cx="2000275" cy="170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ff04503cb9_0_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9800" y="4985025"/>
            <a:ext cx="2286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6243bf7729_0_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VM com Fabric v2.2</a:t>
            </a:r>
            <a:endParaRPr/>
          </a:p>
        </p:txBody>
      </p:sp>
      <p:sp>
        <p:nvSpPr>
          <p:cNvPr id="255" name="Google Shape;255;g16243bf7729_0_2"/>
          <p:cNvSpPr txBox="1">
            <a:spLocks noGrp="1"/>
          </p:cNvSpPr>
          <p:nvPr>
            <p:ph type="body" idx="1"/>
          </p:nvPr>
        </p:nvSpPr>
        <p:spPr>
          <a:xfrm>
            <a:off x="612750" y="1371600"/>
            <a:ext cx="7918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AutoNum type="arabicPeriod"/>
            </a:pPr>
            <a:r>
              <a:rPr lang="pt-BR" sz="2000"/>
              <a:t>Instalar VirtualBox</a:t>
            </a:r>
            <a:endParaRPr sz="2000"/>
          </a:p>
          <a:p>
            <a:pPr marL="914400" lvl="1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pt-BR" sz="1800"/>
              <a:t>Em distribuições baseadas em ubuntu:</a:t>
            </a:r>
            <a:endParaRPr sz="1800"/>
          </a:p>
          <a:p>
            <a:pPr marL="1371600" lvl="2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sudo apt update</a:t>
            </a:r>
            <a:endParaRPr/>
          </a:p>
          <a:p>
            <a:pPr marL="1371600" lvl="2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sudo apt install linux-headers-$(uname -r) dkms virtualbox virtualbox-ext-pack</a:t>
            </a:r>
            <a:endParaRPr/>
          </a:p>
          <a:p>
            <a:pPr marL="914400" lvl="1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pPr>
            <a:r>
              <a:rPr lang="pt-BR" sz="1800"/>
              <a:t>Para outras distribuições:</a:t>
            </a:r>
            <a:endParaRPr sz="1800"/>
          </a:p>
          <a:p>
            <a:pPr marL="1371600" lvl="2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https://www.virtualbox.org/wiki/Downloads</a:t>
            </a:r>
            <a:endParaRPr/>
          </a:p>
          <a:p>
            <a:pPr marL="457200" lvl="0" indent="-355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Baixar a imagem da VM</a:t>
            </a:r>
            <a:endParaRPr sz="2000"/>
          </a:p>
          <a:p>
            <a:pPr marL="457200" lvl="0" indent="-355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Abrir o arquivo .vbox</a:t>
            </a:r>
            <a:endParaRPr sz="2000"/>
          </a:p>
          <a:p>
            <a:pPr marL="457200" lvl="0" indent="-355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Ajustar memória e quantidade de núcleos (settings-&gt;system)</a:t>
            </a:r>
            <a:endParaRPr sz="2000"/>
          </a:p>
          <a:p>
            <a:pPr marL="457200" lvl="0" indent="-3556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Possíveis ajustes necessários: seguir mensagens de erro</a:t>
            </a:r>
            <a:endParaRPr sz="20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Senha: 1234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d66560a332_0_4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Possível Erro no Linux</a:t>
            </a:r>
            <a:endParaRPr/>
          </a:p>
        </p:txBody>
      </p:sp>
      <p:pic>
        <p:nvPicPr>
          <p:cNvPr id="261" name="Google Shape;261;g1d66560a332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225" y="1560575"/>
            <a:ext cx="478155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d66560a332_0_4"/>
          <p:cNvSpPr txBox="1">
            <a:spLocks noGrp="1"/>
          </p:cNvSpPr>
          <p:nvPr>
            <p:ph type="body" idx="1"/>
          </p:nvPr>
        </p:nvSpPr>
        <p:spPr>
          <a:xfrm>
            <a:off x="2506800" y="5075825"/>
            <a:ext cx="4130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AutoNum type="arabicPeriod"/>
            </a:pPr>
            <a:r>
              <a:rPr lang="pt-BR" sz="2000"/>
              <a:t>sudo apt install virtualbox-dkms</a:t>
            </a:r>
            <a:endParaRPr sz="2000"/>
          </a:p>
          <a:p>
            <a:pPr marL="3429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sudo modprobe vboxdrv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4f2794a029_0_0"/>
          <p:cNvSpPr txBox="1">
            <a:spLocks noGrp="1"/>
          </p:cNvSpPr>
          <p:nvPr>
            <p:ph type="ctrTitle"/>
          </p:nvPr>
        </p:nvSpPr>
        <p:spPr>
          <a:xfrm>
            <a:off x="685800" y="24282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/>
              <a:t>Blockchain, Criptomoedas &amp; Tecnologias Descentralizadas</a:t>
            </a:r>
            <a:endParaRPr sz="3200"/>
          </a:p>
        </p:txBody>
      </p:sp>
      <p:sp>
        <p:nvSpPr>
          <p:cNvPr id="268" name="Google Shape;268;g14f2794a029_0_0"/>
          <p:cNvSpPr txBox="1">
            <a:spLocks noGrp="1"/>
          </p:cNvSpPr>
          <p:nvPr>
            <p:ph type="subTitle" idx="1"/>
          </p:nvPr>
        </p:nvSpPr>
        <p:spPr>
          <a:xfrm>
            <a:off x="0" y="3934330"/>
            <a:ext cx="91440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b="1"/>
              <a:t>Introdução ao Hyperledger Fabric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sz="2400" b="1"/>
              <a:t>Instalação</a:t>
            </a:r>
            <a:endParaRPr sz="2900" b="1"/>
          </a:p>
        </p:txBody>
      </p:sp>
      <p:grpSp>
        <p:nvGrpSpPr>
          <p:cNvPr id="269" name="Google Shape;269;g14f2794a029_0_0"/>
          <p:cNvGrpSpPr/>
          <p:nvPr/>
        </p:nvGrpSpPr>
        <p:grpSpPr>
          <a:xfrm>
            <a:off x="2270731" y="132094"/>
            <a:ext cx="4446160" cy="2099809"/>
            <a:chOff x="168721" y="13862"/>
            <a:chExt cx="8663600" cy="4091600"/>
          </a:xfrm>
        </p:grpSpPr>
        <p:cxnSp>
          <p:nvCxnSpPr>
            <p:cNvPr id="270" name="Google Shape;270;g14f2794a029_0_0"/>
            <p:cNvCxnSpPr>
              <a:stCxn id="271" idx="3"/>
            </p:cNvCxnSpPr>
            <p:nvPr/>
          </p:nvCxnSpPr>
          <p:spPr>
            <a:xfrm rot="10800000" flipH="1">
              <a:off x="200661" y="2456322"/>
              <a:ext cx="732300" cy="486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2" name="Google Shape;272;g14f2794a029_0_0"/>
            <p:cNvCxnSpPr>
              <a:stCxn id="273" idx="7"/>
            </p:cNvCxnSpPr>
            <p:nvPr/>
          </p:nvCxnSpPr>
          <p:spPr>
            <a:xfrm flipH="1">
              <a:off x="3444081" y="261702"/>
              <a:ext cx="733500" cy="581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" name="Google Shape;274;g14f2794a029_0_0"/>
            <p:cNvCxnSpPr>
              <a:endCxn id="275" idx="3"/>
            </p:cNvCxnSpPr>
            <p:nvPr/>
          </p:nvCxnSpPr>
          <p:spPr>
            <a:xfrm rot="10800000">
              <a:off x="3617383" y="793351"/>
              <a:ext cx="1321200" cy="128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6" name="Google Shape;276;g14f2794a029_0_0"/>
            <p:cNvCxnSpPr>
              <a:endCxn id="277" idx="1"/>
            </p:cNvCxnSpPr>
            <p:nvPr/>
          </p:nvCxnSpPr>
          <p:spPr>
            <a:xfrm rot="10800000">
              <a:off x="4112261" y="1328502"/>
              <a:ext cx="715500" cy="686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g14f2794a029_0_0"/>
            <p:cNvCxnSpPr>
              <a:stCxn id="277" idx="3"/>
            </p:cNvCxnSpPr>
            <p:nvPr/>
          </p:nvCxnSpPr>
          <p:spPr>
            <a:xfrm rot="10800000" flipH="1">
              <a:off x="4112261" y="924122"/>
              <a:ext cx="1019700" cy="558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g14f2794a029_0_0"/>
            <p:cNvCxnSpPr>
              <a:stCxn id="280" idx="6"/>
            </p:cNvCxnSpPr>
            <p:nvPr/>
          </p:nvCxnSpPr>
          <p:spPr>
            <a:xfrm flipH="1">
              <a:off x="2678821" y="1837412"/>
              <a:ext cx="1060800" cy="201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g14f2794a029_0_0"/>
            <p:cNvCxnSpPr>
              <a:stCxn id="277" idx="2"/>
              <a:endCxn id="282" idx="2"/>
            </p:cNvCxnSpPr>
            <p:nvPr/>
          </p:nvCxnSpPr>
          <p:spPr>
            <a:xfrm flipH="1">
              <a:off x="2810421" y="1405612"/>
              <a:ext cx="1269900" cy="50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g14f2794a029_0_0"/>
            <p:cNvCxnSpPr>
              <a:stCxn id="282" idx="0"/>
            </p:cNvCxnSpPr>
            <p:nvPr/>
          </p:nvCxnSpPr>
          <p:spPr>
            <a:xfrm flipH="1">
              <a:off x="2768471" y="1347362"/>
              <a:ext cx="150900" cy="85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g14f2794a029_0_0"/>
            <p:cNvCxnSpPr>
              <a:endCxn id="282" idx="3"/>
            </p:cNvCxnSpPr>
            <p:nvPr/>
          </p:nvCxnSpPr>
          <p:spPr>
            <a:xfrm flipH="1">
              <a:off x="2842261" y="845322"/>
              <a:ext cx="536700" cy="688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g14f2794a029_0_0"/>
            <p:cNvCxnSpPr>
              <a:endCxn id="286" idx="4"/>
            </p:cNvCxnSpPr>
            <p:nvPr/>
          </p:nvCxnSpPr>
          <p:spPr>
            <a:xfrm flipH="1">
              <a:off x="5649871" y="1241062"/>
              <a:ext cx="106800" cy="76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" name="Google Shape;287;g14f2794a029_0_0"/>
            <p:cNvCxnSpPr>
              <a:stCxn id="288" idx="7"/>
              <a:endCxn id="286" idx="3"/>
            </p:cNvCxnSpPr>
            <p:nvPr/>
          </p:nvCxnSpPr>
          <p:spPr>
            <a:xfrm flipH="1">
              <a:off x="5572881" y="1315802"/>
              <a:ext cx="928800" cy="662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9" name="Google Shape;289;g14f2794a029_0_0"/>
            <p:cNvCxnSpPr>
              <a:stCxn id="288" idx="5"/>
              <a:endCxn id="290" idx="1"/>
            </p:cNvCxnSpPr>
            <p:nvPr/>
          </p:nvCxnSpPr>
          <p:spPr>
            <a:xfrm rot="10800000">
              <a:off x="5712381" y="1137922"/>
              <a:ext cx="789300" cy="332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1" name="Google Shape;291;g14f2794a029_0_0"/>
            <p:cNvCxnSpPr>
              <a:stCxn id="292" idx="3"/>
              <a:endCxn id="293" idx="3"/>
            </p:cNvCxnSpPr>
            <p:nvPr/>
          </p:nvCxnSpPr>
          <p:spPr>
            <a:xfrm flipH="1">
              <a:off x="1419861" y="2587622"/>
              <a:ext cx="533400" cy="495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4" name="Google Shape;294;g14f2794a029_0_0"/>
            <p:cNvCxnSpPr>
              <a:stCxn id="295" idx="1"/>
            </p:cNvCxnSpPr>
            <p:nvPr/>
          </p:nvCxnSpPr>
          <p:spPr>
            <a:xfrm>
              <a:off x="505461" y="1607902"/>
              <a:ext cx="601200" cy="964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6" name="Google Shape;296;g14f2794a029_0_0"/>
            <p:cNvSpPr/>
            <p:nvPr/>
          </p:nvSpPr>
          <p:spPr>
            <a:xfrm>
              <a:off x="1057721" y="11060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1" name="Google Shape;271;g14f2794a029_0_0"/>
            <p:cNvSpPr/>
            <p:nvPr/>
          </p:nvSpPr>
          <p:spPr>
            <a:xfrm>
              <a:off x="168721" y="27570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7" name="Google Shape;297;g14f2794a029_0_0"/>
            <p:cNvSpPr/>
            <p:nvPr/>
          </p:nvSpPr>
          <p:spPr>
            <a:xfrm>
              <a:off x="333821" y="34936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8" name="Google Shape;298;g14f2794a029_0_0"/>
            <p:cNvSpPr/>
            <p:nvPr/>
          </p:nvSpPr>
          <p:spPr>
            <a:xfrm>
              <a:off x="4232721" y="36460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9" name="Google Shape;299;g14f2794a029_0_0"/>
            <p:cNvSpPr/>
            <p:nvPr/>
          </p:nvSpPr>
          <p:spPr>
            <a:xfrm>
              <a:off x="5172521" y="27316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" name="Google Shape;286;g14f2794a029_0_0"/>
            <p:cNvSpPr/>
            <p:nvPr/>
          </p:nvSpPr>
          <p:spPr>
            <a:xfrm>
              <a:off x="5540821" y="1791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Google Shape;288;g14f2794a029_0_0"/>
            <p:cNvSpPr/>
            <p:nvPr/>
          </p:nvSpPr>
          <p:spPr>
            <a:xfrm>
              <a:off x="6315521" y="1283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0" name="Google Shape;300;g14f2794a029_0_0"/>
            <p:cNvSpPr/>
            <p:nvPr/>
          </p:nvSpPr>
          <p:spPr>
            <a:xfrm>
              <a:off x="6963221" y="9536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1" name="Google Shape;301;g14f2794a029_0_0"/>
            <p:cNvSpPr/>
            <p:nvPr/>
          </p:nvSpPr>
          <p:spPr>
            <a:xfrm>
              <a:off x="5169981" y="773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3" name="Google Shape;273;g14f2794a029_0_0"/>
            <p:cNvSpPr/>
            <p:nvPr/>
          </p:nvSpPr>
          <p:spPr>
            <a:xfrm>
              <a:off x="3991421" y="2297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" name="Google Shape;302;g14f2794a029_0_0"/>
            <p:cNvSpPr/>
            <p:nvPr/>
          </p:nvSpPr>
          <p:spPr>
            <a:xfrm>
              <a:off x="3165921" y="13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5" name="Google Shape;295;g14f2794a029_0_0"/>
            <p:cNvSpPr/>
            <p:nvPr/>
          </p:nvSpPr>
          <p:spPr>
            <a:xfrm>
              <a:off x="473521" y="15759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0" name="Google Shape;280;g14f2794a029_0_0"/>
            <p:cNvSpPr/>
            <p:nvPr/>
          </p:nvSpPr>
          <p:spPr>
            <a:xfrm>
              <a:off x="3521521" y="17283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" name="Google Shape;277;g14f2794a029_0_0"/>
            <p:cNvSpPr/>
            <p:nvPr/>
          </p:nvSpPr>
          <p:spPr>
            <a:xfrm>
              <a:off x="4080321" y="12965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2" name="Google Shape;282;g14f2794a029_0_0"/>
            <p:cNvSpPr/>
            <p:nvPr/>
          </p:nvSpPr>
          <p:spPr>
            <a:xfrm>
              <a:off x="2810321" y="13473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3" name="Google Shape;303;g14f2794a029_0_0"/>
            <p:cNvSpPr/>
            <p:nvPr/>
          </p:nvSpPr>
          <p:spPr>
            <a:xfrm>
              <a:off x="7928421" y="17283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Google Shape;304;g14f2794a029_0_0"/>
            <p:cNvSpPr/>
            <p:nvPr/>
          </p:nvSpPr>
          <p:spPr>
            <a:xfrm>
              <a:off x="7610921" y="37222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Google Shape;305;g14f2794a029_0_0"/>
            <p:cNvSpPr/>
            <p:nvPr/>
          </p:nvSpPr>
          <p:spPr>
            <a:xfrm>
              <a:off x="8614221" y="38619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6" name="Google Shape;306;g14f2794a029_0_0"/>
            <p:cNvCxnSpPr/>
            <p:nvPr/>
          </p:nvCxnSpPr>
          <p:spPr>
            <a:xfrm>
              <a:off x="925132" y="2421629"/>
              <a:ext cx="264000" cy="1127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7" name="Google Shape;307;g14f2794a029_0_0"/>
            <p:cNvCxnSpPr>
              <a:stCxn id="297" idx="6"/>
              <a:endCxn id="308" idx="1"/>
            </p:cNvCxnSpPr>
            <p:nvPr/>
          </p:nvCxnSpPr>
          <p:spPr>
            <a:xfrm>
              <a:off x="551921" y="3602712"/>
              <a:ext cx="486900" cy="12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g14f2794a029_0_0"/>
            <p:cNvCxnSpPr>
              <a:endCxn id="310" idx="2"/>
            </p:cNvCxnSpPr>
            <p:nvPr/>
          </p:nvCxnSpPr>
          <p:spPr>
            <a:xfrm>
              <a:off x="1257221" y="3664912"/>
              <a:ext cx="867300" cy="331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g14f2794a029_0_0"/>
            <p:cNvCxnSpPr>
              <a:stCxn id="310" idx="3"/>
            </p:cNvCxnSpPr>
            <p:nvPr/>
          </p:nvCxnSpPr>
          <p:spPr>
            <a:xfrm rot="10800000" flipH="1">
              <a:off x="2156461" y="3383822"/>
              <a:ext cx="453000" cy="689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g14f2794a029_0_0"/>
            <p:cNvCxnSpPr>
              <a:stCxn id="293" idx="0"/>
            </p:cNvCxnSpPr>
            <p:nvPr/>
          </p:nvCxnSpPr>
          <p:spPr>
            <a:xfrm flipH="1">
              <a:off x="1189171" y="2896762"/>
              <a:ext cx="307800" cy="718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g14f2794a029_0_0"/>
            <p:cNvCxnSpPr>
              <a:endCxn id="292" idx="3"/>
            </p:cNvCxnSpPr>
            <p:nvPr/>
          </p:nvCxnSpPr>
          <p:spPr>
            <a:xfrm flipH="1">
              <a:off x="1953261" y="2084822"/>
              <a:ext cx="687900" cy="502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g14f2794a029_0_0"/>
            <p:cNvCxnSpPr>
              <a:endCxn id="292" idx="5"/>
            </p:cNvCxnSpPr>
            <p:nvPr/>
          </p:nvCxnSpPr>
          <p:spPr>
            <a:xfrm rot="10800000">
              <a:off x="2107481" y="2587622"/>
              <a:ext cx="449400" cy="72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4f2794a029_0_0"/>
            <p:cNvCxnSpPr>
              <a:endCxn id="316" idx="2"/>
            </p:cNvCxnSpPr>
            <p:nvPr/>
          </p:nvCxnSpPr>
          <p:spPr>
            <a:xfrm rot="10800000">
              <a:off x="2988121" y="2777212"/>
              <a:ext cx="946800" cy="19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g14f2794a029_0_0"/>
            <p:cNvCxnSpPr/>
            <p:nvPr/>
          </p:nvCxnSpPr>
          <p:spPr>
            <a:xfrm rot="10800000">
              <a:off x="2735973" y="2083911"/>
              <a:ext cx="1165800" cy="713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8" name="Google Shape;318;g14f2794a029_0_0"/>
            <p:cNvCxnSpPr>
              <a:stCxn id="298" idx="2"/>
              <a:endCxn id="319" idx="2"/>
            </p:cNvCxnSpPr>
            <p:nvPr/>
          </p:nvCxnSpPr>
          <p:spPr>
            <a:xfrm rot="10800000">
              <a:off x="3496221" y="3602712"/>
              <a:ext cx="736500" cy="152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0" name="Google Shape;320;g14f2794a029_0_0"/>
            <p:cNvCxnSpPr>
              <a:endCxn id="319" idx="3"/>
            </p:cNvCxnSpPr>
            <p:nvPr/>
          </p:nvCxnSpPr>
          <p:spPr>
            <a:xfrm flipH="1">
              <a:off x="3528061" y="2830522"/>
              <a:ext cx="518400" cy="849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g14f2794a029_0_0"/>
            <p:cNvCxnSpPr>
              <a:endCxn id="322" idx="5"/>
            </p:cNvCxnSpPr>
            <p:nvPr/>
          </p:nvCxnSpPr>
          <p:spPr>
            <a:xfrm>
              <a:off x="2530981" y="3419822"/>
              <a:ext cx="516300" cy="577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2" name="Google Shape;322;g14f2794a029_0_0"/>
            <p:cNvSpPr/>
            <p:nvPr/>
          </p:nvSpPr>
          <p:spPr>
            <a:xfrm>
              <a:off x="2861121" y="38111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Google Shape;310;g14f2794a029_0_0"/>
            <p:cNvSpPr/>
            <p:nvPr/>
          </p:nvSpPr>
          <p:spPr>
            <a:xfrm>
              <a:off x="2124521" y="38873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23" name="Google Shape;323;g14f2794a029_0_0"/>
            <p:cNvGrpSpPr/>
            <p:nvPr/>
          </p:nvGrpSpPr>
          <p:grpSpPr>
            <a:xfrm>
              <a:off x="896083" y="3308487"/>
              <a:ext cx="648600" cy="648600"/>
              <a:chOff x="896083" y="3632337"/>
              <a:chExt cx="648600" cy="648600"/>
            </a:xfrm>
          </p:grpSpPr>
          <p:sp>
            <p:nvSpPr>
              <p:cNvPr id="324" name="Google Shape;324;g14f2794a029_0_0"/>
              <p:cNvSpPr/>
              <p:nvPr/>
            </p:nvSpPr>
            <p:spPr>
              <a:xfrm>
                <a:off x="896083" y="3632337"/>
                <a:ext cx="648600" cy="648600"/>
              </a:xfrm>
              <a:prstGeom prst="ellipse">
                <a:avLst/>
              </a:prstGeom>
              <a:solidFill>
                <a:srgbClr val="D1F0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08" name="Google Shape;308;g14f2794a029_0_0" descr="Computador Base De Dados Rede - Gráfico vetorial grátis no Pixabay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038703" y="3700616"/>
                <a:ext cx="387745" cy="477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2" name="Google Shape;292;g14f2794a029_0_0"/>
            <p:cNvSpPr/>
            <p:nvPr/>
          </p:nvSpPr>
          <p:spPr>
            <a:xfrm>
              <a:off x="1921321" y="24014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Google Shape;293;g14f2794a029_0_0"/>
            <p:cNvSpPr/>
            <p:nvPr/>
          </p:nvSpPr>
          <p:spPr>
            <a:xfrm>
              <a:off x="1387921" y="28967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5" name="Google Shape;325;g14f2794a029_0_0"/>
            <p:cNvCxnSpPr>
              <a:endCxn id="326" idx="2"/>
            </p:cNvCxnSpPr>
            <p:nvPr/>
          </p:nvCxnSpPr>
          <p:spPr>
            <a:xfrm rot="10800000">
              <a:off x="1759684" y="1939690"/>
              <a:ext cx="834600" cy="137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6" name="Google Shape;326;g14f2794a029_0_0"/>
            <p:cNvSpPr/>
            <p:nvPr/>
          </p:nvSpPr>
          <p:spPr>
            <a:xfrm>
              <a:off x="1759684" y="1830640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27" name="Google Shape;327;g14f2794a029_0_0"/>
            <p:cNvGrpSpPr/>
            <p:nvPr/>
          </p:nvGrpSpPr>
          <p:grpSpPr>
            <a:xfrm>
              <a:off x="2380478" y="1783737"/>
              <a:ext cx="648600" cy="648600"/>
              <a:chOff x="2946111" y="1326815"/>
              <a:chExt cx="648600" cy="648600"/>
            </a:xfrm>
          </p:grpSpPr>
          <p:sp>
            <p:nvSpPr>
              <p:cNvPr id="328" name="Google Shape;328;g14f2794a029_0_0"/>
              <p:cNvSpPr/>
              <p:nvPr/>
            </p:nvSpPr>
            <p:spPr>
              <a:xfrm>
                <a:off x="2946111" y="1326815"/>
                <a:ext cx="648600" cy="648600"/>
              </a:xfrm>
              <a:prstGeom prst="ellipse">
                <a:avLst/>
              </a:prstGeom>
              <a:solidFill>
                <a:srgbClr val="CBCBE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29" name="Google Shape;329;g14f2794a029_0_0" descr="Architetto -- signor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06087" y="13843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30" name="Google Shape;330;g14f2794a029_0_0"/>
            <p:cNvCxnSpPr>
              <a:endCxn id="299" idx="4"/>
            </p:cNvCxnSpPr>
            <p:nvPr/>
          </p:nvCxnSpPr>
          <p:spPr>
            <a:xfrm rot="10800000" flipH="1">
              <a:off x="5223371" y="2949762"/>
              <a:ext cx="58200" cy="580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1" name="Google Shape;331;g14f2794a029_0_0"/>
            <p:cNvCxnSpPr>
              <a:stCxn id="299" idx="6"/>
            </p:cNvCxnSpPr>
            <p:nvPr/>
          </p:nvCxnSpPr>
          <p:spPr>
            <a:xfrm rot="10800000" flipH="1">
              <a:off x="5390621" y="2699712"/>
              <a:ext cx="684600" cy="141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2" name="Google Shape;332;g14f2794a029_0_0"/>
            <p:cNvCxnSpPr>
              <a:endCxn id="299" idx="1"/>
            </p:cNvCxnSpPr>
            <p:nvPr/>
          </p:nvCxnSpPr>
          <p:spPr>
            <a:xfrm>
              <a:off x="4878661" y="2154602"/>
              <a:ext cx="325800" cy="609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3" name="Google Shape;333;g14f2794a029_0_0"/>
            <p:cNvCxnSpPr>
              <a:stCxn id="334" idx="5"/>
              <a:endCxn id="335" idx="3"/>
            </p:cNvCxnSpPr>
            <p:nvPr/>
          </p:nvCxnSpPr>
          <p:spPr>
            <a:xfrm rot="10800000">
              <a:off x="4235881" y="2788522"/>
              <a:ext cx="449700" cy="205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6" name="Google Shape;336;g14f2794a029_0_0"/>
            <p:cNvCxnSpPr>
              <a:endCxn id="334" idx="5"/>
            </p:cNvCxnSpPr>
            <p:nvPr/>
          </p:nvCxnSpPr>
          <p:spPr>
            <a:xfrm rot="10800000">
              <a:off x="4685581" y="2994022"/>
              <a:ext cx="505800" cy="48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7" name="Google Shape;337;g14f2794a029_0_0"/>
            <p:cNvCxnSpPr>
              <a:stCxn id="338" idx="1"/>
              <a:endCxn id="296" idx="6"/>
            </p:cNvCxnSpPr>
            <p:nvPr/>
          </p:nvCxnSpPr>
          <p:spPr>
            <a:xfrm flipH="1">
              <a:off x="1275673" y="1080323"/>
              <a:ext cx="445800" cy="134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9" name="Google Shape;339;g14f2794a029_0_0"/>
            <p:cNvCxnSpPr>
              <a:endCxn id="326" idx="0"/>
            </p:cNvCxnSpPr>
            <p:nvPr/>
          </p:nvCxnSpPr>
          <p:spPr>
            <a:xfrm flipH="1">
              <a:off x="1868734" y="1106140"/>
              <a:ext cx="218400" cy="724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g14f2794a029_0_0"/>
            <p:cNvCxnSpPr>
              <a:stCxn id="341" idx="0"/>
            </p:cNvCxnSpPr>
            <p:nvPr/>
          </p:nvCxnSpPr>
          <p:spPr>
            <a:xfrm flipH="1">
              <a:off x="2124371" y="267862"/>
              <a:ext cx="375900" cy="729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2" name="Google Shape;342;g14f2794a029_0_0"/>
            <p:cNvCxnSpPr/>
            <p:nvPr/>
          </p:nvCxnSpPr>
          <p:spPr>
            <a:xfrm flipH="1">
              <a:off x="2124434" y="803252"/>
              <a:ext cx="1167000" cy="234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3" name="Google Shape;343;g14f2794a029_0_0"/>
            <p:cNvCxnSpPr>
              <a:stCxn id="305" idx="1"/>
            </p:cNvCxnSpPr>
            <p:nvPr/>
          </p:nvCxnSpPr>
          <p:spPr>
            <a:xfrm rot="10800000">
              <a:off x="8482061" y="3474802"/>
              <a:ext cx="164100" cy="419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4" name="Google Shape;344;g14f2794a029_0_0"/>
            <p:cNvCxnSpPr/>
            <p:nvPr/>
          </p:nvCxnSpPr>
          <p:spPr>
            <a:xfrm rot="10800000">
              <a:off x="7202387" y="3181478"/>
              <a:ext cx="1193700" cy="282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5" name="Google Shape;345;g14f2794a029_0_0"/>
            <p:cNvCxnSpPr>
              <a:stCxn id="304" idx="1"/>
            </p:cNvCxnSpPr>
            <p:nvPr/>
          </p:nvCxnSpPr>
          <p:spPr>
            <a:xfrm rot="10800000">
              <a:off x="7140361" y="3342602"/>
              <a:ext cx="502500" cy="411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6" name="Google Shape;346;g14f2794a029_0_0"/>
            <p:cNvCxnSpPr>
              <a:stCxn id="347" idx="5"/>
            </p:cNvCxnSpPr>
            <p:nvPr/>
          </p:nvCxnSpPr>
          <p:spPr>
            <a:xfrm rot="10800000">
              <a:off x="5448081" y="3663822"/>
              <a:ext cx="672600" cy="346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g14f2794a029_0_0"/>
            <p:cNvCxnSpPr>
              <a:stCxn id="349" idx="2"/>
            </p:cNvCxnSpPr>
            <p:nvPr/>
          </p:nvCxnSpPr>
          <p:spPr>
            <a:xfrm rot="10800000" flipH="1">
              <a:off x="6302821" y="3234312"/>
              <a:ext cx="736500" cy="177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0" name="Google Shape;350;g14f2794a029_0_0"/>
            <p:cNvCxnSpPr/>
            <p:nvPr/>
          </p:nvCxnSpPr>
          <p:spPr>
            <a:xfrm rot="10800000">
              <a:off x="6171266" y="2714254"/>
              <a:ext cx="1031100" cy="572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1" name="Google Shape;351;g14f2794a029_0_0"/>
            <p:cNvCxnSpPr>
              <a:endCxn id="352" idx="2"/>
            </p:cNvCxnSpPr>
            <p:nvPr/>
          </p:nvCxnSpPr>
          <p:spPr>
            <a:xfrm rot="10800000">
              <a:off x="7140403" y="2127524"/>
              <a:ext cx="22800" cy="1118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3" name="Google Shape;353;g14f2794a029_0_0"/>
            <p:cNvCxnSpPr>
              <a:stCxn id="352" idx="3"/>
              <a:endCxn id="303" idx="2"/>
            </p:cNvCxnSpPr>
            <p:nvPr/>
          </p:nvCxnSpPr>
          <p:spPr>
            <a:xfrm rot="10800000" flipH="1">
              <a:off x="7411086" y="1837341"/>
              <a:ext cx="517200" cy="19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4" name="Google Shape;354;g14f2794a029_0_0"/>
            <p:cNvCxnSpPr>
              <a:stCxn id="355" idx="3"/>
              <a:endCxn id="356" idx="3"/>
            </p:cNvCxnSpPr>
            <p:nvPr/>
          </p:nvCxnSpPr>
          <p:spPr>
            <a:xfrm rot="10800000" flipH="1">
              <a:off x="7693661" y="2219222"/>
              <a:ext cx="711300" cy="55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7" name="Google Shape;357;g14f2794a029_0_0"/>
            <p:cNvCxnSpPr>
              <a:stCxn id="303" idx="5"/>
              <a:endCxn id="356" idx="5"/>
            </p:cNvCxnSpPr>
            <p:nvPr/>
          </p:nvCxnSpPr>
          <p:spPr>
            <a:xfrm>
              <a:off x="8114581" y="1914522"/>
              <a:ext cx="444600" cy="304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8" name="Google Shape;358;g14f2794a029_0_0"/>
            <p:cNvCxnSpPr>
              <a:endCxn id="288" idx="0"/>
            </p:cNvCxnSpPr>
            <p:nvPr/>
          </p:nvCxnSpPr>
          <p:spPr>
            <a:xfrm>
              <a:off x="6354371" y="475362"/>
              <a:ext cx="70200" cy="808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9" name="Google Shape;359;g14f2794a029_0_0"/>
            <p:cNvCxnSpPr>
              <a:endCxn id="301" idx="4"/>
            </p:cNvCxnSpPr>
            <p:nvPr/>
          </p:nvCxnSpPr>
          <p:spPr>
            <a:xfrm rot="10800000" flipH="1">
              <a:off x="5018931" y="295462"/>
              <a:ext cx="260100" cy="639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0" name="Google Shape;360;g14f2794a029_0_0"/>
            <p:cNvCxnSpPr>
              <a:endCxn id="286" idx="2"/>
            </p:cNvCxnSpPr>
            <p:nvPr/>
          </p:nvCxnSpPr>
          <p:spPr>
            <a:xfrm rot="10800000" flipH="1">
              <a:off x="4914121" y="1900912"/>
              <a:ext cx="626700" cy="140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1" name="Google Shape;361;g14f2794a029_0_0"/>
            <p:cNvCxnSpPr>
              <a:endCxn id="290" idx="6"/>
            </p:cNvCxnSpPr>
            <p:nvPr/>
          </p:nvCxnSpPr>
          <p:spPr>
            <a:xfrm>
              <a:off x="5224521" y="1087912"/>
              <a:ext cx="674100" cy="127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2" name="Google Shape;362;g14f2794a029_0_0"/>
            <p:cNvCxnSpPr/>
            <p:nvPr/>
          </p:nvCxnSpPr>
          <p:spPr>
            <a:xfrm rot="10800000" flipH="1">
              <a:off x="6171303" y="1961886"/>
              <a:ext cx="921300" cy="647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3" name="Google Shape;363;g14f2794a029_0_0"/>
            <p:cNvCxnSpPr>
              <a:stCxn id="286" idx="5"/>
            </p:cNvCxnSpPr>
            <p:nvPr/>
          </p:nvCxnSpPr>
          <p:spPr>
            <a:xfrm>
              <a:off x="5726981" y="1978022"/>
              <a:ext cx="310200" cy="57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4" name="Google Shape;364;g14f2794a029_0_0"/>
            <p:cNvCxnSpPr>
              <a:stCxn id="288" idx="5"/>
            </p:cNvCxnSpPr>
            <p:nvPr/>
          </p:nvCxnSpPr>
          <p:spPr>
            <a:xfrm>
              <a:off x="6501681" y="1470022"/>
              <a:ext cx="580500" cy="416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5" name="Google Shape;365;g14f2794a029_0_0"/>
            <p:cNvCxnSpPr>
              <a:stCxn id="300" idx="4"/>
            </p:cNvCxnSpPr>
            <p:nvPr/>
          </p:nvCxnSpPr>
          <p:spPr>
            <a:xfrm>
              <a:off x="7072271" y="1171762"/>
              <a:ext cx="128400" cy="637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6" name="Google Shape;366;g14f2794a029_0_0"/>
            <p:cNvCxnSpPr>
              <a:stCxn id="367" idx="1"/>
            </p:cNvCxnSpPr>
            <p:nvPr/>
          </p:nvCxnSpPr>
          <p:spPr>
            <a:xfrm>
              <a:off x="7744461" y="345522"/>
              <a:ext cx="504000" cy="750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8" name="Google Shape;368;g14f2794a029_0_0"/>
            <p:cNvCxnSpPr>
              <a:endCxn id="303" idx="0"/>
            </p:cNvCxnSpPr>
            <p:nvPr/>
          </p:nvCxnSpPr>
          <p:spPr>
            <a:xfrm flipH="1">
              <a:off x="8037471" y="1106162"/>
              <a:ext cx="218100" cy="622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9" name="Google Shape;369;g14f2794a029_0_0"/>
            <p:cNvCxnSpPr>
              <a:stCxn id="370" idx="6"/>
            </p:cNvCxnSpPr>
            <p:nvPr/>
          </p:nvCxnSpPr>
          <p:spPr>
            <a:xfrm flipH="1">
              <a:off x="6364160" y="231979"/>
              <a:ext cx="918900" cy="23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1" name="Google Shape;371;g14f2794a029_0_0"/>
            <p:cNvCxnSpPr>
              <a:stCxn id="326" idx="3"/>
            </p:cNvCxnSpPr>
            <p:nvPr/>
          </p:nvCxnSpPr>
          <p:spPr>
            <a:xfrm flipH="1">
              <a:off x="1006524" y="2016800"/>
              <a:ext cx="785100" cy="311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2" name="Google Shape;372;g14f2794a029_0_0"/>
            <p:cNvCxnSpPr>
              <a:stCxn id="302" idx="4"/>
            </p:cNvCxnSpPr>
            <p:nvPr/>
          </p:nvCxnSpPr>
          <p:spPr>
            <a:xfrm>
              <a:off x="3274971" y="231962"/>
              <a:ext cx="103200" cy="56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73" name="Google Shape;373;g14f2794a029_0_0"/>
            <p:cNvGrpSpPr/>
            <p:nvPr/>
          </p:nvGrpSpPr>
          <p:grpSpPr>
            <a:xfrm>
              <a:off x="4704772" y="625577"/>
              <a:ext cx="648600" cy="648600"/>
              <a:chOff x="4874746" y="2096933"/>
              <a:chExt cx="648600" cy="648600"/>
            </a:xfrm>
          </p:grpSpPr>
          <p:sp>
            <p:nvSpPr>
              <p:cNvPr id="374" name="Google Shape;374;g14f2794a029_0_0"/>
              <p:cNvSpPr/>
              <p:nvPr/>
            </p:nvSpPr>
            <p:spPr>
              <a:xfrm>
                <a:off x="4874746" y="2096933"/>
                <a:ext cx="648600" cy="648600"/>
              </a:xfrm>
              <a:prstGeom prst="ellipse">
                <a:avLst/>
              </a:prstGeom>
              <a:solidFill>
                <a:srgbClr val="FFE4C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75" name="Google Shape;375;g14f2794a029_0_0" descr="Architetto remix - Orange grey man icon | Free SV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935372" y="2156128"/>
                <a:ext cx="527474" cy="5274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6" name="Google Shape;376;g14f2794a029_0_0"/>
            <p:cNvGrpSpPr/>
            <p:nvPr/>
          </p:nvGrpSpPr>
          <p:grpSpPr>
            <a:xfrm>
              <a:off x="6066541" y="144982"/>
              <a:ext cx="648600" cy="648600"/>
              <a:chOff x="4310865" y="781186"/>
              <a:chExt cx="648600" cy="648600"/>
            </a:xfrm>
          </p:grpSpPr>
          <p:sp>
            <p:nvSpPr>
              <p:cNvPr id="377" name="Google Shape;377;g14f2794a029_0_0"/>
              <p:cNvSpPr/>
              <p:nvPr/>
            </p:nvSpPr>
            <p:spPr>
              <a:xfrm>
                <a:off x="4310865" y="781186"/>
                <a:ext cx="648600" cy="648600"/>
              </a:xfrm>
              <a:prstGeom prst="ellipse">
                <a:avLst/>
              </a:prstGeom>
              <a:solidFill>
                <a:srgbClr val="EEDCC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78" name="Google Shape;378;g14f2794a029_0_0" descr="System users | Free SV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362610" y="8504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5" name="Google Shape;355;g14f2794a029_0_0"/>
            <p:cNvSpPr/>
            <p:nvPr/>
          </p:nvSpPr>
          <p:spPr>
            <a:xfrm>
              <a:off x="7661721" y="25919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79" name="Google Shape;379;g14f2794a029_0_0"/>
            <p:cNvCxnSpPr>
              <a:endCxn id="355" idx="5"/>
            </p:cNvCxnSpPr>
            <p:nvPr/>
          </p:nvCxnSpPr>
          <p:spPr>
            <a:xfrm rot="10800000">
              <a:off x="7847881" y="2778122"/>
              <a:ext cx="645000" cy="640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80" name="Google Shape;380;g14f2794a029_0_0" descr="Free photo Icon Blue Pc Computer Digital Marketing Digital - Max Pixe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644984" y="2932344"/>
              <a:ext cx="1021185" cy="65207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g14f2794a029_0_0"/>
            <p:cNvGrpSpPr/>
            <p:nvPr/>
          </p:nvGrpSpPr>
          <p:grpSpPr>
            <a:xfrm>
              <a:off x="8128958" y="3133461"/>
              <a:ext cx="648600" cy="648600"/>
              <a:chOff x="8128958" y="3457311"/>
              <a:chExt cx="648600" cy="648600"/>
            </a:xfrm>
          </p:grpSpPr>
          <p:sp>
            <p:nvSpPr>
              <p:cNvPr id="382" name="Google Shape;382;g14f2794a029_0_0"/>
              <p:cNvSpPr/>
              <p:nvPr/>
            </p:nvSpPr>
            <p:spPr>
              <a:xfrm>
                <a:off x="8128958" y="3457311"/>
                <a:ext cx="648600" cy="648600"/>
              </a:xfrm>
              <a:prstGeom prst="ellipse">
                <a:avLst/>
              </a:prstGeom>
              <a:solidFill>
                <a:srgbClr val="E1F4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83" name="Google Shape;383;g14f2794a029_0_0" descr="File:User icon-cp.png - Wikimedia Commons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8250022" y="3505260"/>
                <a:ext cx="406597" cy="5050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4" name="Google Shape;384;g14f2794a029_0_0"/>
            <p:cNvSpPr/>
            <p:nvPr/>
          </p:nvSpPr>
          <p:spPr>
            <a:xfrm>
              <a:off x="8431724" y="2597387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85" name="Google Shape;385;g14f2794a029_0_0"/>
            <p:cNvCxnSpPr>
              <a:stCxn id="355" idx="6"/>
              <a:endCxn id="384" idx="2"/>
            </p:cNvCxnSpPr>
            <p:nvPr/>
          </p:nvCxnSpPr>
          <p:spPr>
            <a:xfrm>
              <a:off x="7879821" y="2701012"/>
              <a:ext cx="552000" cy="5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6" name="Google Shape;356;g14f2794a029_0_0"/>
            <p:cNvSpPr/>
            <p:nvPr/>
          </p:nvSpPr>
          <p:spPr>
            <a:xfrm>
              <a:off x="8372921" y="20331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86" name="Google Shape;386;g14f2794a029_0_0" descr="Icon User Avatar - Free image on Pixabay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878704" y="3146251"/>
              <a:ext cx="768577" cy="7685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7" name="Google Shape;387;g14f2794a029_0_0"/>
            <p:cNvGrpSpPr/>
            <p:nvPr/>
          </p:nvGrpSpPr>
          <p:grpSpPr>
            <a:xfrm>
              <a:off x="5766891" y="2381670"/>
              <a:ext cx="648600" cy="648600"/>
              <a:chOff x="6251575" y="2768158"/>
              <a:chExt cx="648600" cy="648600"/>
            </a:xfrm>
          </p:grpSpPr>
          <p:sp>
            <p:nvSpPr>
              <p:cNvPr id="388" name="Google Shape;388;g14f2794a029_0_0"/>
              <p:cNvSpPr/>
              <p:nvPr/>
            </p:nvSpPr>
            <p:spPr>
              <a:xfrm>
                <a:off x="6251575" y="2768158"/>
                <a:ext cx="648600" cy="648600"/>
              </a:xfrm>
              <a:prstGeom prst="ellipse">
                <a:avLst/>
              </a:prstGeom>
              <a:solidFill>
                <a:srgbClr val="EFF7F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89" name="Google Shape;389;g14f2794a029_0_0" descr="Architetto remix - Green blond man icon | Free SVG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6314571" y="2829206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7" name="Google Shape;347;g14f2794a029_0_0"/>
            <p:cNvSpPr/>
            <p:nvPr/>
          </p:nvSpPr>
          <p:spPr>
            <a:xfrm>
              <a:off x="5934521" y="3823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90" name="Google Shape;390;g14f2794a029_0_0" descr="Imagem de ícone do vetor de PC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560786" y="1799159"/>
              <a:ext cx="635836" cy="643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g14f2794a029_0_0" descr="Computer Science User Icon - Free image on Pixabay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239398" y="3048463"/>
              <a:ext cx="635187" cy="63518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2" name="Google Shape;392;g14f2794a029_0_0"/>
            <p:cNvGrpSpPr/>
            <p:nvPr/>
          </p:nvGrpSpPr>
          <p:grpSpPr>
            <a:xfrm>
              <a:off x="608573" y="2076764"/>
              <a:ext cx="648600" cy="648600"/>
              <a:chOff x="2140528" y="2408258"/>
              <a:chExt cx="648600" cy="648600"/>
            </a:xfrm>
          </p:grpSpPr>
          <p:sp>
            <p:nvSpPr>
              <p:cNvPr id="393" name="Google Shape;393;g14f2794a029_0_0"/>
              <p:cNvSpPr/>
              <p:nvPr/>
            </p:nvSpPr>
            <p:spPr>
              <a:xfrm>
                <a:off x="2140528" y="2408258"/>
                <a:ext cx="648600" cy="6486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94" name="Google Shape;394;g14f2794a029_0_0" descr="Female computer user vector icon | Free SVG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2193601" y="246114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5" name="Google Shape;395;g14f2794a029_0_0"/>
            <p:cNvGrpSpPr/>
            <p:nvPr/>
          </p:nvGrpSpPr>
          <p:grpSpPr>
            <a:xfrm>
              <a:off x="3055031" y="495144"/>
              <a:ext cx="648600" cy="648600"/>
              <a:chOff x="2496833" y="528286"/>
              <a:chExt cx="648600" cy="648600"/>
            </a:xfrm>
          </p:grpSpPr>
          <p:sp>
            <p:nvSpPr>
              <p:cNvPr id="396" name="Google Shape;396;g14f2794a029_0_0"/>
              <p:cNvSpPr/>
              <p:nvPr/>
            </p:nvSpPr>
            <p:spPr>
              <a:xfrm>
                <a:off x="2496833" y="528286"/>
                <a:ext cx="648600" cy="648600"/>
              </a:xfrm>
              <a:prstGeom prst="ellipse">
                <a:avLst/>
              </a:prstGeom>
              <a:solidFill>
                <a:srgbClr val="FFDD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75" name="Google Shape;275;g14f2794a029_0_0" descr="Female user icon image | Public domain vectors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2592779" y="594326"/>
                <a:ext cx="466406" cy="4643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97" name="Google Shape;397;g14f2794a029_0_0"/>
            <p:cNvCxnSpPr>
              <a:stCxn id="398" idx="0"/>
            </p:cNvCxnSpPr>
            <p:nvPr/>
          </p:nvCxnSpPr>
          <p:spPr>
            <a:xfrm flipH="1">
              <a:off x="3893195" y="2071076"/>
              <a:ext cx="194700" cy="743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8" name="Google Shape;398;g14f2794a029_0_0"/>
            <p:cNvSpPr/>
            <p:nvPr/>
          </p:nvSpPr>
          <p:spPr>
            <a:xfrm>
              <a:off x="3978845" y="2071076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99" name="Google Shape;399;g14f2794a029_0_0"/>
            <p:cNvGrpSpPr/>
            <p:nvPr/>
          </p:nvGrpSpPr>
          <p:grpSpPr>
            <a:xfrm>
              <a:off x="3617383" y="2472648"/>
              <a:ext cx="648600" cy="648600"/>
              <a:chOff x="3490817" y="2937746"/>
              <a:chExt cx="648600" cy="648600"/>
            </a:xfrm>
          </p:grpSpPr>
          <p:sp>
            <p:nvSpPr>
              <p:cNvPr id="400" name="Google Shape;400;g14f2794a029_0_0"/>
              <p:cNvSpPr/>
              <p:nvPr/>
            </p:nvSpPr>
            <p:spPr>
              <a:xfrm>
                <a:off x="3490817" y="2937746"/>
                <a:ext cx="648600" cy="6486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35" name="Google Shape;335;g14f2794a029_0_0" descr="Anonymous user icon | Free SVG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3581726" y="2989838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6" name="Google Shape;316;g14f2794a029_0_0"/>
            <p:cNvSpPr/>
            <p:nvPr/>
          </p:nvSpPr>
          <p:spPr>
            <a:xfrm>
              <a:off x="2988121" y="26681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" name="Google Shape;319;g14f2794a029_0_0"/>
            <p:cNvSpPr/>
            <p:nvPr/>
          </p:nvSpPr>
          <p:spPr>
            <a:xfrm>
              <a:off x="3496121" y="34936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" name="Google Shape;334;g14f2794a029_0_0"/>
            <p:cNvSpPr/>
            <p:nvPr/>
          </p:nvSpPr>
          <p:spPr>
            <a:xfrm>
              <a:off x="4499421" y="2807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9" name="Google Shape;349;g14f2794a029_0_0"/>
            <p:cNvSpPr/>
            <p:nvPr/>
          </p:nvSpPr>
          <p:spPr>
            <a:xfrm>
              <a:off x="6302821" y="33031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0" name="Google Shape;370;g14f2794a029_0_0"/>
            <p:cNvSpPr/>
            <p:nvPr/>
          </p:nvSpPr>
          <p:spPr>
            <a:xfrm>
              <a:off x="7064960" y="122929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1" name="Google Shape;401;g14f2794a029_0_0"/>
            <p:cNvCxnSpPr>
              <a:stCxn id="402" idx="7"/>
            </p:cNvCxnSpPr>
            <p:nvPr/>
          </p:nvCxnSpPr>
          <p:spPr>
            <a:xfrm flipH="1">
              <a:off x="8178497" y="399015"/>
              <a:ext cx="391500" cy="71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7" name="Google Shape;367;g14f2794a029_0_0"/>
            <p:cNvSpPr/>
            <p:nvPr/>
          </p:nvSpPr>
          <p:spPr>
            <a:xfrm>
              <a:off x="7712521" y="31358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2" name="Google Shape;402;g14f2794a029_0_0"/>
            <p:cNvSpPr/>
            <p:nvPr/>
          </p:nvSpPr>
          <p:spPr>
            <a:xfrm>
              <a:off x="8383837" y="367075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03" name="Google Shape;403;g14f2794a029_0_0"/>
            <p:cNvGrpSpPr/>
            <p:nvPr/>
          </p:nvGrpSpPr>
          <p:grpSpPr>
            <a:xfrm>
              <a:off x="7925659" y="774215"/>
              <a:ext cx="648600" cy="648600"/>
              <a:chOff x="8047477" y="2135863"/>
              <a:chExt cx="648600" cy="648600"/>
            </a:xfrm>
          </p:grpSpPr>
          <p:sp>
            <p:nvSpPr>
              <p:cNvPr id="404" name="Google Shape;404;g14f2794a029_0_0"/>
              <p:cNvSpPr/>
              <p:nvPr/>
            </p:nvSpPr>
            <p:spPr>
              <a:xfrm>
                <a:off x="8047477" y="2135863"/>
                <a:ext cx="648600" cy="6486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405" name="Google Shape;405;g14f2794a029_0_0" descr="Free photo User Icons Web Account Rodentia Icons Symbol - Max Pixel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8128958" y="2215155"/>
                <a:ext cx="485764" cy="4323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6" name="Google Shape;406;g14f2794a029_0_0"/>
            <p:cNvGrpSpPr/>
            <p:nvPr/>
          </p:nvGrpSpPr>
          <p:grpSpPr>
            <a:xfrm>
              <a:off x="6831213" y="1586157"/>
              <a:ext cx="648600" cy="691130"/>
              <a:chOff x="6842043" y="1709358"/>
              <a:chExt cx="648600" cy="691130"/>
            </a:xfrm>
          </p:grpSpPr>
          <p:sp>
            <p:nvSpPr>
              <p:cNvPr id="407" name="Google Shape;407;g14f2794a029_0_0"/>
              <p:cNvSpPr/>
              <p:nvPr/>
            </p:nvSpPr>
            <p:spPr>
              <a:xfrm>
                <a:off x="6842043" y="1751888"/>
                <a:ext cx="648600" cy="648600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52" name="Google Shape;352;g14f2794a029_0_0" descr="avatar, people, person, business, user, man, character, set, icon, portrait, office, profile, pictograph, social, adult, suit, technology, individual, head, face, design, concept, emblem, symbol, smile, formal, elements, facial expression, cartoon, male, forehead, cheek, chin, human behavior, standing, gentleman, businessperson, mouth, clip art, communication, conversation, public speaking, finger, illustration, facial hair, happiness, organization, graphics"/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>
                <a:off x="6880549" y="1709358"/>
                <a:ext cx="541367" cy="5413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1" name="Google Shape;341;g14f2794a029_0_0"/>
            <p:cNvSpPr/>
            <p:nvPr/>
          </p:nvSpPr>
          <p:spPr>
            <a:xfrm>
              <a:off x="2391221" y="267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8" name="Google Shape;408;g14f2794a029_0_0"/>
            <p:cNvSpPr/>
            <p:nvPr/>
          </p:nvSpPr>
          <p:spPr>
            <a:xfrm>
              <a:off x="1472816" y="367075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9" name="Google Shape;409;g14f2794a029_0_0"/>
            <p:cNvCxnSpPr>
              <a:endCxn id="408" idx="5"/>
            </p:cNvCxnSpPr>
            <p:nvPr/>
          </p:nvCxnSpPr>
          <p:spPr>
            <a:xfrm rot="10800000">
              <a:off x="1658976" y="553235"/>
              <a:ext cx="385200" cy="516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38" name="Google Shape;338;g14f2794a029_0_0" descr="File:Mobile-Smartphone-icon.png - Wikimedia Commons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1721473" y="750821"/>
              <a:ext cx="659005" cy="6590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g14f2794a029_0_0"/>
            <p:cNvSpPr/>
            <p:nvPr/>
          </p:nvSpPr>
          <p:spPr>
            <a:xfrm>
              <a:off x="5680521" y="11060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10" name="Google Shape;410;g14f2794a029_0_0"/>
          <p:cNvSpPr/>
          <p:nvPr/>
        </p:nvSpPr>
        <p:spPr>
          <a:xfrm>
            <a:off x="2184363" y="5510970"/>
            <a:ext cx="4775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Prof. Dr. Marcos A. Simplicio Jr. – mjunior@larc.usp.br</a:t>
            </a:r>
            <a:endParaRPr sz="1600" b="1" i="0" u="none" strike="noStrike" cap="non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Pedro H. Barcha Correia - pedro.correia@usp.br</a:t>
            </a:r>
            <a:endParaRPr sz="1600" b="1" i="0" u="none" strike="noStrike" cap="non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Escola Politécnica, Universidade de São Paulo</a:t>
            </a:r>
            <a:endParaRPr sz="1600" b="1" i="0" u="none" strike="noStrike" cap="non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d673611926_0_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416" name="Google Shape;416;g1d673611926_0_0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•"/>
            </a:pPr>
            <a:r>
              <a:rPr lang="pt-BR" sz="1600"/>
              <a:t>Documentação do Hyperledger Fabric (2020). Membership Service Providers (MSP). URL: </a:t>
            </a:r>
            <a:r>
              <a:rPr lang="pt-BR" sz="1600" u="sng">
                <a:solidFill>
                  <a:schemeClr val="hlink"/>
                </a:solidFill>
                <a:hlinkClick r:id="rId3"/>
              </a:rPr>
              <a:t>https://hyperledger-fabric.readthedocs.io/pt/latest/msp.html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•"/>
            </a:pPr>
            <a:r>
              <a:rPr lang="pt-BR" sz="1600"/>
              <a:t>Documentação do Hyperledger Fabric (2020). Gateway. URL: </a:t>
            </a:r>
            <a:r>
              <a:rPr lang="pt-BR" sz="1600" u="sng">
                <a:solidFill>
                  <a:schemeClr val="hlink"/>
                </a:solidFill>
                <a:hlinkClick r:id="rId4"/>
              </a:rPr>
              <a:t>https://hyperledger-fabric.readthedocs.io/pt/release-2.2/developapps/gateway.html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•"/>
            </a:pPr>
            <a:r>
              <a:rPr lang="pt-BR" sz="1600"/>
              <a:t>Documentação do Hyperledger Fabric (2022). Connection Profile. URL: </a:t>
            </a:r>
            <a:r>
              <a:rPr lang="pt-BR" sz="1600" u="sng">
                <a:solidFill>
                  <a:schemeClr val="hlink"/>
                </a:solidFill>
                <a:hlinkClick r:id="rId5"/>
              </a:rPr>
              <a:t>https://hyperledger-fabric.readthedocs.io/pt/release-2.2/developapps/connectionprofile.html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Repositório do Microfab. </a:t>
            </a:r>
            <a:r>
              <a:rPr lang="pt-BR" sz="1600" u="sng">
                <a:solidFill>
                  <a:schemeClr val="hlink"/>
                </a:solidFill>
                <a:hlinkClick r:id="rId6"/>
              </a:rPr>
              <a:t>https://github.com/hyperledger-labs/microfab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Documentação do Hyperledger Fabric (2022). Read-Write Set Semantics. </a:t>
            </a:r>
            <a:r>
              <a:rPr lang="pt-BR" sz="1600" u="sng">
                <a:solidFill>
                  <a:schemeClr val="hlink"/>
                </a:solidFill>
                <a:hlinkClick r:id="rId7"/>
              </a:rPr>
              <a:t>https://hyperledger-fabric.readthedocs.io/en/release-2.5/readwrite.html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pt-BR" sz="1600"/>
              <a:t>Documentação do Hyperledger Fabric (2022). Deploying a Production Network. </a:t>
            </a:r>
            <a:r>
              <a:rPr lang="pt-BR" sz="1600" u="sng">
                <a:solidFill>
                  <a:schemeClr val="hlink"/>
                </a:solidFill>
                <a:hlinkClick r:id="rId8"/>
              </a:rPr>
              <a:t>https://hyperledger-fabric.readthedocs.io/pt/latest/deployment_guide_overview.html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.Introducao">
  <a:themeElements>
    <a:clrScheme name="1.Introduc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271</Words>
  <Application>Microsoft Office PowerPoint</Application>
  <PresentationFormat>On-screen Show (4:3)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1.Introducao</vt:lpstr>
      <vt:lpstr>Blockchain, Criptomoedas &amp; Tecnologias Descentralizadas</vt:lpstr>
      <vt:lpstr>Instalação Fabric v2.2</vt:lpstr>
      <vt:lpstr>Outros requisitos</vt:lpstr>
      <vt:lpstr>VM com Fabric v2.2</vt:lpstr>
      <vt:lpstr>Possível Erro no Linux</vt:lpstr>
      <vt:lpstr>Blockchain, Criptomoedas &amp; Tecnologias Descentralizadas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Blockchain, Criptomoedas &amp; Tecnologias Descentralizadas</dc:title>
  <dc:creator>Marcos Simplicio</dc:creator>
  <cp:lastModifiedBy>MSimplicio</cp:lastModifiedBy>
  <cp:revision>2</cp:revision>
  <dcterms:created xsi:type="dcterms:W3CDTF">2002-05-26T13:17:00Z</dcterms:created>
  <dcterms:modified xsi:type="dcterms:W3CDTF">2023-04-11T06:08:09Z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1046-11.2.0.8970</vt:lpwstr>
  </property>
</Properties>
</file>