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" roundtripDataSignature="AMtx7mht80UyORHv895w1AhE7qRPZaPz6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1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4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6" name="Google Shape;23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4f7f0ca895_2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pt-BR"/>
              <a:t>3 … É possível implementar uma política de unanimidade por exemplo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pt-BR"/>
              <a:t>3 …  Link nas referências para quem quiser saber como mexer nas políticas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pt-BR"/>
              <a:t>Script init já faz isso tudo para as organizações definidas no arquivo config.json.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pt-BR"/>
              <a:t>-&gt; Mostrar output do init</a:t>
            </a:r>
            <a:endParaRPr/>
          </a:p>
        </p:txBody>
      </p:sp>
      <p:sp>
        <p:nvSpPr>
          <p:cNvPr id="243" name="Google Shape;243;g14f7f0ca89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818841f46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9" name="Google Shape;249;g1818841f46f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4f7f0ca895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g14f7f0ca89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Google Shape;18;p18"/>
          <p:cNvCxnSpPr/>
          <p:nvPr/>
        </p:nvCxnSpPr>
        <p:spPr>
          <a:xfrm>
            <a:off x="0" y="64008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" name="Google Shape;19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35938" y="6445250"/>
            <a:ext cx="1008062" cy="4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99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None/>
              <a:defRPr/>
            </a:lvl1pPr>
            <a:lvl2pPr lvl="1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–"/>
              <a:defRPr/>
            </a:lvl2pPr>
            <a:lvl3pPr lvl="2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•"/>
              <a:defRPr/>
            </a:lvl3pPr>
            <a:lvl4pPr lvl="3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–"/>
              <a:defRPr/>
            </a:lvl4pPr>
            <a:lvl5pPr lvl="4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5pPr>
            <a:lvl6pPr lvl="5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6pPr>
            <a:lvl7pPr lvl="6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7pPr>
            <a:lvl8pPr lvl="7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8pPr>
            <a:lvl9pPr lvl="8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2" name="Google Shape;22;p1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body" idx="1"/>
          </p:nvPr>
        </p:nvSpPr>
        <p:spPr>
          <a:xfrm rot="5400000">
            <a:off x="2514600" y="-3048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just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000099"/>
              </a:buClr>
              <a:buSzPts val="1800"/>
              <a:buChar char="•"/>
              <a:defRPr/>
            </a:lvl1pPr>
            <a:lvl2pPr marL="914400" lvl="1" indent="-3429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–"/>
              <a:defRPr/>
            </a:lvl2pPr>
            <a:lvl3pPr marL="1371600" lvl="2" indent="-3429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•"/>
              <a:defRPr/>
            </a:lvl3pPr>
            <a:lvl4pPr marL="1828800" lvl="3" indent="-3429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–"/>
              <a:defRPr/>
            </a:lvl4pPr>
            <a:lvl5pPr marL="2286000" lvl="4" indent="-3429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5pPr>
            <a:lvl6pPr marL="2743200" lvl="5" indent="-3429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6pPr>
            <a:lvl7pPr marL="3200400" lvl="6" indent="-3429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7pPr>
            <a:lvl8pPr marL="3657600" lvl="7" indent="-3429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8pPr>
            <a:lvl9pPr marL="4114800" lvl="8" indent="-3429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dt" idx="10"/>
          </p:nvPr>
        </p:nvSpPr>
        <p:spPr>
          <a:xfrm>
            <a:off x="6858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7"/>
          <p:cNvSpPr txBox="1">
            <a:spLocks noGrp="1"/>
          </p:cNvSpPr>
          <p:nvPr>
            <p:ph type="ftr" idx="11"/>
          </p:nvPr>
        </p:nvSpPr>
        <p:spPr>
          <a:xfrm>
            <a:off x="3124200" y="57912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7"/>
          <p:cNvSpPr txBox="1">
            <a:spLocks noGrp="1"/>
          </p:cNvSpPr>
          <p:nvPr>
            <p:ph type="sldNum" idx="12"/>
          </p:nvPr>
        </p:nvSpPr>
        <p:spPr>
          <a:xfrm>
            <a:off x="65532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>
            <a:spLocks noGrp="1"/>
          </p:cNvSpPr>
          <p:nvPr>
            <p:ph type="title"/>
          </p:nvPr>
        </p:nvSpPr>
        <p:spPr>
          <a:xfrm rot="5400000">
            <a:off x="4781550" y="1962150"/>
            <a:ext cx="5410200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8"/>
          <p:cNvSpPr txBox="1">
            <a:spLocks noGrp="1"/>
          </p:cNvSpPr>
          <p:nvPr>
            <p:ph type="body" idx="1"/>
          </p:nvPr>
        </p:nvSpPr>
        <p:spPr>
          <a:xfrm rot="5400000">
            <a:off x="819150" y="95250"/>
            <a:ext cx="5410200" cy="56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just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000099"/>
              </a:buClr>
              <a:buSzPts val="1800"/>
              <a:buChar char="•"/>
              <a:defRPr/>
            </a:lvl1pPr>
            <a:lvl2pPr marL="914400" lvl="1" indent="-3429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–"/>
              <a:defRPr/>
            </a:lvl2pPr>
            <a:lvl3pPr marL="1371600" lvl="2" indent="-3429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•"/>
              <a:defRPr/>
            </a:lvl3pPr>
            <a:lvl4pPr marL="1828800" lvl="3" indent="-3429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–"/>
              <a:defRPr/>
            </a:lvl4pPr>
            <a:lvl5pPr marL="2286000" lvl="4" indent="-3429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5pPr>
            <a:lvl6pPr marL="2743200" lvl="5" indent="-3429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6pPr>
            <a:lvl7pPr marL="3200400" lvl="6" indent="-3429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7pPr>
            <a:lvl8pPr marL="3657600" lvl="7" indent="-3429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8pPr>
            <a:lvl9pPr marL="4114800" lvl="8" indent="-3429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3" name="Google Shape;83;p28"/>
          <p:cNvSpPr txBox="1">
            <a:spLocks noGrp="1"/>
          </p:cNvSpPr>
          <p:nvPr>
            <p:ph type="dt" idx="10"/>
          </p:nvPr>
        </p:nvSpPr>
        <p:spPr>
          <a:xfrm>
            <a:off x="6858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8"/>
          <p:cNvSpPr txBox="1">
            <a:spLocks noGrp="1"/>
          </p:cNvSpPr>
          <p:nvPr>
            <p:ph type="ftr" idx="11"/>
          </p:nvPr>
        </p:nvSpPr>
        <p:spPr>
          <a:xfrm>
            <a:off x="3124200" y="57912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8"/>
          <p:cNvSpPr txBox="1">
            <a:spLocks noGrp="1"/>
          </p:cNvSpPr>
          <p:nvPr>
            <p:ph type="sldNum" idx="12"/>
          </p:nvPr>
        </p:nvSpPr>
        <p:spPr>
          <a:xfrm>
            <a:off x="65532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just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000099"/>
              </a:buClr>
              <a:buSzPts val="1800"/>
              <a:buChar char="•"/>
              <a:defRPr/>
            </a:lvl1pPr>
            <a:lvl2pPr marL="914400" lvl="1" indent="-3429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–"/>
              <a:defRPr/>
            </a:lvl2pPr>
            <a:lvl3pPr marL="1371600" lvl="2" indent="-3429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•"/>
              <a:defRPr/>
            </a:lvl3pPr>
            <a:lvl4pPr marL="1828800" lvl="3" indent="-3429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–"/>
              <a:defRPr/>
            </a:lvl4pPr>
            <a:lvl5pPr marL="2286000" lvl="4" indent="-3429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5pPr>
            <a:lvl6pPr marL="2743200" lvl="5" indent="-3429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6pPr>
            <a:lvl7pPr marL="3200400" lvl="6" indent="-3429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7pPr>
            <a:lvl8pPr marL="3657600" lvl="7" indent="-3429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8pPr>
            <a:lvl9pPr marL="4114800" lvl="8" indent="-3429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dt" idx="10"/>
          </p:nvPr>
        </p:nvSpPr>
        <p:spPr>
          <a:xfrm>
            <a:off x="6858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ftr" idx="11"/>
          </p:nvPr>
        </p:nvSpPr>
        <p:spPr>
          <a:xfrm>
            <a:off x="3124200" y="57912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9"/>
          <p:cNvSpPr txBox="1">
            <a:spLocks noGrp="1"/>
          </p:cNvSpPr>
          <p:nvPr>
            <p:ph type="sldNum" idx="12"/>
          </p:nvPr>
        </p:nvSpPr>
        <p:spPr>
          <a:xfrm>
            <a:off x="65532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  <a:defRPr sz="2000"/>
            </a:lvl1pPr>
            <a:lvl2pPr marL="914400" lvl="1" indent="-2286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  <a:defRPr sz="1800"/>
            </a:lvl2pPr>
            <a:lvl3pPr marL="1371600" lvl="2" indent="-2286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None/>
              <a:defRPr sz="1600"/>
            </a:lvl3pPr>
            <a:lvl4pPr marL="1828800" lvl="3" indent="-22860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Arial"/>
              <a:buNone/>
              <a:defRPr sz="1400"/>
            </a:lvl4pPr>
            <a:lvl5pPr marL="2286000" lvl="4" indent="-22860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Arial"/>
              <a:buNone/>
              <a:defRPr sz="1400"/>
            </a:lvl5pPr>
            <a:lvl6pPr marL="2743200" lvl="5" indent="-22860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Arial"/>
              <a:buNone/>
              <a:defRPr sz="1400"/>
            </a:lvl6pPr>
            <a:lvl7pPr marL="3200400" lvl="6" indent="-22860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Arial"/>
              <a:buNone/>
              <a:defRPr sz="1400"/>
            </a:lvl7pPr>
            <a:lvl8pPr marL="3657600" lvl="7" indent="-22860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Arial"/>
              <a:buNone/>
              <a:defRPr sz="1400"/>
            </a:lvl8pPr>
            <a:lvl9pPr marL="4114800" lvl="8" indent="-22860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dt" idx="10"/>
          </p:nvPr>
        </p:nvSpPr>
        <p:spPr>
          <a:xfrm>
            <a:off x="6858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0"/>
          <p:cNvSpPr txBox="1">
            <a:spLocks noGrp="1"/>
          </p:cNvSpPr>
          <p:nvPr>
            <p:ph type="ftr" idx="11"/>
          </p:nvPr>
        </p:nvSpPr>
        <p:spPr>
          <a:xfrm>
            <a:off x="3124200" y="57912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sldNum" idx="12"/>
          </p:nvPr>
        </p:nvSpPr>
        <p:spPr>
          <a:xfrm>
            <a:off x="65532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1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body" idx="1"/>
          </p:nvPr>
        </p:nvSpPr>
        <p:spPr>
          <a:xfrm>
            <a:off x="685800" y="1524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just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  <a:defRPr sz="2800"/>
            </a:lvl1pPr>
            <a:lvl2pPr marL="914400" lvl="1" indent="-38100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  <a:defRPr sz="2400"/>
            </a:lvl2pPr>
            <a:lvl3pPr marL="1371600" lvl="2" indent="-3556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•"/>
              <a:defRPr sz="2000"/>
            </a:lvl3pPr>
            <a:lvl4pPr marL="1828800" lvl="3" indent="-3429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–"/>
              <a:defRPr sz="1800"/>
            </a:lvl4pPr>
            <a:lvl5pPr marL="2286000" lvl="4" indent="-3429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»"/>
              <a:defRPr sz="1800"/>
            </a:lvl5pPr>
            <a:lvl6pPr marL="2743200" lvl="5" indent="-3429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»"/>
              <a:defRPr sz="1800"/>
            </a:lvl6pPr>
            <a:lvl7pPr marL="3200400" lvl="6" indent="-3429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»"/>
              <a:defRPr sz="1800"/>
            </a:lvl7pPr>
            <a:lvl8pPr marL="3657600" lvl="7" indent="-3429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»"/>
              <a:defRPr sz="1800"/>
            </a:lvl8pPr>
            <a:lvl9pPr marL="4114800" lvl="8" indent="-3429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body" idx="2"/>
          </p:nvPr>
        </p:nvSpPr>
        <p:spPr>
          <a:xfrm>
            <a:off x="4648200" y="1524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just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  <a:defRPr sz="2800"/>
            </a:lvl1pPr>
            <a:lvl2pPr marL="914400" lvl="1" indent="-38100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  <a:defRPr sz="2400"/>
            </a:lvl2pPr>
            <a:lvl3pPr marL="1371600" lvl="2" indent="-3556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•"/>
              <a:defRPr sz="2000"/>
            </a:lvl3pPr>
            <a:lvl4pPr marL="1828800" lvl="3" indent="-3429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–"/>
              <a:defRPr sz="1800"/>
            </a:lvl4pPr>
            <a:lvl5pPr marL="2286000" lvl="4" indent="-3429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»"/>
              <a:defRPr sz="1800"/>
            </a:lvl5pPr>
            <a:lvl6pPr marL="2743200" lvl="5" indent="-3429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»"/>
              <a:defRPr sz="1800"/>
            </a:lvl6pPr>
            <a:lvl7pPr marL="3200400" lvl="6" indent="-3429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»"/>
              <a:defRPr sz="1800"/>
            </a:lvl7pPr>
            <a:lvl8pPr marL="3657600" lvl="7" indent="-3429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»"/>
              <a:defRPr sz="1800"/>
            </a:lvl8pPr>
            <a:lvl9pPr marL="4114800" lvl="8" indent="-3429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dt" idx="10"/>
          </p:nvPr>
        </p:nvSpPr>
        <p:spPr>
          <a:xfrm>
            <a:off x="6858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ftr" idx="11"/>
          </p:nvPr>
        </p:nvSpPr>
        <p:spPr>
          <a:xfrm>
            <a:off x="3124200" y="57912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sldNum" idx="12"/>
          </p:nvPr>
        </p:nvSpPr>
        <p:spPr>
          <a:xfrm>
            <a:off x="65532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  <a:defRPr sz="2400" b="1"/>
            </a:lvl1pPr>
            <a:lvl2pPr marL="914400" lvl="1" indent="-2286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  <a:defRPr sz="2000" b="1"/>
            </a:lvl2pPr>
            <a:lvl3pPr marL="1371600" lvl="2" indent="-2286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  <a:defRPr sz="1800" b="1"/>
            </a:lvl3pPr>
            <a:lvl4pPr marL="1828800" lvl="3" indent="-2286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None/>
              <a:defRPr sz="1600" b="1"/>
            </a:lvl4pPr>
            <a:lvl5pPr marL="2286000" lvl="4" indent="-2286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None/>
              <a:defRPr sz="1600" b="1"/>
            </a:lvl5pPr>
            <a:lvl6pPr marL="2743200" lvl="5" indent="-2286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None/>
              <a:defRPr sz="1600" b="1"/>
            </a:lvl6pPr>
            <a:lvl7pPr marL="3200400" lvl="6" indent="-2286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None/>
              <a:defRPr sz="1600" b="1"/>
            </a:lvl7pPr>
            <a:lvl8pPr marL="3657600" lvl="7" indent="-2286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None/>
              <a:defRPr sz="1600" b="1"/>
            </a:lvl8pPr>
            <a:lvl9pPr marL="4114800" lvl="8" indent="-2286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  <a:defRPr sz="2400"/>
            </a:lvl1pPr>
            <a:lvl2pPr marL="914400" lvl="1" indent="-3556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–"/>
              <a:defRPr sz="2000"/>
            </a:lvl2pPr>
            <a:lvl3pPr marL="1371600" lvl="2" indent="-3429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•"/>
              <a:defRPr sz="1800"/>
            </a:lvl3pPr>
            <a:lvl4pPr marL="1828800" lvl="3" indent="-3302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–"/>
              <a:defRPr sz="1600"/>
            </a:lvl4pPr>
            <a:lvl5pPr marL="2286000" lvl="4" indent="-3302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»"/>
              <a:defRPr sz="1600"/>
            </a:lvl5pPr>
            <a:lvl6pPr marL="2743200" lvl="5" indent="-3302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»"/>
              <a:defRPr sz="1600"/>
            </a:lvl6pPr>
            <a:lvl7pPr marL="3200400" lvl="6" indent="-3302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»"/>
              <a:defRPr sz="1600"/>
            </a:lvl7pPr>
            <a:lvl8pPr marL="3657600" lvl="7" indent="-3302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»"/>
              <a:defRPr sz="1600"/>
            </a:lvl8pPr>
            <a:lvl9pPr marL="4114800" lvl="8" indent="-3302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  <a:defRPr sz="2400" b="1"/>
            </a:lvl1pPr>
            <a:lvl2pPr marL="914400" lvl="1" indent="-2286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  <a:defRPr sz="2000" b="1"/>
            </a:lvl2pPr>
            <a:lvl3pPr marL="1371600" lvl="2" indent="-2286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  <a:defRPr sz="1800" b="1"/>
            </a:lvl3pPr>
            <a:lvl4pPr marL="1828800" lvl="3" indent="-2286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None/>
              <a:defRPr sz="1600" b="1"/>
            </a:lvl4pPr>
            <a:lvl5pPr marL="2286000" lvl="4" indent="-2286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None/>
              <a:defRPr sz="1600" b="1"/>
            </a:lvl5pPr>
            <a:lvl6pPr marL="2743200" lvl="5" indent="-2286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None/>
              <a:defRPr sz="1600" b="1"/>
            </a:lvl6pPr>
            <a:lvl7pPr marL="3200400" lvl="6" indent="-2286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None/>
              <a:defRPr sz="1600" b="1"/>
            </a:lvl7pPr>
            <a:lvl8pPr marL="3657600" lvl="7" indent="-2286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None/>
              <a:defRPr sz="1600" b="1"/>
            </a:lvl8pPr>
            <a:lvl9pPr marL="4114800" lvl="8" indent="-2286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  <a:defRPr sz="2400"/>
            </a:lvl1pPr>
            <a:lvl2pPr marL="914400" lvl="1" indent="-3556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–"/>
              <a:defRPr sz="2000"/>
            </a:lvl2pPr>
            <a:lvl3pPr marL="1371600" lvl="2" indent="-3429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•"/>
              <a:defRPr sz="1800"/>
            </a:lvl3pPr>
            <a:lvl4pPr marL="1828800" lvl="3" indent="-3302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–"/>
              <a:defRPr sz="1600"/>
            </a:lvl4pPr>
            <a:lvl5pPr marL="2286000" lvl="4" indent="-3302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»"/>
              <a:defRPr sz="1600"/>
            </a:lvl5pPr>
            <a:lvl6pPr marL="2743200" lvl="5" indent="-3302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»"/>
              <a:defRPr sz="1600"/>
            </a:lvl6pPr>
            <a:lvl7pPr marL="3200400" lvl="6" indent="-3302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»"/>
              <a:defRPr sz="1600"/>
            </a:lvl7pPr>
            <a:lvl8pPr marL="3657600" lvl="7" indent="-3302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»"/>
              <a:defRPr sz="1600"/>
            </a:lvl8pPr>
            <a:lvl9pPr marL="4114800" lvl="8" indent="-3302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dt" idx="10"/>
          </p:nvPr>
        </p:nvSpPr>
        <p:spPr>
          <a:xfrm>
            <a:off x="6858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ftr" idx="11"/>
          </p:nvPr>
        </p:nvSpPr>
        <p:spPr>
          <a:xfrm>
            <a:off x="3124200" y="57912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2"/>
          <p:cNvSpPr txBox="1">
            <a:spLocks noGrp="1"/>
          </p:cNvSpPr>
          <p:nvPr>
            <p:ph type="sldNum" idx="12"/>
          </p:nvPr>
        </p:nvSpPr>
        <p:spPr>
          <a:xfrm>
            <a:off x="65532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3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dt" idx="10"/>
          </p:nvPr>
        </p:nvSpPr>
        <p:spPr>
          <a:xfrm>
            <a:off x="6858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3"/>
          <p:cNvSpPr txBox="1">
            <a:spLocks noGrp="1"/>
          </p:cNvSpPr>
          <p:nvPr>
            <p:ph type="ftr" idx="11"/>
          </p:nvPr>
        </p:nvSpPr>
        <p:spPr>
          <a:xfrm>
            <a:off x="3124200" y="57912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3"/>
          <p:cNvSpPr txBox="1">
            <a:spLocks noGrp="1"/>
          </p:cNvSpPr>
          <p:nvPr>
            <p:ph type="sldNum" idx="12"/>
          </p:nvPr>
        </p:nvSpPr>
        <p:spPr>
          <a:xfrm>
            <a:off x="65532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4"/>
          <p:cNvSpPr txBox="1">
            <a:spLocks noGrp="1"/>
          </p:cNvSpPr>
          <p:nvPr>
            <p:ph type="dt" idx="10"/>
          </p:nvPr>
        </p:nvSpPr>
        <p:spPr>
          <a:xfrm>
            <a:off x="6858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4"/>
          <p:cNvSpPr txBox="1">
            <a:spLocks noGrp="1"/>
          </p:cNvSpPr>
          <p:nvPr>
            <p:ph type="ftr" idx="11"/>
          </p:nvPr>
        </p:nvSpPr>
        <p:spPr>
          <a:xfrm>
            <a:off x="3124200" y="57912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4"/>
          <p:cNvSpPr txBox="1">
            <a:spLocks noGrp="1"/>
          </p:cNvSpPr>
          <p:nvPr>
            <p:ph type="sldNum" idx="12"/>
          </p:nvPr>
        </p:nvSpPr>
        <p:spPr>
          <a:xfrm>
            <a:off x="65532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just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Arial"/>
              <a:buChar char="•"/>
              <a:defRPr sz="3200"/>
            </a:lvl1pPr>
            <a:lvl2pPr marL="914400" lvl="1" indent="-40640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–"/>
              <a:defRPr sz="2800"/>
            </a:lvl2pPr>
            <a:lvl3pPr marL="1371600" lvl="2" indent="-38100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  <a:defRPr sz="2400"/>
            </a:lvl3pPr>
            <a:lvl4pPr marL="1828800" lvl="3" indent="-3556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–"/>
              <a:defRPr sz="2000"/>
            </a:lvl4pPr>
            <a:lvl5pPr marL="2286000" lvl="4" indent="-3556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»"/>
              <a:defRPr sz="2000"/>
            </a:lvl5pPr>
            <a:lvl6pPr marL="2743200" lvl="5" indent="-3556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»"/>
              <a:defRPr sz="2000"/>
            </a:lvl6pPr>
            <a:lvl7pPr marL="3200400" lvl="6" indent="-3556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»"/>
              <a:defRPr sz="2000"/>
            </a:lvl7pPr>
            <a:lvl8pPr marL="3657600" lvl="7" indent="-3556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»"/>
              <a:defRPr sz="2000"/>
            </a:lvl8pPr>
            <a:lvl9pPr marL="4114800" lvl="8" indent="-3556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63" name="Google Shape;63;p2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just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Arial"/>
              <a:buNone/>
              <a:defRPr sz="1400"/>
            </a:lvl1pPr>
            <a:lvl2pPr marL="914400" lvl="1" indent="-228600" algn="just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99"/>
              </a:buClr>
              <a:buSzPts val="1200"/>
              <a:buFont typeface="Arial"/>
              <a:buNone/>
              <a:defRPr sz="1200"/>
            </a:lvl2pPr>
            <a:lvl3pPr marL="1371600" lvl="2" indent="-228600" algn="just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99"/>
              </a:buClr>
              <a:buSzPts val="1000"/>
              <a:buFont typeface="Arial"/>
              <a:buNone/>
              <a:defRPr sz="1000"/>
            </a:lvl3pPr>
            <a:lvl4pPr marL="1828800" lvl="3" indent="-228600" algn="just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99"/>
              </a:buClr>
              <a:buSzPts val="900"/>
              <a:buFont typeface="Arial"/>
              <a:buNone/>
              <a:defRPr sz="900"/>
            </a:lvl4pPr>
            <a:lvl5pPr marL="2286000" lvl="4" indent="-228600" algn="just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99"/>
              </a:buClr>
              <a:buSzPts val="900"/>
              <a:buFont typeface="Arial"/>
              <a:buNone/>
              <a:defRPr sz="900"/>
            </a:lvl5pPr>
            <a:lvl6pPr marL="2743200" lvl="5" indent="-228600" algn="just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99"/>
              </a:buClr>
              <a:buSzPts val="900"/>
              <a:buFont typeface="Arial"/>
              <a:buNone/>
              <a:defRPr sz="900"/>
            </a:lvl6pPr>
            <a:lvl7pPr marL="3200400" lvl="6" indent="-228600" algn="just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99"/>
              </a:buClr>
              <a:buSzPts val="900"/>
              <a:buFont typeface="Arial"/>
              <a:buNone/>
              <a:defRPr sz="900"/>
            </a:lvl7pPr>
            <a:lvl8pPr marL="3657600" lvl="7" indent="-228600" algn="just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99"/>
              </a:buClr>
              <a:buSzPts val="900"/>
              <a:buFont typeface="Arial"/>
              <a:buNone/>
              <a:defRPr sz="900"/>
            </a:lvl8pPr>
            <a:lvl9pPr marL="4114800" lvl="8" indent="-228600" algn="just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99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4" name="Google Shape;64;p25"/>
          <p:cNvSpPr txBox="1">
            <a:spLocks noGrp="1"/>
          </p:cNvSpPr>
          <p:nvPr>
            <p:ph type="dt" idx="10"/>
          </p:nvPr>
        </p:nvSpPr>
        <p:spPr>
          <a:xfrm>
            <a:off x="6858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5"/>
          <p:cNvSpPr txBox="1">
            <a:spLocks noGrp="1"/>
          </p:cNvSpPr>
          <p:nvPr>
            <p:ph type="ftr" idx="11"/>
          </p:nvPr>
        </p:nvSpPr>
        <p:spPr>
          <a:xfrm>
            <a:off x="3124200" y="57912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5"/>
          <p:cNvSpPr txBox="1">
            <a:spLocks noGrp="1"/>
          </p:cNvSpPr>
          <p:nvPr>
            <p:ph type="sldNum" idx="12"/>
          </p:nvPr>
        </p:nvSpPr>
        <p:spPr>
          <a:xfrm>
            <a:off x="65532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2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just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Arial"/>
              <a:buNone/>
              <a:defRPr sz="1400"/>
            </a:lvl1pPr>
            <a:lvl2pPr marL="914400" lvl="1" indent="-228600" algn="just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99"/>
              </a:buClr>
              <a:buSzPts val="1200"/>
              <a:buFont typeface="Arial"/>
              <a:buNone/>
              <a:defRPr sz="1200"/>
            </a:lvl2pPr>
            <a:lvl3pPr marL="1371600" lvl="2" indent="-228600" algn="just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99"/>
              </a:buClr>
              <a:buSzPts val="1000"/>
              <a:buFont typeface="Arial"/>
              <a:buNone/>
              <a:defRPr sz="1000"/>
            </a:lvl3pPr>
            <a:lvl4pPr marL="1828800" lvl="3" indent="-228600" algn="just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99"/>
              </a:buClr>
              <a:buSzPts val="900"/>
              <a:buFont typeface="Arial"/>
              <a:buNone/>
              <a:defRPr sz="900"/>
            </a:lvl4pPr>
            <a:lvl5pPr marL="2286000" lvl="4" indent="-228600" algn="just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99"/>
              </a:buClr>
              <a:buSzPts val="900"/>
              <a:buFont typeface="Arial"/>
              <a:buNone/>
              <a:defRPr sz="900"/>
            </a:lvl5pPr>
            <a:lvl6pPr marL="2743200" lvl="5" indent="-228600" algn="just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99"/>
              </a:buClr>
              <a:buSzPts val="900"/>
              <a:buFont typeface="Arial"/>
              <a:buNone/>
              <a:defRPr sz="900"/>
            </a:lvl6pPr>
            <a:lvl7pPr marL="3200400" lvl="6" indent="-228600" algn="just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99"/>
              </a:buClr>
              <a:buSzPts val="900"/>
              <a:buFont typeface="Arial"/>
              <a:buNone/>
              <a:defRPr sz="900"/>
            </a:lvl7pPr>
            <a:lvl8pPr marL="3657600" lvl="7" indent="-228600" algn="just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99"/>
              </a:buClr>
              <a:buSzPts val="900"/>
              <a:buFont typeface="Arial"/>
              <a:buNone/>
              <a:defRPr sz="900"/>
            </a:lvl8pPr>
            <a:lvl9pPr marL="4114800" lvl="8" indent="-228600" algn="just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99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dt" idx="10"/>
          </p:nvPr>
        </p:nvSpPr>
        <p:spPr>
          <a:xfrm>
            <a:off x="6858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6"/>
          <p:cNvSpPr txBox="1">
            <a:spLocks noGrp="1"/>
          </p:cNvSpPr>
          <p:nvPr>
            <p:ph type="ftr" idx="11"/>
          </p:nvPr>
        </p:nvSpPr>
        <p:spPr>
          <a:xfrm>
            <a:off x="3124200" y="57912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6"/>
          <p:cNvSpPr txBox="1">
            <a:spLocks noGrp="1"/>
          </p:cNvSpPr>
          <p:nvPr>
            <p:ph type="sldNum" idx="12"/>
          </p:nvPr>
        </p:nvSpPr>
        <p:spPr>
          <a:xfrm>
            <a:off x="65532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just" rtl="0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just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just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just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just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just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just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dt" idx="10"/>
          </p:nvPr>
        </p:nvSpPr>
        <p:spPr>
          <a:xfrm>
            <a:off x="6858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3124200" y="57912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sldNum" idx="12"/>
          </p:nvPr>
        </p:nvSpPr>
        <p:spPr>
          <a:xfrm>
            <a:off x="65532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5" name="Google Shape;15;p17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316416" y="6557246"/>
            <a:ext cx="827584" cy="3388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Google Shape;16;p17"/>
          <p:cNvCxnSpPr/>
          <p:nvPr/>
        </p:nvCxnSpPr>
        <p:spPr>
          <a:xfrm>
            <a:off x="0" y="652953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jp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jp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yperledger-fabric.readthedocs.io/pt/latest/chaincode_lifecycle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udemy.com/course/nodejs-the-complete-guide/" TargetMode="External"/><Relationship Id="rId5" Type="http://schemas.openxmlformats.org/officeDocument/2006/relationships/hyperlink" Target="https://hyperledger-fabric.readthedocs.io/en/latest/sdk_chaincode.html" TargetMode="External"/><Relationship Id="rId4" Type="http://schemas.openxmlformats.org/officeDocument/2006/relationships/hyperlink" Target="https://hyperledger-fabric.readthedocs.io/pt/latest/policies/policies.html#chaincode-endorsement-polici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>
            <a:spLocks noGrp="1"/>
          </p:cNvSpPr>
          <p:nvPr>
            <p:ph type="ctrTitle"/>
          </p:nvPr>
        </p:nvSpPr>
        <p:spPr>
          <a:xfrm>
            <a:off x="685800" y="24282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3200"/>
              <a:t>Blockchain, Criptomoedas &amp; Tecnologias Descentralizadas</a:t>
            </a:r>
            <a:endParaRPr sz="3200"/>
          </a:p>
        </p:txBody>
      </p:sp>
      <p:sp>
        <p:nvSpPr>
          <p:cNvPr id="91" name="Google Shape;91;p1"/>
          <p:cNvSpPr txBox="1">
            <a:spLocks noGrp="1"/>
          </p:cNvSpPr>
          <p:nvPr>
            <p:ph type="subTitle" idx="1"/>
          </p:nvPr>
        </p:nvSpPr>
        <p:spPr>
          <a:xfrm>
            <a:off x="0" y="3934330"/>
            <a:ext cx="9144000" cy="9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None/>
            </a:pPr>
            <a:r>
              <a:rPr lang="pt-BR" b="1"/>
              <a:t>Introdução ao Hyperledger Fabric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None/>
            </a:pPr>
            <a:r>
              <a:rPr lang="pt-BR" sz="2400" b="1"/>
              <a:t>Chaincode - Contratos Inteligentes</a:t>
            </a:r>
            <a:endParaRPr sz="2400" b="1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None/>
            </a:pPr>
            <a:endParaRPr b="1"/>
          </a:p>
        </p:txBody>
      </p:sp>
      <p:grpSp>
        <p:nvGrpSpPr>
          <p:cNvPr id="92" name="Google Shape;92;p1"/>
          <p:cNvGrpSpPr/>
          <p:nvPr/>
        </p:nvGrpSpPr>
        <p:grpSpPr>
          <a:xfrm>
            <a:off x="2270724" y="132093"/>
            <a:ext cx="4445814" cy="2099655"/>
            <a:chOff x="168721" y="13862"/>
            <a:chExt cx="8663634" cy="4091634"/>
          </a:xfrm>
        </p:grpSpPr>
        <p:cxnSp>
          <p:nvCxnSpPr>
            <p:cNvPr id="93" name="Google Shape;93;p1"/>
            <p:cNvCxnSpPr>
              <a:stCxn id="94" idx="3"/>
            </p:cNvCxnSpPr>
            <p:nvPr/>
          </p:nvCxnSpPr>
          <p:spPr>
            <a:xfrm rot="10800000" flipH="1">
              <a:off x="200666" y="2456351"/>
              <a:ext cx="732300" cy="4869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5" name="Google Shape;95;p1"/>
            <p:cNvCxnSpPr>
              <a:stCxn id="96" idx="7"/>
            </p:cNvCxnSpPr>
            <p:nvPr/>
          </p:nvCxnSpPr>
          <p:spPr>
            <a:xfrm flipH="1">
              <a:off x="3444110" y="261707"/>
              <a:ext cx="733500" cy="5811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" name="Google Shape;97;p1"/>
            <p:cNvCxnSpPr>
              <a:endCxn id="98" idx="3"/>
            </p:cNvCxnSpPr>
            <p:nvPr/>
          </p:nvCxnSpPr>
          <p:spPr>
            <a:xfrm rot="10800000">
              <a:off x="3617383" y="793351"/>
              <a:ext cx="1321200" cy="1287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9" name="Google Shape;99;p1"/>
            <p:cNvCxnSpPr>
              <a:endCxn id="100" idx="1"/>
            </p:cNvCxnSpPr>
            <p:nvPr/>
          </p:nvCxnSpPr>
          <p:spPr>
            <a:xfrm rot="10800000">
              <a:off x="4112266" y="1328507"/>
              <a:ext cx="715500" cy="6864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" name="Google Shape;101;p1"/>
            <p:cNvCxnSpPr>
              <a:stCxn id="100" idx="3"/>
            </p:cNvCxnSpPr>
            <p:nvPr/>
          </p:nvCxnSpPr>
          <p:spPr>
            <a:xfrm rot="10800000" flipH="1">
              <a:off x="4112266" y="924151"/>
              <a:ext cx="1019700" cy="5586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2" name="Google Shape;102;p1"/>
            <p:cNvCxnSpPr>
              <a:stCxn id="103" idx="6"/>
            </p:cNvCxnSpPr>
            <p:nvPr/>
          </p:nvCxnSpPr>
          <p:spPr>
            <a:xfrm flipH="1">
              <a:off x="2678855" y="1837429"/>
              <a:ext cx="1060800" cy="2016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" name="Google Shape;104;p1"/>
            <p:cNvCxnSpPr>
              <a:stCxn id="100" idx="2"/>
              <a:endCxn id="105" idx="2"/>
            </p:cNvCxnSpPr>
            <p:nvPr/>
          </p:nvCxnSpPr>
          <p:spPr>
            <a:xfrm flipH="1">
              <a:off x="2810421" y="1405629"/>
              <a:ext cx="1269900" cy="507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" name="Google Shape;106;p1"/>
            <p:cNvCxnSpPr>
              <a:stCxn id="105" idx="0"/>
            </p:cNvCxnSpPr>
            <p:nvPr/>
          </p:nvCxnSpPr>
          <p:spPr>
            <a:xfrm flipH="1">
              <a:off x="2768488" y="1347362"/>
              <a:ext cx="150900" cy="8589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" name="Google Shape;107;p1"/>
            <p:cNvCxnSpPr>
              <a:endCxn id="105" idx="3"/>
            </p:cNvCxnSpPr>
            <p:nvPr/>
          </p:nvCxnSpPr>
          <p:spPr>
            <a:xfrm flipH="1">
              <a:off x="2842266" y="845351"/>
              <a:ext cx="536700" cy="6882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8" name="Google Shape;108;p1"/>
            <p:cNvCxnSpPr>
              <a:endCxn id="109" idx="4"/>
            </p:cNvCxnSpPr>
            <p:nvPr/>
          </p:nvCxnSpPr>
          <p:spPr>
            <a:xfrm flipH="1">
              <a:off x="5649888" y="1241096"/>
              <a:ext cx="106800" cy="7689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0" name="Google Shape;110;p1"/>
            <p:cNvCxnSpPr>
              <a:stCxn id="111" idx="7"/>
              <a:endCxn id="109" idx="3"/>
            </p:cNvCxnSpPr>
            <p:nvPr/>
          </p:nvCxnSpPr>
          <p:spPr>
            <a:xfrm flipH="1">
              <a:off x="5572910" y="1315807"/>
              <a:ext cx="928800" cy="6621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2" name="Google Shape;112;p1"/>
            <p:cNvCxnSpPr>
              <a:stCxn id="111" idx="5"/>
              <a:endCxn id="113" idx="1"/>
            </p:cNvCxnSpPr>
            <p:nvPr/>
          </p:nvCxnSpPr>
          <p:spPr>
            <a:xfrm rot="10800000">
              <a:off x="5712410" y="1137951"/>
              <a:ext cx="789300" cy="3321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4" name="Google Shape;114;p1"/>
            <p:cNvCxnSpPr>
              <a:stCxn id="115" idx="3"/>
              <a:endCxn id="116" idx="3"/>
            </p:cNvCxnSpPr>
            <p:nvPr/>
          </p:nvCxnSpPr>
          <p:spPr>
            <a:xfrm flipH="1">
              <a:off x="1419866" y="2587651"/>
              <a:ext cx="533400" cy="4953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7" name="Google Shape;117;p1"/>
            <p:cNvCxnSpPr>
              <a:stCxn id="118" idx="1"/>
            </p:cNvCxnSpPr>
            <p:nvPr/>
          </p:nvCxnSpPr>
          <p:spPr>
            <a:xfrm>
              <a:off x="505466" y="1607907"/>
              <a:ext cx="601200" cy="9645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9" name="Google Shape;119;p1"/>
            <p:cNvSpPr/>
            <p:nvPr/>
          </p:nvSpPr>
          <p:spPr>
            <a:xfrm>
              <a:off x="1057721" y="1106062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168721" y="2757062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333821" y="3493662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4232721" y="3646062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5172521" y="2731662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5540821" y="1791862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6315521" y="1283862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6963221" y="953662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5169981" y="77362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3991421" y="229762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3165921" y="13862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473521" y="1575962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3521521" y="1728362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080321" y="1296562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2810321" y="1347362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7928421" y="1728362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7610921" y="3722262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8614221" y="3861962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29" name="Google Shape;129;p1"/>
            <p:cNvCxnSpPr/>
            <p:nvPr/>
          </p:nvCxnSpPr>
          <p:spPr>
            <a:xfrm>
              <a:off x="925132" y="2421629"/>
              <a:ext cx="263986" cy="1127157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0" name="Google Shape;130;p1"/>
            <p:cNvCxnSpPr>
              <a:stCxn id="120" idx="6"/>
              <a:endCxn id="131" idx="1"/>
            </p:cNvCxnSpPr>
            <p:nvPr/>
          </p:nvCxnSpPr>
          <p:spPr>
            <a:xfrm>
              <a:off x="551955" y="3602729"/>
              <a:ext cx="486600" cy="126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2" name="Google Shape;132;p1"/>
            <p:cNvCxnSpPr>
              <a:endCxn id="133" idx="2"/>
            </p:cNvCxnSpPr>
            <p:nvPr/>
          </p:nvCxnSpPr>
          <p:spPr>
            <a:xfrm>
              <a:off x="1257221" y="3664929"/>
              <a:ext cx="867300" cy="3315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4" name="Google Shape;134;p1"/>
            <p:cNvCxnSpPr>
              <a:stCxn id="133" idx="3"/>
            </p:cNvCxnSpPr>
            <p:nvPr/>
          </p:nvCxnSpPr>
          <p:spPr>
            <a:xfrm rot="10800000" flipH="1">
              <a:off x="2156466" y="3383851"/>
              <a:ext cx="453000" cy="6897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5" name="Google Shape;135;p1"/>
            <p:cNvCxnSpPr>
              <a:stCxn id="116" idx="0"/>
            </p:cNvCxnSpPr>
            <p:nvPr/>
          </p:nvCxnSpPr>
          <p:spPr>
            <a:xfrm flipH="1">
              <a:off x="1189188" y="2896762"/>
              <a:ext cx="307800" cy="7185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6" name="Google Shape;136;p1"/>
            <p:cNvCxnSpPr>
              <a:endCxn id="115" idx="3"/>
            </p:cNvCxnSpPr>
            <p:nvPr/>
          </p:nvCxnSpPr>
          <p:spPr>
            <a:xfrm flipH="1">
              <a:off x="1953266" y="2084851"/>
              <a:ext cx="687900" cy="5028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7" name="Google Shape;137;p1"/>
            <p:cNvCxnSpPr>
              <a:endCxn id="115" idx="5"/>
            </p:cNvCxnSpPr>
            <p:nvPr/>
          </p:nvCxnSpPr>
          <p:spPr>
            <a:xfrm rot="10800000">
              <a:off x="2107510" y="2587651"/>
              <a:ext cx="449400" cy="7209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8" name="Google Shape;138;p1"/>
            <p:cNvCxnSpPr>
              <a:endCxn id="139" idx="2"/>
            </p:cNvCxnSpPr>
            <p:nvPr/>
          </p:nvCxnSpPr>
          <p:spPr>
            <a:xfrm rot="10800000">
              <a:off x="2988121" y="2777229"/>
              <a:ext cx="946800" cy="198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0" name="Google Shape;140;p1"/>
            <p:cNvCxnSpPr/>
            <p:nvPr/>
          </p:nvCxnSpPr>
          <p:spPr>
            <a:xfrm rot="10800000">
              <a:off x="2736015" y="2084027"/>
              <a:ext cx="1165758" cy="712984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1" name="Google Shape;141;p1"/>
            <p:cNvCxnSpPr>
              <a:stCxn id="121" idx="2"/>
              <a:endCxn id="142" idx="2"/>
            </p:cNvCxnSpPr>
            <p:nvPr/>
          </p:nvCxnSpPr>
          <p:spPr>
            <a:xfrm rot="10800000">
              <a:off x="3496221" y="3602729"/>
              <a:ext cx="736500" cy="1524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3" name="Google Shape;143;p1"/>
            <p:cNvCxnSpPr>
              <a:endCxn id="142" idx="3"/>
            </p:cNvCxnSpPr>
            <p:nvPr/>
          </p:nvCxnSpPr>
          <p:spPr>
            <a:xfrm flipH="1">
              <a:off x="3528066" y="2830551"/>
              <a:ext cx="518400" cy="8493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4" name="Google Shape;144;p1"/>
            <p:cNvCxnSpPr>
              <a:endCxn id="145" idx="5"/>
            </p:cNvCxnSpPr>
            <p:nvPr/>
          </p:nvCxnSpPr>
          <p:spPr>
            <a:xfrm>
              <a:off x="2531010" y="3419851"/>
              <a:ext cx="516300" cy="5775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5" name="Google Shape;145;p1"/>
            <p:cNvSpPr/>
            <p:nvPr/>
          </p:nvSpPr>
          <p:spPr>
            <a:xfrm>
              <a:off x="2861121" y="3811162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124521" y="3887362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46" name="Google Shape;146;p1"/>
            <p:cNvGrpSpPr/>
            <p:nvPr/>
          </p:nvGrpSpPr>
          <p:grpSpPr>
            <a:xfrm>
              <a:off x="896083" y="3308487"/>
              <a:ext cx="648726" cy="648726"/>
              <a:chOff x="896083" y="3632337"/>
              <a:chExt cx="648726" cy="648726"/>
            </a:xfrm>
          </p:grpSpPr>
          <p:sp>
            <p:nvSpPr>
              <p:cNvPr id="147" name="Google Shape;147;p1"/>
              <p:cNvSpPr/>
              <p:nvPr/>
            </p:nvSpPr>
            <p:spPr>
              <a:xfrm>
                <a:off x="896083" y="3632337"/>
                <a:ext cx="648726" cy="648726"/>
              </a:xfrm>
              <a:prstGeom prst="ellipse">
                <a:avLst/>
              </a:prstGeom>
              <a:solidFill>
                <a:srgbClr val="D1F0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id="131" name="Google Shape;131;p1" descr="Computador Base De Dados Rede - Gráfico vetorial grátis no Pixabay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1038703" y="3700616"/>
                <a:ext cx="387745" cy="4772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15" name="Google Shape;115;p1"/>
            <p:cNvSpPr/>
            <p:nvPr/>
          </p:nvSpPr>
          <p:spPr>
            <a:xfrm>
              <a:off x="1921321" y="2401462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1387921" y="2896762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48" name="Google Shape;148;p1"/>
            <p:cNvCxnSpPr>
              <a:endCxn id="149" idx="2"/>
            </p:cNvCxnSpPr>
            <p:nvPr/>
          </p:nvCxnSpPr>
          <p:spPr>
            <a:xfrm rot="10800000">
              <a:off x="1759684" y="1939707"/>
              <a:ext cx="834600" cy="1371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" name="Google Shape;149;p1"/>
            <p:cNvSpPr/>
            <p:nvPr/>
          </p:nvSpPr>
          <p:spPr>
            <a:xfrm>
              <a:off x="1759684" y="1830640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50" name="Google Shape;150;p1"/>
            <p:cNvGrpSpPr/>
            <p:nvPr/>
          </p:nvGrpSpPr>
          <p:grpSpPr>
            <a:xfrm>
              <a:off x="2380478" y="1783737"/>
              <a:ext cx="648726" cy="648726"/>
              <a:chOff x="2946111" y="1326815"/>
              <a:chExt cx="648726" cy="648726"/>
            </a:xfrm>
          </p:grpSpPr>
          <p:sp>
            <p:nvSpPr>
              <p:cNvPr id="151" name="Google Shape;151;p1"/>
              <p:cNvSpPr/>
              <p:nvPr/>
            </p:nvSpPr>
            <p:spPr>
              <a:xfrm>
                <a:off x="2946111" y="1326815"/>
                <a:ext cx="648726" cy="648726"/>
              </a:xfrm>
              <a:prstGeom prst="ellipse">
                <a:avLst/>
              </a:prstGeom>
              <a:solidFill>
                <a:srgbClr val="CBCBE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id="152" name="Google Shape;152;p1" descr="Architetto -- signore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3006087" y="1384310"/>
                <a:ext cx="527472" cy="52747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153" name="Google Shape;153;p1"/>
            <p:cNvCxnSpPr>
              <a:endCxn id="122" idx="4"/>
            </p:cNvCxnSpPr>
            <p:nvPr/>
          </p:nvCxnSpPr>
          <p:spPr>
            <a:xfrm rot="10800000" flipH="1">
              <a:off x="5223388" y="2949796"/>
              <a:ext cx="58200" cy="5808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4" name="Google Shape;154;p1"/>
            <p:cNvCxnSpPr>
              <a:stCxn id="122" idx="6"/>
            </p:cNvCxnSpPr>
            <p:nvPr/>
          </p:nvCxnSpPr>
          <p:spPr>
            <a:xfrm rot="10800000" flipH="1">
              <a:off x="5390655" y="2699729"/>
              <a:ext cx="684600" cy="1410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5" name="Google Shape;155;p1"/>
            <p:cNvCxnSpPr>
              <a:endCxn id="122" idx="1"/>
            </p:cNvCxnSpPr>
            <p:nvPr/>
          </p:nvCxnSpPr>
          <p:spPr>
            <a:xfrm>
              <a:off x="4878666" y="2154607"/>
              <a:ext cx="325800" cy="6090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6" name="Google Shape;156;p1"/>
            <p:cNvCxnSpPr>
              <a:stCxn id="157" idx="5"/>
              <a:endCxn id="158" idx="3"/>
            </p:cNvCxnSpPr>
            <p:nvPr/>
          </p:nvCxnSpPr>
          <p:spPr>
            <a:xfrm rot="10800000">
              <a:off x="4235910" y="2788551"/>
              <a:ext cx="449700" cy="2055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9" name="Google Shape;159;p1"/>
            <p:cNvCxnSpPr>
              <a:endCxn id="157" idx="5"/>
            </p:cNvCxnSpPr>
            <p:nvPr/>
          </p:nvCxnSpPr>
          <p:spPr>
            <a:xfrm rot="10800000">
              <a:off x="4685610" y="2994051"/>
              <a:ext cx="505800" cy="4809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0" name="Google Shape;160;p1"/>
            <p:cNvCxnSpPr>
              <a:stCxn id="161" idx="1"/>
              <a:endCxn id="119" idx="6"/>
            </p:cNvCxnSpPr>
            <p:nvPr/>
          </p:nvCxnSpPr>
          <p:spPr>
            <a:xfrm flipH="1">
              <a:off x="1275973" y="1080324"/>
              <a:ext cx="445500" cy="1347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2" name="Google Shape;162;p1"/>
            <p:cNvCxnSpPr>
              <a:endCxn id="149" idx="0"/>
            </p:cNvCxnSpPr>
            <p:nvPr/>
          </p:nvCxnSpPr>
          <p:spPr>
            <a:xfrm flipH="1">
              <a:off x="1868751" y="1106140"/>
              <a:ext cx="218400" cy="7245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3" name="Google Shape;163;p1"/>
            <p:cNvCxnSpPr>
              <a:stCxn id="164" idx="0"/>
            </p:cNvCxnSpPr>
            <p:nvPr/>
          </p:nvCxnSpPr>
          <p:spPr>
            <a:xfrm flipH="1">
              <a:off x="2124388" y="267862"/>
              <a:ext cx="375900" cy="7290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5" name="Google Shape;165;p1"/>
            <p:cNvCxnSpPr/>
            <p:nvPr/>
          </p:nvCxnSpPr>
          <p:spPr>
            <a:xfrm flipH="1">
              <a:off x="2124521" y="803252"/>
              <a:ext cx="1166913" cy="234869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6" name="Google Shape;166;p1"/>
            <p:cNvCxnSpPr>
              <a:stCxn id="128" idx="1"/>
            </p:cNvCxnSpPr>
            <p:nvPr/>
          </p:nvCxnSpPr>
          <p:spPr>
            <a:xfrm rot="10800000">
              <a:off x="8482066" y="3474807"/>
              <a:ext cx="164100" cy="4191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7" name="Google Shape;167;p1"/>
            <p:cNvCxnSpPr/>
            <p:nvPr/>
          </p:nvCxnSpPr>
          <p:spPr>
            <a:xfrm rot="10800000">
              <a:off x="7202366" y="3181411"/>
              <a:ext cx="1193721" cy="282967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8" name="Google Shape;168;p1"/>
            <p:cNvCxnSpPr>
              <a:stCxn id="127" idx="1"/>
            </p:cNvCxnSpPr>
            <p:nvPr/>
          </p:nvCxnSpPr>
          <p:spPr>
            <a:xfrm rot="10800000">
              <a:off x="7140366" y="3342607"/>
              <a:ext cx="502500" cy="4116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9" name="Google Shape;169;p1"/>
            <p:cNvCxnSpPr>
              <a:stCxn id="170" idx="5"/>
            </p:cNvCxnSpPr>
            <p:nvPr/>
          </p:nvCxnSpPr>
          <p:spPr>
            <a:xfrm rot="10800000">
              <a:off x="5448110" y="3663851"/>
              <a:ext cx="672600" cy="3462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1" name="Google Shape;171;p1"/>
            <p:cNvCxnSpPr>
              <a:stCxn id="172" idx="2"/>
            </p:cNvCxnSpPr>
            <p:nvPr/>
          </p:nvCxnSpPr>
          <p:spPr>
            <a:xfrm rot="10800000" flipH="1">
              <a:off x="6302821" y="3234329"/>
              <a:ext cx="736500" cy="1779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3" name="Google Shape;173;p1"/>
            <p:cNvCxnSpPr/>
            <p:nvPr/>
          </p:nvCxnSpPr>
          <p:spPr>
            <a:xfrm rot="10800000">
              <a:off x="6171303" y="2714197"/>
              <a:ext cx="1031063" cy="572457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4" name="Google Shape;174;p1"/>
            <p:cNvCxnSpPr>
              <a:endCxn id="175" idx="2"/>
            </p:cNvCxnSpPr>
            <p:nvPr/>
          </p:nvCxnSpPr>
          <p:spPr>
            <a:xfrm rot="10800000">
              <a:off x="7140402" y="2127524"/>
              <a:ext cx="22800" cy="11184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6" name="Google Shape;176;p1"/>
            <p:cNvCxnSpPr>
              <a:stCxn id="175" idx="3"/>
              <a:endCxn id="126" idx="2"/>
            </p:cNvCxnSpPr>
            <p:nvPr/>
          </p:nvCxnSpPr>
          <p:spPr>
            <a:xfrm rot="10800000" flipH="1">
              <a:off x="7411086" y="1837340"/>
              <a:ext cx="517200" cy="195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7" name="Google Shape;177;p1"/>
            <p:cNvCxnSpPr>
              <a:stCxn id="178" idx="3"/>
              <a:endCxn id="179" idx="3"/>
            </p:cNvCxnSpPr>
            <p:nvPr/>
          </p:nvCxnSpPr>
          <p:spPr>
            <a:xfrm rot="10800000" flipH="1">
              <a:off x="7693666" y="2219251"/>
              <a:ext cx="711300" cy="5589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0" name="Google Shape;180;p1"/>
            <p:cNvCxnSpPr>
              <a:stCxn id="126" idx="5"/>
              <a:endCxn id="179" idx="5"/>
            </p:cNvCxnSpPr>
            <p:nvPr/>
          </p:nvCxnSpPr>
          <p:spPr>
            <a:xfrm>
              <a:off x="8114610" y="1914551"/>
              <a:ext cx="444600" cy="3048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1" name="Google Shape;181;p1"/>
            <p:cNvCxnSpPr>
              <a:endCxn id="111" idx="0"/>
            </p:cNvCxnSpPr>
            <p:nvPr/>
          </p:nvCxnSpPr>
          <p:spPr>
            <a:xfrm>
              <a:off x="6354388" y="475362"/>
              <a:ext cx="70200" cy="8085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2" name="Google Shape;182;p1"/>
            <p:cNvCxnSpPr>
              <a:endCxn id="124" idx="4"/>
            </p:cNvCxnSpPr>
            <p:nvPr/>
          </p:nvCxnSpPr>
          <p:spPr>
            <a:xfrm rot="10800000" flipH="1">
              <a:off x="5018948" y="295496"/>
              <a:ext cx="260100" cy="6399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3" name="Google Shape;183;p1"/>
            <p:cNvCxnSpPr>
              <a:endCxn id="109" idx="2"/>
            </p:cNvCxnSpPr>
            <p:nvPr/>
          </p:nvCxnSpPr>
          <p:spPr>
            <a:xfrm rot="10800000" flipH="1">
              <a:off x="4914121" y="1900929"/>
              <a:ext cx="626700" cy="1404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4" name="Google Shape;184;p1"/>
            <p:cNvCxnSpPr>
              <a:endCxn id="113" idx="6"/>
            </p:cNvCxnSpPr>
            <p:nvPr/>
          </p:nvCxnSpPr>
          <p:spPr>
            <a:xfrm>
              <a:off x="5224555" y="1087929"/>
              <a:ext cx="674100" cy="1272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5" name="Google Shape;185;p1"/>
            <p:cNvCxnSpPr/>
            <p:nvPr/>
          </p:nvCxnSpPr>
          <p:spPr>
            <a:xfrm rot="10800000" flipH="1">
              <a:off x="6171303" y="1962022"/>
              <a:ext cx="921152" cy="646964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6" name="Google Shape;186;p1"/>
            <p:cNvCxnSpPr>
              <a:stCxn id="109" idx="5"/>
            </p:cNvCxnSpPr>
            <p:nvPr/>
          </p:nvCxnSpPr>
          <p:spPr>
            <a:xfrm>
              <a:off x="5727010" y="1978051"/>
              <a:ext cx="310200" cy="5709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7" name="Google Shape;187;p1"/>
            <p:cNvCxnSpPr>
              <a:stCxn id="111" idx="5"/>
            </p:cNvCxnSpPr>
            <p:nvPr/>
          </p:nvCxnSpPr>
          <p:spPr>
            <a:xfrm>
              <a:off x="6501710" y="1470051"/>
              <a:ext cx="580500" cy="4167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8" name="Google Shape;188;p1"/>
            <p:cNvCxnSpPr>
              <a:stCxn id="123" idx="4"/>
            </p:cNvCxnSpPr>
            <p:nvPr/>
          </p:nvCxnSpPr>
          <p:spPr>
            <a:xfrm>
              <a:off x="7072288" y="1171796"/>
              <a:ext cx="128400" cy="6378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9" name="Google Shape;189;p1"/>
            <p:cNvCxnSpPr>
              <a:stCxn id="190" idx="1"/>
            </p:cNvCxnSpPr>
            <p:nvPr/>
          </p:nvCxnSpPr>
          <p:spPr>
            <a:xfrm>
              <a:off x="7744466" y="345527"/>
              <a:ext cx="504000" cy="7500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1" name="Google Shape;191;p1"/>
            <p:cNvCxnSpPr>
              <a:endCxn id="126" idx="0"/>
            </p:cNvCxnSpPr>
            <p:nvPr/>
          </p:nvCxnSpPr>
          <p:spPr>
            <a:xfrm flipH="1">
              <a:off x="8037488" y="1106162"/>
              <a:ext cx="218100" cy="6222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2" name="Google Shape;192;p1"/>
            <p:cNvCxnSpPr>
              <a:stCxn id="193" idx="6"/>
            </p:cNvCxnSpPr>
            <p:nvPr/>
          </p:nvCxnSpPr>
          <p:spPr>
            <a:xfrm flipH="1">
              <a:off x="6364194" y="231996"/>
              <a:ext cx="918900" cy="2313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4" name="Google Shape;194;p1"/>
            <p:cNvCxnSpPr>
              <a:stCxn id="149" idx="3"/>
            </p:cNvCxnSpPr>
            <p:nvPr/>
          </p:nvCxnSpPr>
          <p:spPr>
            <a:xfrm flipH="1">
              <a:off x="1006529" y="2016829"/>
              <a:ext cx="785100" cy="3114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5" name="Google Shape;195;p1"/>
            <p:cNvCxnSpPr>
              <a:stCxn id="125" idx="4"/>
            </p:cNvCxnSpPr>
            <p:nvPr/>
          </p:nvCxnSpPr>
          <p:spPr>
            <a:xfrm>
              <a:off x="3274988" y="231996"/>
              <a:ext cx="103200" cy="5613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96" name="Google Shape;196;p1"/>
            <p:cNvGrpSpPr/>
            <p:nvPr/>
          </p:nvGrpSpPr>
          <p:grpSpPr>
            <a:xfrm>
              <a:off x="4704772" y="625577"/>
              <a:ext cx="648726" cy="648726"/>
              <a:chOff x="4874746" y="2096933"/>
              <a:chExt cx="648726" cy="648726"/>
            </a:xfrm>
          </p:grpSpPr>
          <p:sp>
            <p:nvSpPr>
              <p:cNvPr id="197" name="Google Shape;197;p1"/>
              <p:cNvSpPr/>
              <p:nvPr/>
            </p:nvSpPr>
            <p:spPr>
              <a:xfrm>
                <a:off x="4874746" y="2096933"/>
                <a:ext cx="648726" cy="648726"/>
              </a:xfrm>
              <a:prstGeom prst="ellipse">
                <a:avLst/>
              </a:prstGeom>
              <a:solidFill>
                <a:srgbClr val="FFE4C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id="198" name="Google Shape;198;p1" descr="Architetto remix - Orange grey man icon | Free SVG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4935372" y="2156128"/>
                <a:ext cx="527474" cy="5274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99" name="Google Shape;199;p1"/>
            <p:cNvGrpSpPr/>
            <p:nvPr/>
          </p:nvGrpSpPr>
          <p:grpSpPr>
            <a:xfrm>
              <a:off x="6066541" y="144982"/>
              <a:ext cx="648726" cy="648726"/>
              <a:chOff x="4310865" y="781186"/>
              <a:chExt cx="648726" cy="648726"/>
            </a:xfrm>
          </p:grpSpPr>
          <p:sp>
            <p:nvSpPr>
              <p:cNvPr id="200" name="Google Shape;200;p1"/>
              <p:cNvSpPr/>
              <p:nvPr/>
            </p:nvSpPr>
            <p:spPr>
              <a:xfrm>
                <a:off x="4310865" y="781186"/>
                <a:ext cx="648726" cy="648726"/>
              </a:xfrm>
              <a:prstGeom prst="ellipse">
                <a:avLst/>
              </a:prstGeom>
              <a:solidFill>
                <a:srgbClr val="EEDCC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id="201" name="Google Shape;201;p1" descr="System users | Free SVG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4362610" y="850410"/>
                <a:ext cx="527472" cy="52747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78" name="Google Shape;178;p1"/>
            <p:cNvSpPr/>
            <p:nvPr/>
          </p:nvSpPr>
          <p:spPr>
            <a:xfrm>
              <a:off x="7661721" y="2591962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02" name="Google Shape;202;p1"/>
            <p:cNvCxnSpPr>
              <a:endCxn id="178" idx="5"/>
            </p:cNvCxnSpPr>
            <p:nvPr/>
          </p:nvCxnSpPr>
          <p:spPr>
            <a:xfrm rot="10800000">
              <a:off x="7847910" y="2778151"/>
              <a:ext cx="645000" cy="6405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203" name="Google Shape;203;p1" descr="Free photo Icon Blue Pc Computer Digital Marketing Digital - Max Pixel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6644984" y="2932344"/>
              <a:ext cx="1021185" cy="65207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4" name="Google Shape;204;p1"/>
            <p:cNvGrpSpPr/>
            <p:nvPr/>
          </p:nvGrpSpPr>
          <p:grpSpPr>
            <a:xfrm>
              <a:off x="8128958" y="3133461"/>
              <a:ext cx="648726" cy="648726"/>
              <a:chOff x="8128958" y="3457311"/>
              <a:chExt cx="648726" cy="648726"/>
            </a:xfrm>
          </p:grpSpPr>
          <p:sp>
            <p:nvSpPr>
              <p:cNvPr id="205" name="Google Shape;205;p1"/>
              <p:cNvSpPr/>
              <p:nvPr/>
            </p:nvSpPr>
            <p:spPr>
              <a:xfrm>
                <a:off x="8128958" y="3457311"/>
                <a:ext cx="648726" cy="648726"/>
              </a:xfrm>
              <a:prstGeom prst="ellipse">
                <a:avLst/>
              </a:prstGeom>
              <a:solidFill>
                <a:srgbClr val="E1F4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id="206" name="Google Shape;206;p1" descr="File:User icon-cp.png - Wikimedia Commons"/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8250022" y="3505260"/>
                <a:ext cx="406597" cy="50509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07" name="Google Shape;207;p1"/>
            <p:cNvSpPr/>
            <p:nvPr/>
          </p:nvSpPr>
          <p:spPr>
            <a:xfrm>
              <a:off x="8431724" y="2597387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08" name="Google Shape;208;p1"/>
            <p:cNvCxnSpPr>
              <a:stCxn id="178" idx="6"/>
              <a:endCxn id="207" idx="2"/>
            </p:cNvCxnSpPr>
            <p:nvPr/>
          </p:nvCxnSpPr>
          <p:spPr>
            <a:xfrm>
              <a:off x="7879855" y="2701029"/>
              <a:ext cx="552000" cy="54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9" name="Google Shape;179;p1"/>
            <p:cNvSpPr/>
            <p:nvPr/>
          </p:nvSpPr>
          <p:spPr>
            <a:xfrm>
              <a:off x="8372921" y="2033162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209" name="Google Shape;209;p1" descr="Icon User Avatar - Free image on Pixabay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878704" y="3146251"/>
              <a:ext cx="768577" cy="76857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10" name="Google Shape;210;p1"/>
            <p:cNvGrpSpPr/>
            <p:nvPr/>
          </p:nvGrpSpPr>
          <p:grpSpPr>
            <a:xfrm>
              <a:off x="5766891" y="2381670"/>
              <a:ext cx="648726" cy="648726"/>
              <a:chOff x="6251575" y="2768158"/>
              <a:chExt cx="648726" cy="648726"/>
            </a:xfrm>
          </p:grpSpPr>
          <p:sp>
            <p:nvSpPr>
              <p:cNvPr id="211" name="Google Shape;211;p1"/>
              <p:cNvSpPr/>
              <p:nvPr/>
            </p:nvSpPr>
            <p:spPr>
              <a:xfrm>
                <a:off x="6251575" y="2768158"/>
                <a:ext cx="648726" cy="648726"/>
              </a:xfrm>
              <a:prstGeom prst="ellipse">
                <a:avLst/>
              </a:prstGeom>
              <a:solidFill>
                <a:srgbClr val="EFF7F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id="212" name="Google Shape;212;p1" descr="Architetto remix - Green blond man icon | Free SVG"/>
              <p:cNvPicPr preferRelativeResize="0"/>
              <p:nvPr/>
            </p:nvPicPr>
            <p:blipFill rotWithShape="1">
              <a:blip r:embed="rId10">
                <a:alphaModFix/>
              </a:blip>
              <a:srcRect/>
              <a:stretch/>
            </p:blipFill>
            <p:spPr>
              <a:xfrm>
                <a:off x="6314571" y="2829206"/>
                <a:ext cx="527472" cy="52747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70" name="Google Shape;170;p1"/>
            <p:cNvSpPr/>
            <p:nvPr/>
          </p:nvSpPr>
          <p:spPr>
            <a:xfrm>
              <a:off x="5934521" y="3823862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213" name="Google Shape;213;p1" descr="Imagem de ícone do vetor de PC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560786" y="1799159"/>
              <a:ext cx="635836" cy="6435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4" name="Google Shape;214;p1" descr="Computer Science User Icon - Free image on Pixabay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2239398" y="3048463"/>
              <a:ext cx="635187" cy="63518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15" name="Google Shape;215;p1"/>
            <p:cNvGrpSpPr/>
            <p:nvPr/>
          </p:nvGrpSpPr>
          <p:grpSpPr>
            <a:xfrm>
              <a:off x="608573" y="2076764"/>
              <a:ext cx="648726" cy="648726"/>
              <a:chOff x="2140528" y="2408258"/>
              <a:chExt cx="648726" cy="648726"/>
            </a:xfrm>
          </p:grpSpPr>
          <p:sp>
            <p:nvSpPr>
              <p:cNvPr id="216" name="Google Shape;216;p1"/>
              <p:cNvSpPr/>
              <p:nvPr/>
            </p:nvSpPr>
            <p:spPr>
              <a:xfrm>
                <a:off x="2140528" y="2408258"/>
                <a:ext cx="648726" cy="648726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id="217" name="Google Shape;217;p1" descr="Female computer user vector icon | Free SVG"/>
              <p:cNvPicPr preferRelativeResize="0"/>
              <p:nvPr/>
            </p:nvPicPr>
            <p:blipFill rotWithShape="1">
              <a:blip r:embed="rId13">
                <a:alphaModFix/>
              </a:blip>
              <a:srcRect/>
              <a:stretch/>
            </p:blipFill>
            <p:spPr>
              <a:xfrm>
                <a:off x="2193601" y="2461140"/>
                <a:ext cx="527472" cy="52747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8" name="Google Shape;218;p1"/>
            <p:cNvGrpSpPr/>
            <p:nvPr/>
          </p:nvGrpSpPr>
          <p:grpSpPr>
            <a:xfrm>
              <a:off x="3055031" y="495144"/>
              <a:ext cx="648726" cy="648726"/>
              <a:chOff x="2496833" y="528286"/>
              <a:chExt cx="648726" cy="648726"/>
            </a:xfrm>
          </p:grpSpPr>
          <p:sp>
            <p:nvSpPr>
              <p:cNvPr id="219" name="Google Shape;219;p1"/>
              <p:cNvSpPr/>
              <p:nvPr/>
            </p:nvSpPr>
            <p:spPr>
              <a:xfrm>
                <a:off x="2496833" y="528286"/>
                <a:ext cx="648726" cy="648726"/>
              </a:xfrm>
              <a:prstGeom prst="ellipse">
                <a:avLst/>
              </a:prstGeom>
              <a:solidFill>
                <a:srgbClr val="FFDDD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id="98" name="Google Shape;98;p1" descr="Female user icon image | Public domain vectors"/>
              <p:cNvPicPr preferRelativeResize="0"/>
              <p:nvPr/>
            </p:nvPicPr>
            <p:blipFill rotWithShape="1">
              <a:blip r:embed="rId14">
                <a:alphaModFix/>
              </a:blip>
              <a:srcRect/>
              <a:stretch/>
            </p:blipFill>
            <p:spPr>
              <a:xfrm>
                <a:off x="2592779" y="594326"/>
                <a:ext cx="466406" cy="46433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220" name="Google Shape;220;p1"/>
            <p:cNvCxnSpPr>
              <a:stCxn id="221" idx="0"/>
            </p:cNvCxnSpPr>
            <p:nvPr/>
          </p:nvCxnSpPr>
          <p:spPr>
            <a:xfrm flipH="1">
              <a:off x="3893212" y="2071076"/>
              <a:ext cx="194700" cy="7437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1" name="Google Shape;221;p1"/>
            <p:cNvSpPr/>
            <p:nvPr/>
          </p:nvSpPr>
          <p:spPr>
            <a:xfrm>
              <a:off x="3978845" y="2071076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22" name="Google Shape;222;p1"/>
            <p:cNvGrpSpPr/>
            <p:nvPr/>
          </p:nvGrpSpPr>
          <p:grpSpPr>
            <a:xfrm>
              <a:off x="3617383" y="2472648"/>
              <a:ext cx="648726" cy="648726"/>
              <a:chOff x="3490817" y="2937746"/>
              <a:chExt cx="648726" cy="648726"/>
            </a:xfrm>
          </p:grpSpPr>
          <p:sp>
            <p:nvSpPr>
              <p:cNvPr id="223" name="Google Shape;223;p1"/>
              <p:cNvSpPr/>
              <p:nvPr/>
            </p:nvSpPr>
            <p:spPr>
              <a:xfrm>
                <a:off x="3490817" y="2937746"/>
                <a:ext cx="648726" cy="648726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id="158" name="Google Shape;158;p1" descr="Anonymous user icon | Free SVG"/>
              <p:cNvPicPr preferRelativeResize="0"/>
              <p:nvPr/>
            </p:nvPicPr>
            <p:blipFill rotWithShape="1">
              <a:blip r:embed="rId15">
                <a:alphaModFix/>
              </a:blip>
              <a:srcRect/>
              <a:stretch/>
            </p:blipFill>
            <p:spPr>
              <a:xfrm>
                <a:off x="3581726" y="2989838"/>
                <a:ext cx="527472" cy="52747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9" name="Google Shape;139;p1"/>
            <p:cNvSpPr/>
            <p:nvPr/>
          </p:nvSpPr>
          <p:spPr>
            <a:xfrm>
              <a:off x="2988121" y="2668162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3496121" y="3493662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4499421" y="2807862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2" name="Google Shape;172;p1"/>
            <p:cNvSpPr/>
            <p:nvPr/>
          </p:nvSpPr>
          <p:spPr>
            <a:xfrm>
              <a:off x="6302821" y="3303162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3" name="Google Shape;193;p1"/>
            <p:cNvSpPr/>
            <p:nvPr/>
          </p:nvSpPr>
          <p:spPr>
            <a:xfrm>
              <a:off x="7064960" y="122929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24" name="Google Shape;224;p1"/>
            <p:cNvCxnSpPr>
              <a:stCxn id="225" idx="7"/>
            </p:cNvCxnSpPr>
            <p:nvPr/>
          </p:nvCxnSpPr>
          <p:spPr>
            <a:xfrm flipH="1">
              <a:off x="8178526" y="399020"/>
              <a:ext cx="391500" cy="7113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90" name="Google Shape;190;p1"/>
            <p:cNvSpPr/>
            <p:nvPr/>
          </p:nvSpPr>
          <p:spPr>
            <a:xfrm>
              <a:off x="7712521" y="313582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5" name="Google Shape;225;p1"/>
            <p:cNvSpPr/>
            <p:nvPr/>
          </p:nvSpPr>
          <p:spPr>
            <a:xfrm>
              <a:off x="8383837" y="367075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26" name="Google Shape;226;p1"/>
            <p:cNvGrpSpPr/>
            <p:nvPr/>
          </p:nvGrpSpPr>
          <p:grpSpPr>
            <a:xfrm>
              <a:off x="7925659" y="774215"/>
              <a:ext cx="648726" cy="648726"/>
              <a:chOff x="8047477" y="2135863"/>
              <a:chExt cx="648726" cy="648726"/>
            </a:xfrm>
          </p:grpSpPr>
          <p:sp>
            <p:nvSpPr>
              <p:cNvPr id="227" name="Google Shape;227;p1"/>
              <p:cNvSpPr/>
              <p:nvPr/>
            </p:nvSpPr>
            <p:spPr>
              <a:xfrm>
                <a:off x="8047477" y="2135863"/>
                <a:ext cx="648726" cy="648726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id="228" name="Google Shape;228;p1" descr="Free photo User Icons Web Account Rodentia Icons Symbol - Max Pixel"/>
              <p:cNvPicPr preferRelativeResize="0"/>
              <p:nvPr/>
            </p:nvPicPr>
            <p:blipFill rotWithShape="1">
              <a:blip r:embed="rId16">
                <a:alphaModFix/>
              </a:blip>
              <a:srcRect/>
              <a:stretch/>
            </p:blipFill>
            <p:spPr>
              <a:xfrm>
                <a:off x="8128958" y="2215155"/>
                <a:ext cx="485764" cy="43232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29" name="Google Shape;229;p1"/>
            <p:cNvGrpSpPr/>
            <p:nvPr/>
          </p:nvGrpSpPr>
          <p:grpSpPr>
            <a:xfrm>
              <a:off x="6831213" y="1586157"/>
              <a:ext cx="648726" cy="691256"/>
              <a:chOff x="6842043" y="1709358"/>
              <a:chExt cx="648726" cy="691256"/>
            </a:xfrm>
          </p:grpSpPr>
          <p:sp>
            <p:nvSpPr>
              <p:cNvPr id="230" name="Google Shape;230;p1"/>
              <p:cNvSpPr/>
              <p:nvPr/>
            </p:nvSpPr>
            <p:spPr>
              <a:xfrm>
                <a:off x="6842043" y="1751888"/>
                <a:ext cx="648726" cy="648726"/>
              </a:xfrm>
              <a:prstGeom prst="ellipse">
                <a:avLst/>
              </a:prstGeom>
              <a:solidFill>
                <a:srgbClr val="FFFF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id="175" name="Google Shape;175;p1" descr="avatar, people, person, business, user, man, character, set, icon, portrait, office, profile, pictograph, social, adult, suit, technology, individual, head, face, design, concept, emblem, symbol, smile, formal, elements, facial expression, cartoon, male, forehead, cheek, chin, human behavior, standing, gentleman, businessperson, mouth, clip art, communication, conversation, public speaking, finger, illustration, facial hair, happiness, organization, graphics"/>
              <p:cNvPicPr preferRelativeResize="0"/>
              <p:nvPr/>
            </p:nvPicPr>
            <p:blipFill rotWithShape="1">
              <a:blip r:embed="rId17">
                <a:alphaModFix/>
              </a:blip>
              <a:srcRect/>
              <a:stretch/>
            </p:blipFill>
            <p:spPr>
              <a:xfrm>
                <a:off x="6880549" y="1709358"/>
                <a:ext cx="541367" cy="54136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64" name="Google Shape;164;p1"/>
            <p:cNvSpPr/>
            <p:nvPr/>
          </p:nvSpPr>
          <p:spPr>
            <a:xfrm>
              <a:off x="2391221" y="267862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1" name="Google Shape;231;p1"/>
            <p:cNvSpPr/>
            <p:nvPr/>
          </p:nvSpPr>
          <p:spPr>
            <a:xfrm>
              <a:off x="1472816" y="367075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32" name="Google Shape;232;p1"/>
            <p:cNvCxnSpPr>
              <a:endCxn id="231" idx="5"/>
            </p:cNvCxnSpPr>
            <p:nvPr/>
          </p:nvCxnSpPr>
          <p:spPr>
            <a:xfrm rot="10800000">
              <a:off x="1659005" y="553264"/>
              <a:ext cx="385200" cy="5163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161" name="Google Shape;161;p1" descr="File:Mobile-Smartphone-icon.png - Wikimedia Commons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1721473" y="750821"/>
              <a:ext cx="659005" cy="6590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3" name="Google Shape;113;p1"/>
            <p:cNvSpPr/>
            <p:nvPr/>
          </p:nvSpPr>
          <p:spPr>
            <a:xfrm>
              <a:off x="5680521" y="1106062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33" name="Google Shape;233;p1"/>
          <p:cNvSpPr/>
          <p:nvPr/>
        </p:nvSpPr>
        <p:spPr>
          <a:xfrm>
            <a:off x="1682946" y="5510970"/>
            <a:ext cx="5778234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alibri"/>
              <a:buNone/>
            </a:pPr>
            <a:r>
              <a:rPr lang="pt-BR" sz="1600" b="1" i="0" u="none" strike="noStrike" cap="none" dirty="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Prof. Dr. Marcos A. Simplicio Jr. – mjunior@larc.usp.br</a:t>
            </a:r>
            <a:endParaRPr sz="1600" b="1" i="0" u="none" strike="noStrike" cap="none" dirty="0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alibri"/>
              <a:buNone/>
            </a:pPr>
            <a:r>
              <a:rPr lang="pt-BR" sz="1600" b="1" i="0" u="none" strike="noStrike" cap="none" dirty="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Pedro H. </a:t>
            </a:r>
            <a:r>
              <a:rPr lang="pt-BR" sz="1600" b="1" i="0" u="none" strike="noStrike" cap="none" dirty="0" err="1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Barcha</a:t>
            </a:r>
            <a:r>
              <a:rPr lang="pt-BR" sz="1600" b="1" i="0" u="none" strike="noStrike" cap="none" dirty="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 Correia - pedro.correia@usp.br</a:t>
            </a:r>
            <a:endParaRPr sz="1600" b="1" i="0" u="none" strike="noStrike" cap="none" dirty="0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alibri"/>
              <a:buNone/>
            </a:pPr>
            <a:r>
              <a:rPr lang="pt-BR" sz="1600" b="1" i="0" u="none" strike="noStrike" cap="none" dirty="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Escola Politécnica, Universidade de São Paulo</a:t>
            </a:r>
            <a:endParaRPr sz="1600" b="1" i="0" u="none" strike="noStrike" cap="none" dirty="0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Chaincode</a:t>
            </a:r>
            <a:endParaRPr/>
          </a:p>
        </p:txBody>
      </p:sp>
      <p:sp>
        <p:nvSpPr>
          <p:cNvPr id="239" name="Google Shape;239;p2"/>
          <p:cNvSpPr txBox="1">
            <a:spLocks noGrp="1"/>
          </p:cNvSpPr>
          <p:nvPr>
            <p:ph type="body" idx="1"/>
          </p:nvPr>
        </p:nvSpPr>
        <p:spPr>
          <a:xfrm>
            <a:off x="685800" y="1524000"/>
            <a:ext cx="79185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pt-BR" sz="2400"/>
              <a:t>Equivalente a um Contrato Inteligente</a:t>
            </a:r>
            <a:endParaRPr sz="2400"/>
          </a:p>
          <a:p>
            <a:pPr marL="342900" lvl="0" indent="-3429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pt-BR" sz="2400"/>
              <a:t>É um programa em </a:t>
            </a:r>
            <a:r>
              <a:rPr lang="pt-BR" sz="2400" b="1"/>
              <a:t>Go</a:t>
            </a:r>
            <a:r>
              <a:rPr lang="pt-BR" sz="2400"/>
              <a:t>, Node.js ou Java</a:t>
            </a:r>
            <a:endParaRPr sz="2400"/>
          </a:p>
          <a:p>
            <a:pPr marL="342900" lvl="0" indent="-3429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pt-BR" sz="2400"/>
              <a:t>Imprescindível no contexto do HLF, pois Inicializa e gerencia o estado do livro-razão (</a:t>
            </a:r>
            <a:r>
              <a:rPr lang="pt-BR" sz="2400" i="1"/>
              <a:t>ledger</a:t>
            </a:r>
            <a:r>
              <a:rPr lang="pt-BR" sz="2400"/>
              <a:t>) por meio de transações.</a:t>
            </a:r>
            <a:endParaRPr sz="2400"/>
          </a:p>
          <a:p>
            <a:pPr marL="342900" lvl="0" indent="-3429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pt-BR" sz="2400"/>
              <a:t>É executados pelos nós do tipo </a:t>
            </a:r>
            <a:r>
              <a:rPr lang="pt-BR" sz="2400" b="1"/>
              <a:t>peer</a:t>
            </a:r>
            <a:r>
              <a:rPr lang="pt-BR" sz="2400"/>
              <a:t>, os quais também hospedam o livro-razão</a:t>
            </a:r>
            <a:endParaRPr sz="2400"/>
          </a:p>
        </p:txBody>
      </p:sp>
      <p:pic>
        <p:nvPicPr>
          <p:cNvPr id="240" name="Google Shape;24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2675" y="4672850"/>
            <a:ext cx="3038651" cy="161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4f7f0ca895_2_0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Chaincode - Ciclo de Vida</a:t>
            </a:r>
            <a:endParaRPr/>
          </a:p>
        </p:txBody>
      </p:sp>
      <p:sp>
        <p:nvSpPr>
          <p:cNvPr id="246" name="Google Shape;246;g14f7f0ca895_2_0"/>
          <p:cNvSpPr txBox="1">
            <a:spLocks noGrp="1"/>
          </p:cNvSpPr>
          <p:nvPr>
            <p:ph type="body" idx="1"/>
          </p:nvPr>
        </p:nvSpPr>
        <p:spPr>
          <a:xfrm>
            <a:off x="685800" y="1524000"/>
            <a:ext cx="79185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2400" b="1"/>
              <a:t>Empacotar</a:t>
            </a:r>
            <a:r>
              <a:rPr lang="pt-BR" sz="2400"/>
              <a:t> o CC</a:t>
            </a:r>
            <a:endParaRPr sz="2400"/>
          </a:p>
          <a:p>
            <a:pPr marL="457200" lvl="0" indent="-3429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2400" b="1"/>
              <a:t>Instalar </a:t>
            </a:r>
            <a:r>
              <a:rPr lang="pt-BR" sz="2400"/>
              <a:t>o CC nos peers</a:t>
            </a:r>
            <a:r>
              <a:rPr lang="pt-BR" sz="2400" b="1"/>
              <a:t> </a:t>
            </a:r>
            <a:r>
              <a:rPr lang="pt-BR" sz="2400"/>
              <a:t>das organizações que o usarão para endossar uma transação ou consultar o livro-razão. Nesta etapa o programa é compilado e gera-se um hash do CC (igual para todas as orgs.).</a:t>
            </a:r>
            <a:endParaRPr sz="2400"/>
          </a:p>
          <a:p>
            <a:pPr marL="457200" lvl="0" indent="-3429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2400" b="1"/>
              <a:t>Aprovar</a:t>
            </a:r>
            <a:r>
              <a:rPr lang="pt-BR" sz="2400"/>
              <a:t> o CC em toda organização que o usará. Além disso, deve ser aprovado por um número suficiente de organizações, de acordo com a política configurada na rede (maioria, por padrão).</a:t>
            </a:r>
            <a:endParaRPr sz="2400"/>
          </a:p>
          <a:p>
            <a:pPr marL="457200" lvl="0" indent="-3429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2400" b="1"/>
              <a:t>Confirmar</a:t>
            </a:r>
            <a:r>
              <a:rPr lang="pt-BR" sz="2400"/>
              <a:t> o chaincode no canal, por meio de uma  transação de confirmação enviada por uma das organizações que endossou o CC.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818841f46f_0_0"/>
          <p:cNvSpPr txBox="1">
            <a:spLocks noGrp="1"/>
          </p:cNvSpPr>
          <p:nvPr>
            <p:ph type="ctrTitle"/>
          </p:nvPr>
        </p:nvSpPr>
        <p:spPr>
          <a:xfrm>
            <a:off x="685800" y="24282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3200"/>
              <a:t>Blockchain, Criptomoedas &amp; Tecnologias Descentralizadas</a:t>
            </a:r>
            <a:endParaRPr sz="3200"/>
          </a:p>
        </p:txBody>
      </p:sp>
      <p:sp>
        <p:nvSpPr>
          <p:cNvPr id="252" name="Google Shape;252;g1818841f46f_0_0"/>
          <p:cNvSpPr txBox="1">
            <a:spLocks noGrp="1"/>
          </p:cNvSpPr>
          <p:nvPr>
            <p:ph type="subTitle" idx="1"/>
          </p:nvPr>
        </p:nvSpPr>
        <p:spPr>
          <a:xfrm>
            <a:off x="0" y="3934330"/>
            <a:ext cx="9144000" cy="9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None/>
            </a:pPr>
            <a:r>
              <a:rPr lang="pt-BR" b="1"/>
              <a:t>Introdução ao Hyperledger Fabric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None/>
            </a:pPr>
            <a:r>
              <a:rPr lang="pt-BR" sz="2400" b="1"/>
              <a:t>Chaincode - Contratos Inteligentes</a:t>
            </a:r>
            <a:endParaRPr sz="2400" b="1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None/>
            </a:pPr>
            <a:endParaRPr b="1"/>
          </a:p>
        </p:txBody>
      </p:sp>
      <p:grpSp>
        <p:nvGrpSpPr>
          <p:cNvPr id="253" name="Google Shape;253;g1818841f46f_0_0"/>
          <p:cNvGrpSpPr/>
          <p:nvPr/>
        </p:nvGrpSpPr>
        <p:grpSpPr>
          <a:xfrm>
            <a:off x="2270731" y="132094"/>
            <a:ext cx="4446160" cy="2099809"/>
            <a:chOff x="168721" y="13862"/>
            <a:chExt cx="8663600" cy="4091600"/>
          </a:xfrm>
        </p:grpSpPr>
        <p:cxnSp>
          <p:nvCxnSpPr>
            <p:cNvPr id="254" name="Google Shape;254;g1818841f46f_0_0"/>
            <p:cNvCxnSpPr>
              <a:stCxn id="255" idx="3"/>
            </p:cNvCxnSpPr>
            <p:nvPr/>
          </p:nvCxnSpPr>
          <p:spPr>
            <a:xfrm rot="10800000" flipH="1">
              <a:off x="200661" y="2456322"/>
              <a:ext cx="732300" cy="4869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6" name="Google Shape;256;g1818841f46f_0_0"/>
            <p:cNvCxnSpPr>
              <a:stCxn id="257" idx="7"/>
            </p:cNvCxnSpPr>
            <p:nvPr/>
          </p:nvCxnSpPr>
          <p:spPr>
            <a:xfrm flipH="1">
              <a:off x="3444081" y="261702"/>
              <a:ext cx="733500" cy="5811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8" name="Google Shape;258;g1818841f46f_0_0"/>
            <p:cNvCxnSpPr>
              <a:endCxn id="259" idx="3"/>
            </p:cNvCxnSpPr>
            <p:nvPr/>
          </p:nvCxnSpPr>
          <p:spPr>
            <a:xfrm rot="10800000">
              <a:off x="3617383" y="793351"/>
              <a:ext cx="1321200" cy="1287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" name="Google Shape;260;g1818841f46f_0_0"/>
            <p:cNvCxnSpPr>
              <a:endCxn id="261" idx="1"/>
            </p:cNvCxnSpPr>
            <p:nvPr/>
          </p:nvCxnSpPr>
          <p:spPr>
            <a:xfrm rot="10800000">
              <a:off x="4112261" y="1328502"/>
              <a:ext cx="715500" cy="6864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2" name="Google Shape;262;g1818841f46f_0_0"/>
            <p:cNvCxnSpPr>
              <a:stCxn id="261" idx="3"/>
            </p:cNvCxnSpPr>
            <p:nvPr/>
          </p:nvCxnSpPr>
          <p:spPr>
            <a:xfrm rot="10800000" flipH="1">
              <a:off x="4112261" y="924122"/>
              <a:ext cx="1019700" cy="5586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3" name="Google Shape;263;g1818841f46f_0_0"/>
            <p:cNvCxnSpPr>
              <a:stCxn id="264" idx="6"/>
            </p:cNvCxnSpPr>
            <p:nvPr/>
          </p:nvCxnSpPr>
          <p:spPr>
            <a:xfrm flipH="1">
              <a:off x="2678821" y="1837412"/>
              <a:ext cx="1060800" cy="2016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" name="Google Shape;265;g1818841f46f_0_0"/>
            <p:cNvCxnSpPr>
              <a:stCxn id="261" idx="2"/>
              <a:endCxn id="266" idx="2"/>
            </p:cNvCxnSpPr>
            <p:nvPr/>
          </p:nvCxnSpPr>
          <p:spPr>
            <a:xfrm flipH="1">
              <a:off x="2810421" y="1405612"/>
              <a:ext cx="1269900" cy="507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7" name="Google Shape;267;g1818841f46f_0_0"/>
            <p:cNvCxnSpPr>
              <a:stCxn id="266" idx="0"/>
            </p:cNvCxnSpPr>
            <p:nvPr/>
          </p:nvCxnSpPr>
          <p:spPr>
            <a:xfrm flipH="1">
              <a:off x="2768471" y="1347362"/>
              <a:ext cx="150900" cy="8589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8" name="Google Shape;268;g1818841f46f_0_0"/>
            <p:cNvCxnSpPr>
              <a:endCxn id="266" idx="3"/>
            </p:cNvCxnSpPr>
            <p:nvPr/>
          </p:nvCxnSpPr>
          <p:spPr>
            <a:xfrm flipH="1">
              <a:off x="2842261" y="845322"/>
              <a:ext cx="536700" cy="6882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" name="Google Shape;269;g1818841f46f_0_0"/>
            <p:cNvCxnSpPr>
              <a:endCxn id="270" idx="4"/>
            </p:cNvCxnSpPr>
            <p:nvPr/>
          </p:nvCxnSpPr>
          <p:spPr>
            <a:xfrm flipH="1">
              <a:off x="5649871" y="1241062"/>
              <a:ext cx="106800" cy="7689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1" name="Google Shape;271;g1818841f46f_0_0"/>
            <p:cNvCxnSpPr>
              <a:stCxn id="272" idx="7"/>
              <a:endCxn id="270" idx="3"/>
            </p:cNvCxnSpPr>
            <p:nvPr/>
          </p:nvCxnSpPr>
          <p:spPr>
            <a:xfrm flipH="1">
              <a:off x="5572881" y="1315802"/>
              <a:ext cx="928800" cy="6621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" name="Google Shape;273;g1818841f46f_0_0"/>
            <p:cNvCxnSpPr>
              <a:stCxn id="272" idx="5"/>
              <a:endCxn id="274" idx="1"/>
            </p:cNvCxnSpPr>
            <p:nvPr/>
          </p:nvCxnSpPr>
          <p:spPr>
            <a:xfrm rot="10800000">
              <a:off x="5712381" y="1137922"/>
              <a:ext cx="789300" cy="3321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5" name="Google Shape;275;g1818841f46f_0_0"/>
            <p:cNvCxnSpPr>
              <a:stCxn id="276" idx="3"/>
              <a:endCxn id="277" idx="3"/>
            </p:cNvCxnSpPr>
            <p:nvPr/>
          </p:nvCxnSpPr>
          <p:spPr>
            <a:xfrm flipH="1">
              <a:off x="1419861" y="2587622"/>
              <a:ext cx="533400" cy="4953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" name="Google Shape;278;g1818841f46f_0_0"/>
            <p:cNvCxnSpPr>
              <a:stCxn id="279" idx="1"/>
            </p:cNvCxnSpPr>
            <p:nvPr/>
          </p:nvCxnSpPr>
          <p:spPr>
            <a:xfrm>
              <a:off x="505461" y="1607902"/>
              <a:ext cx="601200" cy="9645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0" name="Google Shape;280;g1818841f46f_0_0"/>
            <p:cNvSpPr/>
            <p:nvPr/>
          </p:nvSpPr>
          <p:spPr>
            <a:xfrm>
              <a:off x="1057721" y="1106062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5" name="Google Shape;255;g1818841f46f_0_0"/>
            <p:cNvSpPr/>
            <p:nvPr/>
          </p:nvSpPr>
          <p:spPr>
            <a:xfrm>
              <a:off x="168721" y="2757062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1" name="Google Shape;281;g1818841f46f_0_0"/>
            <p:cNvSpPr/>
            <p:nvPr/>
          </p:nvSpPr>
          <p:spPr>
            <a:xfrm>
              <a:off x="333821" y="3493662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2" name="Google Shape;282;g1818841f46f_0_0"/>
            <p:cNvSpPr/>
            <p:nvPr/>
          </p:nvSpPr>
          <p:spPr>
            <a:xfrm>
              <a:off x="4232721" y="3646062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3" name="Google Shape;283;g1818841f46f_0_0"/>
            <p:cNvSpPr/>
            <p:nvPr/>
          </p:nvSpPr>
          <p:spPr>
            <a:xfrm>
              <a:off x="5172521" y="2731662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0" name="Google Shape;270;g1818841f46f_0_0"/>
            <p:cNvSpPr/>
            <p:nvPr/>
          </p:nvSpPr>
          <p:spPr>
            <a:xfrm>
              <a:off x="5540821" y="1791862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2" name="Google Shape;272;g1818841f46f_0_0"/>
            <p:cNvSpPr/>
            <p:nvPr/>
          </p:nvSpPr>
          <p:spPr>
            <a:xfrm>
              <a:off x="6315521" y="1283862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4" name="Google Shape;284;g1818841f46f_0_0"/>
            <p:cNvSpPr/>
            <p:nvPr/>
          </p:nvSpPr>
          <p:spPr>
            <a:xfrm>
              <a:off x="6963221" y="953662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5" name="Google Shape;285;g1818841f46f_0_0"/>
            <p:cNvSpPr/>
            <p:nvPr/>
          </p:nvSpPr>
          <p:spPr>
            <a:xfrm>
              <a:off x="5169981" y="77362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7" name="Google Shape;257;g1818841f46f_0_0"/>
            <p:cNvSpPr/>
            <p:nvPr/>
          </p:nvSpPr>
          <p:spPr>
            <a:xfrm>
              <a:off x="3991421" y="229762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6" name="Google Shape;286;g1818841f46f_0_0"/>
            <p:cNvSpPr/>
            <p:nvPr/>
          </p:nvSpPr>
          <p:spPr>
            <a:xfrm>
              <a:off x="3165921" y="13862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9" name="Google Shape;279;g1818841f46f_0_0"/>
            <p:cNvSpPr/>
            <p:nvPr/>
          </p:nvSpPr>
          <p:spPr>
            <a:xfrm>
              <a:off x="473521" y="1575962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4" name="Google Shape;264;g1818841f46f_0_0"/>
            <p:cNvSpPr/>
            <p:nvPr/>
          </p:nvSpPr>
          <p:spPr>
            <a:xfrm>
              <a:off x="3521521" y="1728362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1" name="Google Shape;261;g1818841f46f_0_0"/>
            <p:cNvSpPr/>
            <p:nvPr/>
          </p:nvSpPr>
          <p:spPr>
            <a:xfrm>
              <a:off x="4080321" y="1296562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6" name="Google Shape;266;g1818841f46f_0_0"/>
            <p:cNvSpPr/>
            <p:nvPr/>
          </p:nvSpPr>
          <p:spPr>
            <a:xfrm>
              <a:off x="2810321" y="1347362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7" name="Google Shape;287;g1818841f46f_0_0"/>
            <p:cNvSpPr/>
            <p:nvPr/>
          </p:nvSpPr>
          <p:spPr>
            <a:xfrm>
              <a:off x="7928421" y="1728362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8" name="Google Shape;288;g1818841f46f_0_0"/>
            <p:cNvSpPr/>
            <p:nvPr/>
          </p:nvSpPr>
          <p:spPr>
            <a:xfrm>
              <a:off x="7610921" y="3722262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9" name="Google Shape;289;g1818841f46f_0_0"/>
            <p:cNvSpPr/>
            <p:nvPr/>
          </p:nvSpPr>
          <p:spPr>
            <a:xfrm>
              <a:off x="8614221" y="3861962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90" name="Google Shape;290;g1818841f46f_0_0"/>
            <p:cNvCxnSpPr/>
            <p:nvPr/>
          </p:nvCxnSpPr>
          <p:spPr>
            <a:xfrm>
              <a:off x="925132" y="2421629"/>
              <a:ext cx="264000" cy="11271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1" name="Google Shape;291;g1818841f46f_0_0"/>
            <p:cNvCxnSpPr>
              <a:stCxn id="281" idx="6"/>
              <a:endCxn id="292" idx="1"/>
            </p:cNvCxnSpPr>
            <p:nvPr/>
          </p:nvCxnSpPr>
          <p:spPr>
            <a:xfrm>
              <a:off x="551921" y="3602712"/>
              <a:ext cx="486900" cy="126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3" name="Google Shape;293;g1818841f46f_0_0"/>
            <p:cNvCxnSpPr>
              <a:endCxn id="294" idx="2"/>
            </p:cNvCxnSpPr>
            <p:nvPr/>
          </p:nvCxnSpPr>
          <p:spPr>
            <a:xfrm>
              <a:off x="1257221" y="3664912"/>
              <a:ext cx="867300" cy="3315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5" name="Google Shape;295;g1818841f46f_0_0"/>
            <p:cNvCxnSpPr>
              <a:stCxn id="294" idx="3"/>
            </p:cNvCxnSpPr>
            <p:nvPr/>
          </p:nvCxnSpPr>
          <p:spPr>
            <a:xfrm rot="10800000" flipH="1">
              <a:off x="2156461" y="3383822"/>
              <a:ext cx="453000" cy="6897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6" name="Google Shape;296;g1818841f46f_0_0"/>
            <p:cNvCxnSpPr>
              <a:stCxn id="277" idx="0"/>
            </p:cNvCxnSpPr>
            <p:nvPr/>
          </p:nvCxnSpPr>
          <p:spPr>
            <a:xfrm flipH="1">
              <a:off x="1189171" y="2896762"/>
              <a:ext cx="307800" cy="7185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7" name="Google Shape;297;g1818841f46f_0_0"/>
            <p:cNvCxnSpPr>
              <a:endCxn id="276" idx="3"/>
            </p:cNvCxnSpPr>
            <p:nvPr/>
          </p:nvCxnSpPr>
          <p:spPr>
            <a:xfrm flipH="1">
              <a:off x="1953261" y="2084822"/>
              <a:ext cx="687900" cy="5028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8" name="Google Shape;298;g1818841f46f_0_0"/>
            <p:cNvCxnSpPr>
              <a:endCxn id="276" idx="5"/>
            </p:cNvCxnSpPr>
            <p:nvPr/>
          </p:nvCxnSpPr>
          <p:spPr>
            <a:xfrm rot="10800000">
              <a:off x="2107481" y="2587622"/>
              <a:ext cx="449400" cy="7209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9" name="Google Shape;299;g1818841f46f_0_0"/>
            <p:cNvCxnSpPr>
              <a:endCxn id="300" idx="2"/>
            </p:cNvCxnSpPr>
            <p:nvPr/>
          </p:nvCxnSpPr>
          <p:spPr>
            <a:xfrm rot="10800000">
              <a:off x="2988121" y="2777212"/>
              <a:ext cx="946800" cy="198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1" name="Google Shape;301;g1818841f46f_0_0"/>
            <p:cNvCxnSpPr/>
            <p:nvPr/>
          </p:nvCxnSpPr>
          <p:spPr>
            <a:xfrm rot="10800000">
              <a:off x="2735973" y="2083911"/>
              <a:ext cx="1165800" cy="7131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2" name="Google Shape;302;g1818841f46f_0_0"/>
            <p:cNvCxnSpPr>
              <a:stCxn id="282" idx="2"/>
              <a:endCxn id="303" idx="2"/>
            </p:cNvCxnSpPr>
            <p:nvPr/>
          </p:nvCxnSpPr>
          <p:spPr>
            <a:xfrm rot="10800000">
              <a:off x="3496221" y="3602712"/>
              <a:ext cx="736500" cy="1524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4" name="Google Shape;304;g1818841f46f_0_0"/>
            <p:cNvCxnSpPr>
              <a:endCxn id="303" idx="3"/>
            </p:cNvCxnSpPr>
            <p:nvPr/>
          </p:nvCxnSpPr>
          <p:spPr>
            <a:xfrm flipH="1">
              <a:off x="3528061" y="2830522"/>
              <a:ext cx="518400" cy="8493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5" name="Google Shape;305;g1818841f46f_0_0"/>
            <p:cNvCxnSpPr>
              <a:endCxn id="306" idx="5"/>
            </p:cNvCxnSpPr>
            <p:nvPr/>
          </p:nvCxnSpPr>
          <p:spPr>
            <a:xfrm>
              <a:off x="2530981" y="3419822"/>
              <a:ext cx="516300" cy="5775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06" name="Google Shape;306;g1818841f46f_0_0"/>
            <p:cNvSpPr/>
            <p:nvPr/>
          </p:nvSpPr>
          <p:spPr>
            <a:xfrm>
              <a:off x="2861121" y="3811162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4" name="Google Shape;294;g1818841f46f_0_0"/>
            <p:cNvSpPr/>
            <p:nvPr/>
          </p:nvSpPr>
          <p:spPr>
            <a:xfrm>
              <a:off x="2124521" y="3887362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07" name="Google Shape;307;g1818841f46f_0_0"/>
            <p:cNvGrpSpPr/>
            <p:nvPr/>
          </p:nvGrpSpPr>
          <p:grpSpPr>
            <a:xfrm>
              <a:off x="896083" y="3308487"/>
              <a:ext cx="648600" cy="648600"/>
              <a:chOff x="896083" y="3632337"/>
              <a:chExt cx="648600" cy="648600"/>
            </a:xfrm>
          </p:grpSpPr>
          <p:sp>
            <p:nvSpPr>
              <p:cNvPr id="308" name="Google Shape;308;g1818841f46f_0_0"/>
              <p:cNvSpPr/>
              <p:nvPr/>
            </p:nvSpPr>
            <p:spPr>
              <a:xfrm>
                <a:off x="896083" y="3632337"/>
                <a:ext cx="648600" cy="648600"/>
              </a:xfrm>
              <a:prstGeom prst="ellipse">
                <a:avLst/>
              </a:prstGeom>
              <a:solidFill>
                <a:srgbClr val="D1F0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id="292" name="Google Shape;292;g1818841f46f_0_0" descr="Computador Base De Dados Rede - Gráfico vetorial grátis no Pixabay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1038703" y="3700616"/>
                <a:ext cx="387745" cy="4772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76" name="Google Shape;276;g1818841f46f_0_0"/>
            <p:cNvSpPr/>
            <p:nvPr/>
          </p:nvSpPr>
          <p:spPr>
            <a:xfrm>
              <a:off x="1921321" y="2401462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7" name="Google Shape;277;g1818841f46f_0_0"/>
            <p:cNvSpPr/>
            <p:nvPr/>
          </p:nvSpPr>
          <p:spPr>
            <a:xfrm>
              <a:off x="1387921" y="2896762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09" name="Google Shape;309;g1818841f46f_0_0"/>
            <p:cNvCxnSpPr>
              <a:endCxn id="310" idx="2"/>
            </p:cNvCxnSpPr>
            <p:nvPr/>
          </p:nvCxnSpPr>
          <p:spPr>
            <a:xfrm rot="10800000">
              <a:off x="1759684" y="1939690"/>
              <a:ext cx="834600" cy="1371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10" name="Google Shape;310;g1818841f46f_0_0"/>
            <p:cNvSpPr/>
            <p:nvPr/>
          </p:nvSpPr>
          <p:spPr>
            <a:xfrm>
              <a:off x="1759684" y="1830640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11" name="Google Shape;311;g1818841f46f_0_0"/>
            <p:cNvGrpSpPr/>
            <p:nvPr/>
          </p:nvGrpSpPr>
          <p:grpSpPr>
            <a:xfrm>
              <a:off x="2380478" y="1783737"/>
              <a:ext cx="648600" cy="648600"/>
              <a:chOff x="2946111" y="1326815"/>
              <a:chExt cx="648600" cy="648600"/>
            </a:xfrm>
          </p:grpSpPr>
          <p:sp>
            <p:nvSpPr>
              <p:cNvPr id="312" name="Google Shape;312;g1818841f46f_0_0"/>
              <p:cNvSpPr/>
              <p:nvPr/>
            </p:nvSpPr>
            <p:spPr>
              <a:xfrm>
                <a:off x="2946111" y="1326815"/>
                <a:ext cx="648600" cy="648600"/>
              </a:xfrm>
              <a:prstGeom prst="ellipse">
                <a:avLst/>
              </a:prstGeom>
              <a:solidFill>
                <a:srgbClr val="CBCBE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id="313" name="Google Shape;313;g1818841f46f_0_0" descr="Architetto -- signore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3006087" y="1384310"/>
                <a:ext cx="527472" cy="52747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314" name="Google Shape;314;g1818841f46f_0_0"/>
            <p:cNvCxnSpPr>
              <a:endCxn id="283" idx="4"/>
            </p:cNvCxnSpPr>
            <p:nvPr/>
          </p:nvCxnSpPr>
          <p:spPr>
            <a:xfrm rot="10800000" flipH="1">
              <a:off x="5223371" y="2949762"/>
              <a:ext cx="58200" cy="5808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5" name="Google Shape;315;g1818841f46f_0_0"/>
            <p:cNvCxnSpPr>
              <a:stCxn id="283" idx="6"/>
            </p:cNvCxnSpPr>
            <p:nvPr/>
          </p:nvCxnSpPr>
          <p:spPr>
            <a:xfrm rot="10800000" flipH="1">
              <a:off x="5390621" y="2699712"/>
              <a:ext cx="684600" cy="1410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6" name="Google Shape;316;g1818841f46f_0_0"/>
            <p:cNvCxnSpPr>
              <a:endCxn id="283" idx="1"/>
            </p:cNvCxnSpPr>
            <p:nvPr/>
          </p:nvCxnSpPr>
          <p:spPr>
            <a:xfrm>
              <a:off x="4878661" y="2154602"/>
              <a:ext cx="325800" cy="6090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7" name="Google Shape;317;g1818841f46f_0_0"/>
            <p:cNvCxnSpPr>
              <a:stCxn id="318" idx="5"/>
              <a:endCxn id="319" idx="3"/>
            </p:cNvCxnSpPr>
            <p:nvPr/>
          </p:nvCxnSpPr>
          <p:spPr>
            <a:xfrm rot="10800000">
              <a:off x="4235881" y="2788522"/>
              <a:ext cx="449700" cy="2055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0" name="Google Shape;320;g1818841f46f_0_0"/>
            <p:cNvCxnSpPr>
              <a:endCxn id="318" idx="5"/>
            </p:cNvCxnSpPr>
            <p:nvPr/>
          </p:nvCxnSpPr>
          <p:spPr>
            <a:xfrm rot="10800000">
              <a:off x="4685581" y="2994022"/>
              <a:ext cx="505800" cy="4809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1" name="Google Shape;321;g1818841f46f_0_0"/>
            <p:cNvCxnSpPr>
              <a:stCxn id="322" idx="1"/>
              <a:endCxn id="280" idx="6"/>
            </p:cNvCxnSpPr>
            <p:nvPr/>
          </p:nvCxnSpPr>
          <p:spPr>
            <a:xfrm flipH="1">
              <a:off x="1275673" y="1080323"/>
              <a:ext cx="445800" cy="1347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3" name="Google Shape;323;g1818841f46f_0_0"/>
            <p:cNvCxnSpPr>
              <a:endCxn id="310" idx="0"/>
            </p:cNvCxnSpPr>
            <p:nvPr/>
          </p:nvCxnSpPr>
          <p:spPr>
            <a:xfrm flipH="1">
              <a:off x="1868734" y="1106140"/>
              <a:ext cx="218400" cy="7245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4" name="Google Shape;324;g1818841f46f_0_0"/>
            <p:cNvCxnSpPr>
              <a:stCxn id="325" idx="0"/>
            </p:cNvCxnSpPr>
            <p:nvPr/>
          </p:nvCxnSpPr>
          <p:spPr>
            <a:xfrm flipH="1">
              <a:off x="2124371" y="267862"/>
              <a:ext cx="375900" cy="7290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6" name="Google Shape;326;g1818841f46f_0_0"/>
            <p:cNvCxnSpPr/>
            <p:nvPr/>
          </p:nvCxnSpPr>
          <p:spPr>
            <a:xfrm flipH="1">
              <a:off x="2124434" y="803252"/>
              <a:ext cx="1167000" cy="2349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7" name="Google Shape;327;g1818841f46f_0_0"/>
            <p:cNvCxnSpPr>
              <a:stCxn id="289" idx="1"/>
            </p:cNvCxnSpPr>
            <p:nvPr/>
          </p:nvCxnSpPr>
          <p:spPr>
            <a:xfrm rot="10800000">
              <a:off x="8482061" y="3474802"/>
              <a:ext cx="164100" cy="4191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8" name="Google Shape;328;g1818841f46f_0_0"/>
            <p:cNvCxnSpPr/>
            <p:nvPr/>
          </p:nvCxnSpPr>
          <p:spPr>
            <a:xfrm rot="10800000">
              <a:off x="7202387" y="3181478"/>
              <a:ext cx="1193700" cy="2829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9" name="Google Shape;329;g1818841f46f_0_0"/>
            <p:cNvCxnSpPr>
              <a:stCxn id="288" idx="1"/>
            </p:cNvCxnSpPr>
            <p:nvPr/>
          </p:nvCxnSpPr>
          <p:spPr>
            <a:xfrm rot="10800000">
              <a:off x="7140361" y="3342602"/>
              <a:ext cx="502500" cy="4116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0" name="Google Shape;330;g1818841f46f_0_0"/>
            <p:cNvCxnSpPr>
              <a:stCxn id="331" idx="5"/>
            </p:cNvCxnSpPr>
            <p:nvPr/>
          </p:nvCxnSpPr>
          <p:spPr>
            <a:xfrm rot="10800000">
              <a:off x="5448081" y="3663822"/>
              <a:ext cx="672600" cy="3462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2" name="Google Shape;332;g1818841f46f_0_0"/>
            <p:cNvCxnSpPr>
              <a:stCxn id="333" idx="2"/>
            </p:cNvCxnSpPr>
            <p:nvPr/>
          </p:nvCxnSpPr>
          <p:spPr>
            <a:xfrm rot="10800000" flipH="1">
              <a:off x="6302821" y="3234312"/>
              <a:ext cx="736500" cy="1779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4" name="Google Shape;334;g1818841f46f_0_0"/>
            <p:cNvCxnSpPr/>
            <p:nvPr/>
          </p:nvCxnSpPr>
          <p:spPr>
            <a:xfrm rot="10800000">
              <a:off x="6171266" y="2714254"/>
              <a:ext cx="1031100" cy="5724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5" name="Google Shape;335;g1818841f46f_0_0"/>
            <p:cNvCxnSpPr>
              <a:endCxn id="336" idx="2"/>
            </p:cNvCxnSpPr>
            <p:nvPr/>
          </p:nvCxnSpPr>
          <p:spPr>
            <a:xfrm rot="10800000">
              <a:off x="7140403" y="2127524"/>
              <a:ext cx="22800" cy="11184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7" name="Google Shape;337;g1818841f46f_0_0"/>
            <p:cNvCxnSpPr>
              <a:stCxn id="336" idx="3"/>
              <a:endCxn id="287" idx="2"/>
            </p:cNvCxnSpPr>
            <p:nvPr/>
          </p:nvCxnSpPr>
          <p:spPr>
            <a:xfrm rot="10800000" flipH="1">
              <a:off x="7411086" y="1837341"/>
              <a:ext cx="517200" cy="195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8" name="Google Shape;338;g1818841f46f_0_0"/>
            <p:cNvCxnSpPr>
              <a:stCxn id="339" idx="3"/>
              <a:endCxn id="340" idx="3"/>
            </p:cNvCxnSpPr>
            <p:nvPr/>
          </p:nvCxnSpPr>
          <p:spPr>
            <a:xfrm rot="10800000" flipH="1">
              <a:off x="7693661" y="2219222"/>
              <a:ext cx="711300" cy="5589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1" name="Google Shape;341;g1818841f46f_0_0"/>
            <p:cNvCxnSpPr>
              <a:stCxn id="287" idx="5"/>
              <a:endCxn id="340" idx="5"/>
            </p:cNvCxnSpPr>
            <p:nvPr/>
          </p:nvCxnSpPr>
          <p:spPr>
            <a:xfrm>
              <a:off x="8114581" y="1914522"/>
              <a:ext cx="444600" cy="3048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2" name="Google Shape;342;g1818841f46f_0_0"/>
            <p:cNvCxnSpPr>
              <a:endCxn id="272" idx="0"/>
            </p:cNvCxnSpPr>
            <p:nvPr/>
          </p:nvCxnSpPr>
          <p:spPr>
            <a:xfrm>
              <a:off x="6354371" y="475362"/>
              <a:ext cx="70200" cy="8085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3" name="Google Shape;343;g1818841f46f_0_0"/>
            <p:cNvCxnSpPr>
              <a:endCxn id="285" idx="4"/>
            </p:cNvCxnSpPr>
            <p:nvPr/>
          </p:nvCxnSpPr>
          <p:spPr>
            <a:xfrm rot="10800000" flipH="1">
              <a:off x="5018931" y="295462"/>
              <a:ext cx="260100" cy="6399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4" name="Google Shape;344;g1818841f46f_0_0"/>
            <p:cNvCxnSpPr>
              <a:endCxn id="270" idx="2"/>
            </p:cNvCxnSpPr>
            <p:nvPr/>
          </p:nvCxnSpPr>
          <p:spPr>
            <a:xfrm rot="10800000" flipH="1">
              <a:off x="4914121" y="1900912"/>
              <a:ext cx="626700" cy="1404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5" name="Google Shape;345;g1818841f46f_0_0"/>
            <p:cNvCxnSpPr>
              <a:endCxn id="274" idx="6"/>
            </p:cNvCxnSpPr>
            <p:nvPr/>
          </p:nvCxnSpPr>
          <p:spPr>
            <a:xfrm>
              <a:off x="5224521" y="1087912"/>
              <a:ext cx="674100" cy="1272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6" name="Google Shape;346;g1818841f46f_0_0"/>
            <p:cNvCxnSpPr/>
            <p:nvPr/>
          </p:nvCxnSpPr>
          <p:spPr>
            <a:xfrm rot="10800000" flipH="1">
              <a:off x="6171303" y="1961886"/>
              <a:ext cx="921300" cy="6471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7" name="Google Shape;347;g1818841f46f_0_0"/>
            <p:cNvCxnSpPr>
              <a:stCxn id="270" idx="5"/>
            </p:cNvCxnSpPr>
            <p:nvPr/>
          </p:nvCxnSpPr>
          <p:spPr>
            <a:xfrm>
              <a:off x="5726981" y="1978022"/>
              <a:ext cx="310200" cy="5709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8" name="Google Shape;348;g1818841f46f_0_0"/>
            <p:cNvCxnSpPr>
              <a:stCxn id="272" idx="5"/>
            </p:cNvCxnSpPr>
            <p:nvPr/>
          </p:nvCxnSpPr>
          <p:spPr>
            <a:xfrm>
              <a:off x="6501681" y="1470022"/>
              <a:ext cx="580500" cy="4167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9" name="Google Shape;349;g1818841f46f_0_0"/>
            <p:cNvCxnSpPr>
              <a:stCxn id="284" idx="4"/>
            </p:cNvCxnSpPr>
            <p:nvPr/>
          </p:nvCxnSpPr>
          <p:spPr>
            <a:xfrm>
              <a:off x="7072271" y="1171762"/>
              <a:ext cx="128400" cy="6378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0" name="Google Shape;350;g1818841f46f_0_0"/>
            <p:cNvCxnSpPr>
              <a:stCxn id="351" idx="1"/>
            </p:cNvCxnSpPr>
            <p:nvPr/>
          </p:nvCxnSpPr>
          <p:spPr>
            <a:xfrm>
              <a:off x="7744461" y="345522"/>
              <a:ext cx="504000" cy="7500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2" name="Google Shape;352;g1818841f46f_0_0"/>
            <p:cNvCxnSpPr>
              <a:endCxn id="287" idx="0"/>
            </p:cNvCxnSpPr>
            <p:nvPr/>
          </p:nvCxnSpPr>
          <p:spPr>
            <a:xfrm flipH="1">
              <a:off x="8037471" y="1106162"/>
              <a:ext cx="218100" cy="6222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3" name="Google Shape;353;g1818841f46f_0_0"/>
            <p:cNvCxnSpPr>
              <a:stCxn id="354" idx="6"/>
            </p:cNvCxnSpPr>
            <p:nvPr/>
          </p:nvCxnSpPr>
          <p:spPr>
            <a:xfrm flipH="1">
              <a:off x="6364160" y="231979"/>
              <a:ext cx="918900" cy="2313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5" name="Google Shape;355;g1818841f46f_0_0"/>
            <p:cNvCxnSpPr>
              <a:stCxn id="310" idx="3"/>
            </p:cNvCxnSpPr>
            <p:nvPr/>
          </p:nvCxnSpPr>
          <p:spPr>
            <a:xfrm flipH="1">
              <a:off x="1006524" y="2016800"/>
              <a:ext cx="785100" cy="3114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6" name="Google Shape;356;g1818841f46f_0_0"/>
            <p:cNvCxnSpPr>
              <a:stCxn id="286" idx="4"/>
            </p:cNvCxnSpPr>
            <p:nvPr/>
          </p:nvCxnSpPr>
          <p:spPr>
            <a:xfrm>
              <a:off x="3274971" y="231962"/>
              <a:ext cx="103200" cy="5613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357" name="Google Shape;357;g1818841f46f_0_0"/>
            <p:cNvGrpSpPr/>
            <p:nvPr/>
          </p:nvGrpSpPr>
          <p:grpSpPr>
            <a:xfrm>
              <a:off x="4704772" y="625577"/>
              <a:ext cx="648600" cy="648600"/>
              <a:chOff x="4874746" y="2096933"/>
              <a:chExt cx="648600" cy="648600"/>
            </a:xfrm>
          </p:grpSpPr>
          <p:sp>
            <p:nvSpPr>
              <p:cNvPr id="358" name="Google Shape;358;g1818841f46f_0_0"/>
              <p:cNvSpPr/>
              <p:nvPr/>
            </p:nvSpPr>
            <p:spPr>
              <a:xfrm>
                <a:off x="4874746" y="2096933"/>
                <a:ext cx="648600" cy="648600"/>
              </a:xfrm>
              <a:prstGeom prst="ellipse">
                <a:avLst/>
              </a:prstGeom>
              <a:solidFill>
                <a:srgbClr val="FFE4C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id="359" name="Google Shape;359;g1818841f46f_0_0" descr="Architetto remix - Orange grey man icon | Free SVG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4935372" y="2156128"/>
                <a:ext cx="527474" cy="5274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60" name="Google Shape;360;g1818841f46f_0_0"/>
            <p:cNvGrpSpPr/>
            <p:nvPr/>
          </p:nvGrpSpPr>
          <p:grpSpPr>
            <a:xfrm>
              <a:off x="6066541" y="144982"/>
              <a:ext cx="648600" cy="648600"/>
              <a:chOff x="4310865" y="781186"/>
              <a:chExt cx="648600" cy="648600"/>
            </a:xfrm>
          </p:grpSpPr>
          <p:sp>
            <p:nvSpPr>
              <p:cNvPr id="361" name="Google Shape;361;g1818841f46f_0_0"/>
              <p:cNvSpPr/>
              <p:nvPr/>
            </p:nvSpPr>
            <p:spPr>
              <a:xfrm>
                <a:off x="4310865" y="781186"/>
                <a:ext cx="648600" cy="648600"/>
              </a:xfrm>
              <a:prstGeom prst="ellipse">
                <a:avLst/>
              </a:prstGeom>
              <a:solidFill>
                <a:srgbClr val="EEDCC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id="362" name="Google Shape;362;g1818841f46f_0_0" descr="System users | Free SVG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4362610" y="850410"/>
                <a:ext cx="527472" cy="52747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39" name="Google Shape;339;g1818841f46f_0_0"/>
            <p:cNvSpPr/>
            <p:nvPr/>
          </p:nvSpPr>
          <p:spPr>
            <a:xfrm>
              <a:off x="7661721" y="2591962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63" name="Google Shape;363;g1818841f46f_0_0"/>
            <p:cNvCxnSpPr>
              <a:endCxn id="339" idx="5"/>
            </p:cNvCxnSpPr>
            <p:nvPr/>
          </p:nvCxnSpPr>
          <p:spPr>
            <a:xfrm rot="10800000">
              <a:off x="7847881" y="2778122"/>
              <a:ext cx="645000" cy="6405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364" name="Google Shape;364;g1818841f46f_0_0" descr="Free photo Icon Blue Pc Computer Digital Marketing Digital - Max Pixel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6644984" y="2932344"/>
              <a:ext cx="1021185" cy="65207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65" name="Google Shape;365;g1818841f46f_0_0"/>
            <p:cNvGrpSpPr/>
            <p:nvPr/>
          </p:nvGrpSpPr>
          <p:grpSpPr>
            <a:xfrm>
              <a:off x="8128958" y="3133461"/>
              <a:ext cx="648600" cy="648600"/>
              <a:chOff x="8128958" y="3457311"/>
              <a:chExt cx="648600" cy="648600"/>
            </a:xfrm>
          </p:grpSpPr>
          <p:sp>
            <p:nvSpPr>
              <p:cNvPr id="366" name="Google Shape;366;g1818841f46f_0_0"/>
              <p:cNvSpPr/>
              <p:nvPr/>
            </p:nvSpPr>
            <p:spPr>
              <a:xfrm>
                <a:off x="8128958" y="3457311"/>
                <a:ext cx="648600" cy="648600"/>
              </a:xfrm>
              <a:prstGeom prst="ellipse">
                <a:avLst/>
              </a:prstGeom>
              <a:solidFill>
                <a:srgbClr val="E1F4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id="367" name="Google Shape;367;g1818841f46f_0_0" descr="File:User icon-cp.png - Wikimedia Commons"/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8250022" y="3505260"/>
                <a:ext cx="406597" cy="50509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68" name="Google Shape;368;g1818841f46f_0_0"/>
            <p:cNvSpPr/>
            <p:nvPr/>
          </p:nvSpPr>
          <p:spPr>
            <a:xfrm>
              <a:off x="8431724" y="2597387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69" name="Google Shape;369;g1818841f46f_0_0"/>
            <p:cNvCxnSpPr>
              <a:stCxn id="339" idx="6"/>
              <a:endCxn id="368" idx="2"/>
            </p:cNvCxnSpPr>
            <p:nvPr/>
          </p:nvCxnSpPr>
          <p:spPr>
            <a:xfrm>
              <a:off x="7879821" y="2701012"/>
              <a:ext cx="552000" cy="54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40" name="Google Shape;340;g1818841f46f_0_0"/>
            <p:cNvSpPr/>
            <p:nvPr/>
          </p:nvSpPr>
          <p:spPr>
            <a:xfrm>
              <a:off x="8372921" y="2033162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370" name="Google Shape;370;g1818841f46f_0_0" descr="Icon User Avatar - Free image on Pixabay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878704" y="3146251"/>
              <a:ext cx="768577" cy="76857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71" name="Google Shape;371;g1818841f46f_0_0"/>
            <p:cNvGrpSpPr/>
            <p:nvPr/>
          </p:nvGrpSpPr>
          <p:grpSpPr>
            <a:xfrm>
              <a:off x="5766891" y="2381670"/>
              <a:ext cx="648600" cy="648600"/>
              <a:chOff x="6251575" y="2768158"/>
              <a:chExt cx="648600" cy="648600"/>
            </a:xfrm>
          </p:grpSpPr>
          <p:sp>
            <p:nvSpPr>
              <p:cNvPr id="372" name="Google Shape;372;g1818841f46f_0_0"/>
              <p:cNvSpPr/>
              <p:nvPr/>
            </p:nvSpPr>
            <p:spPr>
              <a:xfrm>
                <a:off x="6251575" y="2768158"/>
                <a:ext cx="648600" cy="648600"/>
              </a:xfrm>
              <a:prstGeom prst="ellipse">
                <a:avLst/>
              </a:prstGeom>
              <a:solidFill>
                <a:srgbClr val="EFF7F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id="373" name="Google Shape;373;g1818841f46f_0_0" descr="Architetto remix - Green blond man icon | Free SVG"/>
              <p:cNvPicPr preferRelativeResize="0"/>
              <p:nvPr/>
            </p:nvPicPr>
            <p:blipFill rotWithShape="1">
              <a:blip r:embed="rId10">
                <a:alphaModFix/>
              </a:blip>
              <a:srcRect/>
              <a:stretch/>
            </p:blipFill>
            <p:spPr>
              <a:xfrm>
                <a:off x="6314571" y="2829206"/>
                <a:ext cx="527472" cy="52747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31" name="Google Shape;331;g1818841f46f_0_0"/>
            <p:cNvSpPr/>
            <p:nvPr/>
          </p:nvSpPr>
          <p:spPr>
            <a:xfrm>
              <a:off x="5934521" y="3823862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374" name="Google Shape;374;g1818841f46f_0_0" descr="Imagem de ícone do vetor de PC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560786" y="1799159"/>
              <a:ext cx="635836" cy="6435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5" name="Google Shape;375;g1818841f46f_0_0" descr="Computer Science User Icon - Free image on Pixabay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2239398" y="3048463"/>
              <a:ext cx="635187" cy="63518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76" name="Google Shape;376;g1818841f46f_0_0"/>
            <p:cNvGrpSpPr/>
            <p:nvPr/>
          </p:nvGrpSpPr>
          <p:grpSpPr>
            <a:xfrm>
              <a:off x="608573" y="2076764"/>
              <a:ext cx="648600" cy="648600"/>
              <a:chOff x="2140528" y="2408258"/>
              <a:chExt cx="648600" cy="648600"/>
            </a:xfrm>
          </p:grpSpPr>
          <p:sp>
            <p:nvSpPr>
              <p:cNvPr id="377" name="Google Shape;377;g1818841f46f_0_0"/>
              <p:cNvSpPr/>
              <p:nvPr/>
            </p:nvSpPr>
            <p:spPr>
              <a:xfrm>
                <a:off x="2140528" y="2408258"/>
                <a:ext cx="648600" cy="6486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id="378" name="Google Shape;378;g1818841f46f_0_0" descr="Female computer user vector icon | Free SVG"/>
              <p:cNvPicPr preferRelativeResize="0"/>
              <p:nvPr/>
            </p:nvPicPr>
            <p:blipFill rotWithShape="1">
              <a:blip r:embed="rId13">
                <a:alphaModFix/>
              </a:blip>
              <a:srcRect/>
              <a:stretch/>
            </p:blipFill>
            <p:spPr>
              <a:xfrm>
                <a:off x="2193601" y="2461140"/>
                <a:ext cx="527472" cy="52747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79" name="Google Shape;379;g1818841f46f_0_0"/>
            <p:cNvGrpSpPr/>
            <p:nvPr/>
          </p:nvGrpSpPr>
          <p:grpSpPr>
            <a:xfrm>
              <a:off x="3055031" y="495144"/>
              <a:ext cx="648600" cy="648600"/>
              <a:chOff x="2496833" y="528286"/>
              <a:chExt cx="648600" cy="648600"/>
            </a:xfrm>
          </p:grpSpPr>
          <p:sp>
            <p:nvSpPr>
              <p:cNvPr id="380" name="Google Shape;380;g1818841f46f_0_0"/>
              <p:cNvSpPr/>
              <p:nvPr/>
            </p:nvSpPr>
            <p:spPr>
              <a:xfrm>
                <a:off x="2496833" y="528286"/>
                <a:ext cx="648600" cy="648600"/>
              </a:xfrm>
              <a:prstGeom prst="ellipse">
                <a:avLst/>
              </a:prstGeom>
              <a:solidFill>
                <a:srgbClr val="FFDDD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id="259" name="Google Shape;259;g1818841f46f_0_0" descr="Female user icon image | Public domain vectors"/>
              <p:cNvPicPr preferRelativeResize="0"/>
              <p:nvPr/>
            </p:nvPicPr>
            <p:blipFill rotWithShape="1">
              <a:blip r:embed="rId14">
                <a:alphaModFix/>
              </a:blip>
              <a:srcRect/>
              <a:stretch/>
            </p:blipFill>
            <p:spPr>
              <a:xfrm>
                <a:off x="2592779" y="594326"/>
                <a:ext cx="466406" cy="46433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381" name="Google Shape;381;g1818841f46f_0_0"/>
            <p:cNvCxnSpPr>
              <a:stCxn id="382" idx="0"/>
            </p:cNvCxnSpPr>
            <p:nvPr/>
          </p:nvCxnSpPr>
          <p:spPr>
            <a:xfrm flipH="1">
              <a:off x="3893195" y="2071076"/>
              <a:ext cx="194700" cy="7437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82" name="Google Shape;382;g1818841f46f_0_0"/>
            <p:cNvSpPr/>
            <p:nvPr/>
          </p:nvSpPr>
          <p:spPr>
            <a:xfrm>
              <a:off x="3978845" y="2071076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83" name="Google Shape;383;g1818841f46f_0_0"/>
            <p:cNvGrpSpPr/>
            <p:nvPr/>
          </p:nvGrpSpPr>
          <p:grpSpPr>
            <a:xfrm>
              <a:off x="3617383" y="2472648"/>
              <a:ext cx="648600" cy="648600"/>
              <a:chOff x="3490817" y="2937746"/>
              <a:chExt cx="648600" cy="648600"/>
            </a:xfrm>
          </p:grpSpPr>
          <p:sp>
            <p:nvSpPr>
              <p:cNvPr id="384" name="Google Shape;384;g1818841f46f_0_0"/>
              <p:cNvSpPr/>
              <p:nvPr/>
            </p:nvSpPr>
            <p:spPr>
              <a:xfrm>
                <a:off x="3490817" y="2937746"/>
                <a:ext cx="648600" cy="6486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id="319" name="Google Shape;319;g1818841f46f_0_0" descr="Anonymous user icon | Free SVG"/>
              <p:cNvPicPr preferRelativeResize="0"/>
              <p:nvPr/>
            </p:nvPicPr>
            <p:blipFill rotWithShape="1">
              <a:blip r:embed="rId15">
                <a:alphaModFix/>
              </a:blip>
              <a:srcRect/>
              <a:stretch/>
            </p:blipFill>
            <p:spPr>
              <a:xfrm>
                <a:off x="3581726" y="2989838"/>
                <a:ext cx="527472" cy="52747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00" name="Google Shape;300;g1818841f46f_0_0"/>
            <p:cNvSpPr/>
            <p:nvPr/>
          </p:nvSpPr>
          <p:spPr>
            <a:xfrm>
              <a:off x="2988121" y="2668162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3" name="Google Shape;303;g1818841f46f_0_0"/>
            <p:cNvSpPr/>
            <p:nvPr/>
          </p:nvSpPr>
          <p:spPr>
            <a:xfrm>
              <a:off x="3496121" y="3493662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8" name="Google Shape;318;g1818841f46f_0_0"/>
            <p:cNvSpPr/>
            <p:nvPr/>
          </p:nvSpPr>
          <p:spPr>
            <a:xfrm>
              <a:off x="4499421" y="2807862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3" name="Google Shape;333;g1818841f46f_0_0"/>
            <p:cNvSpPr/>
            <p:nvPr/>
          </p:nvSpPr>
          <p:spPr>
            <a:xfrm>
              <a:off x="6302821" y="3303162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4" name="Google Shape;354;g1818841f46f_0_0"/>
            <p:cNvSpPr/>
            <p:nvPr/>
          </p:nvSpPr>
          <p:spPr>
            <a:xfrm>
              <a:off x="7064960" y="122929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85" name="Google Shape;385;g1818841f46f_0_0"/>
            <p:cNvCxnSpPr>
              <a:stCxn id="386" idx="7"/>
            </p:cNvCxnSpPr>
            <p:nvPr/>
          </p:nvCxnSpPr>
          <p:spPr>
            <a:xfrm flipH="1">
              <a:off x="8178497" y="399015"/>
              <a:ext cx="391500" cy="7113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51" name="Google Shape;351;g1818841f46f_0_0"/>
            <p:cNvSpPr/>
            <p:nvPr/>
          </p:nvSpPr>
          <p:spPr>
            <a:xfrm>
              <a:off x="7712521" y="313582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6" name="Google Shape;386;g1818841f46f_0_0"/>
            <p:cNvSpPr/>
            <p:nvPr/>
          </p:nvSpPr>
          <p:spPr>
            <a:xfrm>
              <a:off x="8383837" y="367075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87" name="Google Shape;387;g1818841f46f_0_0"/>
            <p:cNvGrpSpPr/>
            <p:nvPr/>
          </p:nvGrpSpPr>
          <p:grpSpPr>
            <a:xfrm>
              <a:off x="7925659" y="774215"/>
              <a:ext cx="648600" cy="648600"/>
              <a:chOff x="8047477" y="2135863"/>
              <a:chExt cx="648600" cy="648600"/>
            </a:xfrm>
          </p:grpSpPr>
          <p:sp>
            <p:nvSpPr>
              <p:cNvPr id="388" name="Google Shape;388;g1818841f46f_0_0"/>
              <p:cNvSpPr/>
              <p:nvPr/>
            </p:nvSpPr>
            <p:spPr>
              <a:xfrm>
                <a:off x="8047477" y="2135863"/>
                <a:ext cx="648600" cy="6486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id="389" name="Google Shape;389;g1818841f46f_0_0" descr="Free photo User Icons Web Account Rodentia Icons Symbol - Max Pixel"/>
              <p:cNvPicPr preferRelativeResize="0"/>
              <p:nvPr/>
            </p:nvPicPr>
            <p:blipFill rotWithShape="1">
              <a:blip r:embed="rId16">
                <a:alphaModFix/>
              </a:blip>
              <a:srcRect/>
              <a:stretch/>
            </p:blipFill>
            <p:spPr>
              <a:xfrm>
                <a:off x="8128958" y="2215155"/>
                <a:ext cx="485764" cy="43232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90" name="Google Shape;390;g1818841f46f_0_0"/>
            <p:cNvGrpSpPr/>
            <p:nvPr/>
          </p:nvGrpSpPr>
          <p:grpSpPr>
            <a:xfrm>
              <a:off x="6831213" y="1586157"/>
              <a:ext cx="648600" cy="691130"/>
              <a:chOff x="6842043" y="1709358"/>
              <a:chExt cx="648600" cy="691130"/>
            </a:xfrm>
          </p:grpSpPr>
          <p:sp>
            <p:nvSpPr>
              <p:cNvPr id="391" name="Google Shape;391;g1818841f46f_0_0"/>
              <p:cNvSpPr/>
              <p:nvPr/>
            </p:nvSpPr>
            <p:spPr>
              <a:xfrm>
                <a:off x="6842043" y="1751888"/>
                <a:ext cx="648600" cy="648600"/>
              </a:xfrm>
              <a:prstGeom prst="ellipse">
                <a:avLst/>
              </a:prstGeom>
              <a:solidFill>
                <a:srgbClr val="FFFF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id="336" name="Google Shape;336;g1818841f46f_0_0" descr="avatar, people, person, business, user, man, character, set, icon, portrait, office, profile, pictograph, social, adult, suit, technology, individual, head, face, design, concept, emblem, symbol, smile, formal, elements, facial expression, cartoon, male, forehead, cheek, chin, human behavior, standing, gentleman, businessperson, mouth, clip art, communication, conversation, public speaking, finger, illustration, facial hair, happiness, organization, graphics"/>
              <p:cNvPicPr preferRelativeResize="0"/>
              <p:nvPr/>
            </p:nvPicPr>
            <p:blipFill rotWithShape="1">
              <a:blip r:embed="rId17">
                <a:alphaModFix/>
              </a:blip>
              <a:srcRect/>
              <a:stretch/>
            </p:blipFill>
            <p:spPr>
              <a:xfrm>
                <a:off x="6880549" y="1709358"/>
                <a:ext cx="541367" cy="54136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25" name="Google Shape;325;g1818841f46f_0_0"/>
            <p:cNvSpPr/>
            <p:nvPr/>
          </p:nvSpPr>
          <p:spPr>
            <a:xfrm>
              <a:off x="2391221" y="267862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2" name="Google Shape;392;g1818841f46f_0_0"/>
            <p:cNvSpPr/>
            <p:nvPr/>
          </p:nvSpPr>
          <p:spPr>
            <a:xfrm>
              <a:off x="1472816" y="367075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93" name="Google Shape;393;g1818841f46f_0_0"/>
            <p:cNvCxnSpPr>
              <a:endCxn id="392" idx="5"/>
            </p:cNvCxnSpPr>
            <p:nvPr/>
          </p:nvCxnSpPr>
          <p:spPr>
            <a:xfrm rot="10800000">
              <a:off x="1658976" y="553235"/>
              <a:ext cx="385200" cy="5163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322" name="Google Shape;322;g1818841f46f_0_0" descr="File:Mobile-Smartphone-icon.png - Wikimedia Commons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1721473" y="750821"/>
              <a:ext cx="659005" cy="6590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4" name="Google Shape;274;g1818841f46f_0_0"/>
            <p:cNvSpPr/>
            <p:nvPr/>
          </p:nvSpPr>
          <p:spPr>
            <a:xfrm>
              <a:off x="5680521" y="1106062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94" name="Google Shape;394;g1818841f46f_0_0"/>
          <p:cNvSpPr/>
          <p:nvPr/>
        </p:nvSpPr>
        <p:spPr>
          <a:xfrm>
            <a:off x="2184363" y="5510970"/>
            <a:ext cx="47754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alibri"/>
              <a:buNone/>
            </a:pPr>
            <a:r>
              <a:rPr lang="pt-BR" sz="1600" b="1" i="0" u="none" strike="noStrike" cap="non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Prof. Dr. Marcos A. Simplicio Jr. – mjunior@larc.usp.br</a:t>
            </a:r>
            <a:endParaRPr sz="1600" b="1" i="0" u="none" strike="noStrike" cap="none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alibri"/>
              <a:buNone/>
            </a:pPr>
            <a:r>
              <a:rPr lang="pt-BR" sz="1600" b="1" i="0" u="none" strike="noStrike" cap="non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Pedro H. Barcha Correia - pedro.correia@usp.br</a:t>
            </a:r>
            <a:endParaRPr sz="1600" b="1" i="0" u="none" strike="noStrike" cap="none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alibri"/>
              <a:buNone/>
            </a:pPr>
            <a:r>
              <a:rPr lang="pt-BR" sz="1600" b="1" i="0" u="none" strike="noStrike" cap="non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Escola Politécnica, Universidade de São Paulo</a:t>
            </a:r>
            <a:endParaRPr sz="1600" b="1" i="0" u="none" strike="noStrike" cap="none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4f7f0ca895_0_0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400" name="Google Shape;400;g14f7f0ca895_0_0"/>
          <p:cNvSpPr txBox="1">
            <a:spLocks noGrp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•"/>
            </a:pPr>
            <a:r>
              <a:rPr lang="pt-BR" sz="1600"/>
              <a:t>Ciclo de vida do chaincode na Fabric (2020). URL: . </a:t>
            </a:r>
            <a:r>
              <a:rPr lang="pt-BR" sz="1600" u="sng">
                <a:solidFill>
                  <a:schemeClr val="hlink"/>
                </a:solidFill>
                <a:hlinkClick r:id="rId3"/>
              </a:rPr>
              <a:t>https://hyperledger-fabric.readthedocs.io/pt/latest/chaincode_lifecycle.html</a:t>
            </a:r>
            <a:endParaRPr sz="1600"/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pt-BR" sz="1600"/>
              <a:t>Políticas. Políticas de endosso de Chaincode (2020). URL: </a:t>
            </a:r>
            <a:r>
              <a:rPr lang="pt-BR" sz="1600" u="sng">
                <a:solidFill>
                  <a:schemeClr val="hlink"/>
                </a:solidFill>
                <a:hlinkClick r:id="rId4"/>
              </a:rPr>
              <a:t>https://hyperledger-fabric.readthedocs.io/pt/latest/policies/policies.html#chaincode-endorsement-policies</a:t>
            </a:r>
            <a:endParaRPr sz="1600"/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pt-BR" sz="1600"/>
              <a:t>Fabric Contract APIs and Application APIs (2022). Documentação do Fabric. </a:t>
            </a:r>
            <a:r>
              <a:rPr lang="pt-BR" sz="1600" u="sng">
                <a:solidFill>
                  <a:schemeClr val="hlink"/>
                </a:solidFill>
                <a:hlinkClick r:id="rId5"/>
              </a:rPr>
              <a:t>https://hyperledger-fabric.readthedocs.io/en/latest/sdk_chaincode.html</a:t>
            </a:r>
            <a:endParaRPr sz="1600"/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pt-BR" sz="1600"/>
              <a:t>Curso de NodeJS. Udemy. </a:t>
            </a:r>
            <a:r>
              <a:rPr lang="pt-BR" sz="1600" u="sng">
                <a:solidFill>
                  <a:schemeClr val="hlink"/>
                </a:solidFill>
                <a:hlinkClick r:id="rId6"/>
              </a:rPr>
              <a:t>https://www.udemy.com/course/nodejs-the-complete-guide/</a:t>
            </a:r>
            <a:endParaRPr sz="16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.Introducao">
  <a:themeElements>
    <a:clrScheme name="1.Introduca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338</Words>
  <Application>Microsoft Office PowerPoint</Application>
  <PresentationFormat>On-screen Show (4:3)</PresentationFormat>
  <Paragraphs>36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1.Introducao</vt:lpstr>
      <vt:lpstr>Blockchain, Criptomoedas &amp; Tecnologias Descentralizadas</vt:lpstr>
      <vt:lpstr>Chaincode</vt:lpstr>
      <vt:lpstr>Chaincode - Ciclo de Vida</vt:lpstr>
      <vt:lpstr>Blockchain, Criptomoedas &amp; Tecnologias Descentralizadas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Blockchain, Criptomoedas &amp; Tecnologias Descentralizadas</dc:title>
  <dc:creator>Marcos Simplicio</dc:creator>
  <cp:lastModifiedBy>MSimplicio</cp:lastModifiedBy>
  <cp:revision>2</cp:revision>
  <dcterms:created xsi:type="dcterms:W3CDTF">2002-05-26T13:17:00Z</dcterms:created>
  <dcterms:modified xsi:type="dcterms:W3CDTF">2023-04-11T06:08:16Z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1046-11.2.0.8970</vt:lpwstr>
  </property>
</Properties>
</file>