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3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5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5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9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0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7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7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9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4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621AF-E3D2-DAD8-ADB9-E2AD58380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567" y="619199"/>
            <a:ext cx="9492866" cy="5760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2000" b="1" dirty="0">
                <a:latin typeface="Arial" panose="020B0604020202020204" pitchFamily="34" charset="0"/>
                <a:cs typeface="Arial" panose="020B0604020202020204" pitchFamily="34" charset="0"/>
              </a:rPr>
              <a:t>Enhancing Circular Agriculture (ECA): </a:t>
            </a:r>
            <a:br>
              <a:rPr lang="nl-NL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000" b="1" dirty="0">
                <a:latin typeface="Arial" panose="020B0604020202020204" pitchFamily="34" charset="0"/>
                <a:cs typeface="Arial" panose="020B0604020202020204" pitchFamily="34" charset="0"/>
              </a:rPr>
              <a:t>Insects to Connect Crop &amp; Livestock Production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F9422-4449-727E-1FFC-A108DFC87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150" y="1265256"/>
            <a:ext cx="9915458" cy="340414"/>
          </a:xfrm>
        </p:spPr>
        <p:txBody>
          <a:bodyPr wrap="square">
            <a:normAutofit/>
          </a:bodyPr>
          <a:lstStyle/>
          <a:p>
            <a:pPr>
              <a:lnSpc>
                <a:spcPct val="110000"/>
              </a:lnSpc>
            </a:pPr>
            <a:r>
              <a:rPr lang="nl-NL" sz="1000" b="1" dirty="0">
                <a:latin typeface="Arial" panose="020B0604020202020204" pitchFamily="34" charset="0"/>
                <a:cs typeface="Arial" panose="020B0604020202020204" pitchFamily="34" charset="0"/>
              </a:rPr>
              <a:t>Comparative Analysis of Uncomposted &amp; Composted Frass from Sources X and Y: Impact on Microbial Community Composition in Rhizosphere and Bulk Soil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5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A5C774D3-ED69-C9B1-CEA7-D6E948906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89" b="12113"/>
          <a:stretch/>
        </p:blipFill>
        <p:spPr>
          <a:xfrm>
            <a:off x="20" y="2124079"/>
            <a:ext cx="12191980" cy="400852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14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2C55-F80C-34C4-D628-308908B6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FFE37F-B163-CED1-0679-F10FA9580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1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C9C0DB9-71D3-DD65-4A13-5DA8010B2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276"/>
          <a:stretch/>
        </p:blipFill>
        <p:spPr>
          <a:xfrm>
            <a:off x="5604949" y="-1"/>
            <a:ext cx="6587052" cy="3275317"/>
          </a:xfrm>
          <a:prstGeom prst="rect">
            <a:avLst/>
          </a:prstGeom>
        </p:spPr>
      </p:pic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65574BD-A0DE-1B14-E015-CCDEF5958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2"/>
          <a:stretch/>
        </p:blipFill>
        <p:spPr>
          <a:xfrm>
            <a:off x="0" y="3275317"/>
            <a:ext cx="6864981" cy="35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9629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31AED1"/>
      </a:accent1>
      <a:accent2>
        <a:srgbClr val="42B29C"/>
      </a:accent2>
      <a:accent3>
        <a:srgbClr val="3FB76E"/>
      </a:accent3>
      <a:accent4>
        <a:srgbClr val="3FB93B"/>
      </a:accent4>
      <a:accent5>
        <a:srgbClr val="79B14D"/>
      </a:accent5>
      <a:accent6>
        <a:srgbClr val="9AA83E"/>
      </a:accent6>
      <a:hlink>
        <a:srgbClr val="AC7465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37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Sagona Book</vt:lpstr>
      <vt:lpstr>The Hand Extrablack</vt:lpstr>
      <vt:lpstr>BlobVTI</vt:lpstr>
      <vt:lpstr>Enhancing Circular Agriculture (ECA):  Insects to Connect Crop &amp; Livestock Production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Circular Agriculture:  Insects to Connect Crop &amp; Livestock Production</dc:title>
  <dc:creator>Chia, Shaphan Yong</dc:creator>
  <cp:lastModifiedBy>Chia, Shaphan Yong</cp:lastModifiedBy>
  <cp:revision>4</cp:revision>
  <dcterms:created xsi:type="dcterms:W3CDTF">2023-05-15T12:17:54Z</dcterms:created>
  <dcterms:modified xsi:type="dcterms:W3CDTF">2023-05-16T17:15:32Z</dcterms:modified>
</cp:coreProperties>
</file>