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May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May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May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4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621AF-E3D2-DAD8-ADB9-E2AD5838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Enhancing Circular Agriculture (ECA): </a:t>
            </a:r>
            <a:b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Insects to Connect Crop &amp; Livestock Production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F9422-4449-727E-1FFC-A108DFC8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50" y="1265256"/>
            <a:ext cx="9915458" cy="340414"/>
          </a:xfrm>
        </p:spPr>
        <p:txBody>
          <a:bodyPr wrap="square">
            <a:normAutofit/>
          </a:bodyPr>
          <a:lstStyle/>
          <a:p>
            <a:pPr>
              <a:lnSpc>
                <a:spcPct val="110000"/>
              </a:lnSpc>
            </a:pPr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Comparative Analysis of Uncomposted &amp; Composted Frass from Sources X and Y: Impact on Microbial Community Composition in Rhizosphere and Bulk Soil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A5C774D3-ED69-C9B1-CEA7-D6E948906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89" b="12113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14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2C55-F80C-34C4-D628-308908B6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FFE37F-B163-CED1-0679-F10FA958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C9C0DB9-71D3-DD65-4A13-5DA8010B2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76"/>
          <a:stretch/>
        </p:blipFill>
        <p:spPr>
          <a:xfrm>
            <a:off x="5604949" y="-1"/>
            <a:ext cx="6587052" cy="3275317"/>
          </a:xfrm>
          <a:prstGeom prst="rect">
            <a:avLst/>
          </a:prstGeom>
        </p:spPr>
      </p:pic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65574BD-A0DE-1B14-E015-CCDEF5958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2"/>
          <a:stretch/>
        </p:blipFill>
        <p:spPr>
          <a:xfrm>
            <a:off x="0" y="3275317"/>
            <a:ext cx="6864981" cy="35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34F4B12-08F5-5216-A2C5-2CED71D05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98"/>
          <a:stretch/>
        </p:blipFill>
        <p:spPr>
          <a:xfrm>
            <a:off x="6375123" y="1309052"/>
            <a:ext cx="4544695" cy="221792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CEBCBDE-0909-64AD-B5A4-CB93835EE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02"/>
          <a:stretch/>
        </p:blipFill>
        <p:spPr>
          <a:xfrm>
            <a:off x="687162" y="3526972"/>
            <a:ext cx="4544695" cy="23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9467D6-D61A-D0AA-A100-2F7AA760F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43"/>
          <a:stretch/>
        </p:blipFill>
        <p:spPr>
          <a:xfrm>
            <a:off x="3230245" y="563245"/>
            <a:ext cx="5731510" cy="51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0614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37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Enhancing Circular Agriculture (ECA):  Insects to Connect Crop &amp; Livestock Production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Circular Agriculture:  Insects to Connect Crop &amp; Livestock Production</dc:title>
  <dc:creator>Chia, Shaphan Yong</dc:creator>
  <cp:lastModifiedBy>Chia, Shaphan Yong</cp:lastModifiedBy>
  <cp:revision>5</cp:revision>
  <dcterms:created xsi:type="dcterms:W3CDTF">2023-05-15T12:17:54Z</dcterms:created>
  <dcterms:modified xsi:type="dcterms:W3CDTF">2023-05-30T13:27:09Z</dcterms:modified>
</cp:coreProperties>
</file>