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4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21AF-E3D2-DAD8-ADB9-E2AD5838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Enhancing Circular Agriculture (ECA): </a:t>
            </a:r>
            <a:b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Insects to Connect Crop &amp; Livestock Production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F9422-4449-727E-1FFC-A108DFC8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50" y="1265256"/>
            <a:ext cx="9915458" cy="340414"/>
          </a:xfrm>
        </p:spPr>
        <p:txBody>
          <a:bodyPr wrap="square">
            <a:normAutofit/>
          </a:bodyPr>
          <a:lstStyle/>
          <a:p>
            <a:pPr>
              <a:lnSpc>
                <a:spcPct val="110000"/>
              </a:lnSpc>
            </a:pPr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 of Uncomposted &amp; Composted Frass from Sources X and Y: Impact on Microbial Community Composition in Rhizosphere and Bulk Soil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A5C774D3-ED69-C9B1-CEA7-D6E94890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89" b="12113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14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2C55-F80C-34C4-D628-308908B6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F696-E4D4-32D6-956F-395EE159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741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Sagona Book</vt:lpstr>
      <vt:lpstr>The Hand Extrablack</vt:lpstr>
      <vt:lpstr>BlobVTI</vt:lpstr>
      <vt:lpstr>Enhancing Circular Agriculture (ECA):  Insects to Connect Crop &amp; Livestock Production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Circular Agriculture:  Insects to Connect Crop &amp; Livestock Production</dc:title>
  <dc:creator>Chia, Shaphan Yong</dc:creator>
  <cp:lastModifiedBy>Chia, Shaphan Yong</cp:lastModifiedBy>
  <cp:revision>3</cp:revision>
  <dcterms:created xsi:type="dcterms:W3CDTF">2023-05-15T12:17:54Z</dcterms:created>
  <dcterms:modified xsi:type="dcterms:W3CDTF">2023-05-15T13:15:12Z</dcterms:modified>
</cp:coreProperties>
</file>