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200" d="100"/>
          <a:sy n="200" d="100"/>
        </p:scale>
        <p:origin x="-8212" y="-3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CD95-4769-458E-BD00-C062DFE3370A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795D-8FF8-4F67-A335-EC934B41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296354" y="2889703"/>
            <a:ext cx="1599291" cy="1078593"/>
            <a:chOff x="5296354" y="2889703"/>
            <a:chExt cx="1599291" cy="1078593"/>
          </a:xfrm>
        </p:grpSpPr>
        <p:grpSp>
          <p:nvGrpSpPr>
            <p:cNvPr id="5" name="Group 4"/>
            <p:cNvGrpSpPr/>
            <p:nvPr/>
          </p:nvGrpSpPr>
          <p:grpSpPr>
            <a:xfrm>
              <a:off x="5494778" y="2968172"/>
              <a:ext cx="1400867" cy="1000124"/>
              <a:chOff x="195488" y="78469"/>
              <a:chExt cx="2752725" cy="237172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205013" y="773794"/>
                <a:ext cx="1066800" cy="609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271813" y="773794"/>
                <a:ext cx="1676400" cy="1066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195488" y="78469"/>
                <a:ext cx="2752725" cy="2371725"/>
                <a:chOff x="195488" y="78469"/>
                <a:chExt cx="2752725" cy="2371725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95488" y="78469"/>
                  <a:ext cx="2743200" cy="1676400"/>
                  <a:chOff x="195488" y="78469"/>
                  <a:chExt cx="2743200" cy="1676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195488" y="78469"/>
                    <a:ext cx="1066800" cy="6096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95488" y="688069"/>
                    <a:ext cx="1676400" cy="1066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1262288" y="78469"/>
                    <a:ext cx="1676400" cy="1066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1871888" y="1145269"/>
                    <a:ext cx="1066800" cy="6096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05013" y="1383394"/>
                  <a:ext cx="1676400" cy="10668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881413" y="1840594"/>
                  <a:ext cx="1066800" cy="609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95488" y="688069"/>
                  <a:ext cx="0" cy="6858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871888" y="1754869"/>
                  <a:ext cx="0" cy="6858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38688" y="1145269"/>
                  <a:ext cx="0" cy="6858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1262288" y="78469"/>
                <a:ext cx="0" cy="685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083580" y="560615"/>
                <a:ext cx="7620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074056" y="570939"/>
                <a:ext cx="1635" cy="374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70668" y="580464"/>
                <a:ext cx="1635" cy="374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70592" y="948872"/>
                <a:ext cx="1246201" cy="7958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116241" y="876301"/>
                <a:ext cx="1247602" cy="78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 rot="5400000">
                <a:off x="2307326" y="1663317"/>
                <a:ext cx="66675" cy="761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90838" y="792844"/>
                <a:ext cx="76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-2700000">
                <a:off x="1114315" y="890790"/>
                <a:ext cx="65041" cy="103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" name="TextBox 83"/>
            <p:cNvSpPr txBox="1"/>
            <p:nvPr/>
          </p:nvSpPr>
          <p:spPr>
            <a:xfrm>
              <a:off x="6372650" y="2993117"/>
              <a:ext cx="351572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/>
                <a:t>X</a:t>
              </a:r>
              <a:r>
                <a:rPr lang="en-US" sz="1000" baseline="-25000" dirty="0" err="1"/>
                <a:t>e</a:t>
              </a:r>
              <a:endParaRPr lang="en-US" sz="1000" baseline="-25000" dirty="0"/>
            </a:p>
          </p:txBody>
        </p:sp>
        <p:sp>
          <p:nvSpPr>
            <p:cNvPr id="7" name="TextBox 84"/>
            <p:cNvSpPr txBox="1"/>
            <p:nvPr/>
          </p:nvSpPr>
          <p:spPr>
            <a:xfrm>
              <a:off x="5538432" y="2889703"/>
              <a:ext cx="350467" cy="3037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Y</a:t>
              </a:r>
              <a:r>
                <a:rPr lang="en-US" sz="1000" baseline="-25000"/>
                <a:t>e</a:t>
              </a:r>
            </a:p>
          </p:txBody>
        </p:sp>
        <p:sp>
          <p:nvSpPr>
            <p:cNvPr id="8" name="TextBox 85"/>
            <p:cNvSpPr txBox="1"/>
            <p:nvPr/>
          </p:nvSpPr>
          <p:spPr>
            <a:xfrm>
              <a:off x="5296354" y="3265261"/>
              <a:ext cx="349463" cy="3037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h</a:t>
              </a:r>
              <a:endParaRPr lang="en-US" sz="1000" baseline="-25000"/>
            </a:p>
          </p:txBody>
        </p:sp>
        <p:sp>
          <p:nvSpPr>
            <p:cNvPr id="10" name="TextBox 87"/>
            <p:cNvSpPr txBox="1"/>
            <p:nvPr/>
          </p:nvSpPr>
          <p:spPr>
            <a:xfrm>
              <a:off x="5969356" y="3346903"/>
              <a:ext cx="314899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L</a:t>
              </a:r>
              <a:r>
                <a:rPr lang="en-US" sz="1000" baseline="-25000"/>
                <a:t>h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887883" y="3144753"/>
              <a:ext cx="367964" cy="467093"/>
              <a:chOff x="5867383" y="3159103"/>
              <a:chExt cx="367964" cy="46709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5872230" y="3159103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872230" y="3346458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867383" y="3434079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29522" y="3159103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011101" y="3222373"/>
              <a:ext cx="367964" cy="467093"/>
              <a:chOff x="5867383" y="3159103"/>
              <a:chExt cx="367964" cy="46709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5872230" y="3159103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872230" y="3346458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867383" y="3434079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29522" y="3159103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6169289" y="3305553"/>
              <a:ext cx="367964" cy="467093"/>
              <a:chOff x="5867383" y="3159103"/>
              <a:chExt cx="367964" cy="467093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5872230" y="3159103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872230" y="3346458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867383" y="3434079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229522" y="3159103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V="1">
              <a:off x="6329430" y="3364133"/>
              <a:ext cx="363117" cy="187355"/>
            </a:xfrm>
            <a:prstGeom prst="line">
              <a:avLst/>
            </a:prstGeom>
            <a:ln w="12700">
              <a:solidFill>
                <a:srgbClr val="FF0000">
                  <a:alpha val="6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329430" y="3551488"/>
              <a:ext cx="0" cy="279738"/>
            </a:xfrm>
            <a:prstGeom prst="line">
              <a:avLst/>
            </a:prstGeom>
            <a:ln>
              <a:solidFill>
                <a:srgbClr val="FF0000">
                  <a:alpha val="6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324583" y="3639109"/>
              <a:ext cx="363117" cy="187355"/>
            </a:xfrm>
            <a:prstGeom prst="line">
              <a:avLst/>
            </a:prstGeom>
            <a:ln>
              <a:solidFill>
                <a:srgbClr val="FF0000">
                  <a:alpha val="6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86722" y="3364133"/>
              <a:ext cx="0" cy="279738"/>
            </a:xfrm>
            <a:prstGeom prst="line">
              <a:avLst/>
            </a:prstGeom>
            <a:ln>
              <a:solidFill>
                <a:srgbClr val="FF0000">
                  <a:alpha val="6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83"/>
            <p:cNvSpPr txBox="1"/>
            <p:nvPr/>
          </p:nvSpPr>
          <p:spPr>
            <a:xfrm>
              <a:off x="6471256" y="3346903"/>
              <a:ext cx="351572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F</a:t>
              </a:r>
              <a:endParaRPr lang="en-US" sz="1000" baseline="-250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6169400" y="3306132"/>
              <a:ext cx="363117" cy="187355"/>
            </a:xfrm>
            <a:prstGeom prst="line">
              <a:avLst/>
            </a:prstGeom>
            <a:ln w="12700">
              <a:solidFill>
                <a:srgbClr val="FF0000">
                  <a:alpha val="6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013326" y="3221452"/>
              <a:ext cx="363117" cy="187355"/>
            </a:xfrm>
            <a:prstGeom prst="line">
              <a:avLst/>
            </a:prstGeom>
            <a:ln w="12700">
              <a:solidFill>
                <a:srgbClr val="FF0000">
                  <a:alpha val="6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884747" y="3151901"/>
              <a:ext cx="363117" cy="187355"/>
            </a:xfrm>
            <a:prstGeom prst="line">
              <a:avLst/>
            </a:prstGeom>
            <a:ln w="12700">
              <a:solidFill>
                <a:srgbClr val="FF0000">
                  <a:alpha val="6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3653820" y="1708603"/>
            <a:ext cx="1595059" cy="1078593"/>
            <a:chOff x="0" y="0"/>
            <a:chExt cx="1599292" cy="1078593"/>
          </a:xfrm>
        </p:grpSpPr>
        <p:grpSp>
          <p:nvGrpSpPr>
            <p:cNvPr id="130" name="Group 129"/>
            <p:cNvGrpSpPr/>
            <p:nvPr/>
          </p:nvGrpSpPr>
          <p:grpSpPr>
            <a:xfrm>
              <a:off x="198424" y="78469"/>
              <a:ext cx="1400868" cy="1000124"/>
              <a:chOff x="198424" y="78469"/>
              <a:chExt cx="2752725" cy="2371725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 flipV="1">
                <a:off x="207948" y="773794"/>
                <a:ext cx="1066800" cy="609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274749" y="773794"/>
                <a:ext cx="1676400" cy="1066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157"/>
              <p:cNvGrpSpPr/>
              <p:nvPr/>
            </p:nvGrpSpPr>
            <p:grpSpPr>
              <a:xfrm>
                <a:off x="198424" y="78469"/>
                <a:ext cx="2752725" cy="2371725"/>
                <a:chOff x="198424" y="78469"/>
                <a:chExt cx="2752725" cy="2371725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198424" y="78469"/>
                  <a:ext cx="2743200" cy="1676400"/>
                  <a:chOff x="198424" y="78469"/>
                  <a:chExt cx="2743200" cy="1676400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198424" y="78469"/>
                    <a:ext cx="1066800" cy="6096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198424" y="688069"/>
                    <a:ext cx="1676400" cy="1066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1265224" y="78469"/>
                    <a:ext cx="1676400" cy="1066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1874824" y="1145269"/>
                    <a:ext cx="1066800" cy="6096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207948" y="1383394"/>
                  <a:ext cx="1676400" cy="10668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1884349" y="1840594"/>
                  <a:ext cx="1066800" cy="609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98424" y="688069"/>
                  <a:ext cx="0" cy="685799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1874824" y="1754869"/>
                  <a:ext cx="0" cy="685799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2941625" y="1145269"/>
                  <a:ext cx="0" cy="685799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/>
              <p:cNvCxnSpPr/>
              <p:nvPr/>
            </p:nvCxnSpPr>
            <p:spPr>
              <a:xfrm>
                <a:off x="1265224" y="78469"/>
                <a:ext cx="0" cy="68579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1086516" y="560615"/>
                <a:ext cx="7620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H="1">
                <a:off x="1076992" y="570939"/>
                <a:ext cx="1635" cy="374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1173603" y="580463"/>
                <a:ext cx="1635" cy="374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1073527" y="948872"/>
                <a:ext cx="1246202" cy="7958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119176" y="876301"/>
                <a:ext cx="1247601" cy="78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 rot="5400000">
                <a:off x="2310262" y="1663317"/>
                <a:ext cx="66675" cy="761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093774" y="792844"/>
                <a:ext cx="76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-2700000">
                <a:off x="1117251" y="890790"/>
                <a:ext cx="65041" cy="103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31" name="TextBox 83"/>
            <p:cNvSpPr txBox="1"/>
            <p:nvPr/>
          </p:nvSpPr>
          <p:spPr>
            <a:xfrm>
              <a:off x="1076296" y="103414"/>
              <a:ext cx="351572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X</a:t>
              </a:r>
              <a:r>
                <a:rPr lang="en-US" sz="1000" baseline="-25000"/>
                <a:t>e</a:t>
              </a:r>
            </a:p>
          </p:txBody>
        </p:sp>
        <p:sp>
          <p:nvSpPr>
            <p:cNvPr id="132" name="TextBox 84"/>
            <p:cNvSpPr txBox="1"/>
            <p:nvPr/>
          </p:nvSpPr>
          <p:spPr>
            <a:xfrm>
              <a:off x="242078" y="0"/>
              <a:ext cx="350467" cy="3037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Y</a:t>
              </a:r>
              <a:r>
                <a:rPr lang="en-US" sz="1000" baseline="-25000"/>
                <a:t>e</a:t>
              </a:r>
            </a:p>
          </p:txBody>
        </p:sp>
        <p:sp>
          <p:nvSpPr>
            <p:cNvPr id="133" name="TextBox 85"/>
            <p:cNvSpPr txBox="1"/>
            <p:nvPr/>
          </p:nvSpPr>
          <p:spPr>
            <a:xfrm>
              <a:off x="0" y="375558"/>
              <a:ext cx="349463" cy="3037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h</a:t>
              </a:r>
              <a:endParaRPr lang="en-US" sz="1000" baseline="-25000"/>
            </a:p>
          </p:txBody>
        </p:sp>
        <p:sp>
          <p:nvSpPr>
            <p:cNvPr id="134" name="TextBox 87"/>
            <p:cNvSpPr txBox="1"/>
            <p:nvPr/>
          </p:nvSpPr>
          <p:spPr>
            <a:xfrm>
              <a:off x="673002" y="457200"/>
              <a:ext cx="314899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L</a:t>
              </a:r>
              <a:r>
                <a:rPr lang="en-US" sz="1000" baseline="-25000"/>
                <a:t>h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91529" y="255050"/>
              <a:ext cx="367964" cy="467093"/>
              <a:chOff x="591529" y="255050"/>
              <a:chExt cx="367964" cy="467093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596376" y="255051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96376" y="442405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591529" y="530027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953668" y="255050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723429" y="300836"/>
              <a:ext cx="367964" cy="467093"/>
              <a:chOff x="723429" y="300836"/>
              <a:chExt cx="367964" cy="467093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728276" y="300837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728276" y="488191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723429" y="575813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085568" y="300836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875829" y="375334"/>
              <a:ext cx="367964" cy="467093"/>
              <a:chOff x="875829" y="375334"/>
              <a:chExt cx="367964" cy="46709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880676" y="375335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80676" y="562689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875829" y="650311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237968" y="375334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028229" y="474430"/>
              <a:ext cx="367964" cy="467093"/>
              <a:chOff x="1028229" y="474430"/>
              <a:chExt cx="367964" cy="467093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1033076" y="474431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033076" y="661785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1028229" y="749407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390368" y="474430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83"/>
            <p:cNvSpPr txBox="1"/>
            <p:nvPr/>
          </p:nvSpPr>
          <p:spPr>
            <a:xfrm>
              <a:off x="1174902" y="457200"/>
              <a:ext cx="351572" cy="29980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X</a:t>
              </a:r>
              <a:r>
                <a:rPr lang="en-US" sz="1000" baseline="-25000"/>
                <a:t>F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60462" y="3001998"/>
            <a:ext cx="1599291" cy="1078593"/>
            <a:chOff x="7560462" y="3001998"/>
            <a:chExt cx="1599291" cy="1078593"/>
          </a:xfrm>
        </p:grpSpPr>
        <p:grpSp>
          <p:nvGrpSpPr>
            <p:cNvPr id="33" name="Group 32"/>
            <p:cNvGrpSpPr/>
            <p:nvPr/>
          </p:nvGrpSpPr>
          <p:grpSpPr>
            <a:xfrm>
              <a:off x="7560462" y="3001998"/>
              <a:ext cx="1599291" cy="1078593"/>
              <a:chOff x="7560462" y="3001998"/>
              <a:chExt cx="1599291" cy="107859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758886" y="3080467"/>
                <a:ext cx="1400867" cy="1000124"/>
                <a:chOff x="195488" y="78469"/>
                <a:chExt cx="2752725" cy="2371725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205013" y="773794"/>
                  <a:ext cx="1066800" cy="6096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271813" y="773794"/>
                  <a:ext cx="1676400" cy="10668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195488" y="78469"/>
                  <a:ext cx="2752725" cy="2371725"/>
                  <a:chOff x="195488" y="78469"/>
                  <a:chExt cx="2752725" cy="2371725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195488" y="78469"/>
                    <a:ext cx="2743200" cy="1676400"/>
                    <a:chOff x="195488" y="78469"/>
                    <a:chExt cx="2743200" cy="16764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V="1">
                      <a:off x="195488" y="78469"/>
                      <a:ext cx="1066800" cy="6096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95488" y="688069"/>
                      <a:ext cx="1676400" cy="10668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1262288" y="78469"/>
                      <a:ext cx="1676400" cy="10668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1871888" y="1145269"/>
                      <a:ext cx="1066800" cy="6096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05013" y="1383394"/>
                    <a:ext cx="1676400" cy="1066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881413" y="1840594"/>
                    <a:ext cx="1066800" cy="6096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195488" y="688069"/>
                    <a:ext cx="0" cy="685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871888" y="1754869"/>
                    <a:ext cx="0" cy="685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938688" y="1145269"/>
                    <a:ext cx="0" cy="6858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262288" y="78469"/>
                  <a:ext cx="0" cy="6858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1083580" y="560615"/>
                  <a:ext cx="76200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1074056" y="570939"/>
                  <a:ext cx="1635" cy="3743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1170668" y="580464"/>
                  <a:ext cx="1635" cy="3743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070592" y="948872"/>
                  <a:ext cx="1246201" cy="7958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116241" y="876301"/>
                  <a:ext cx="1247602" cy="789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 rot="5400000">
                  <a:off x="2307326" y="1663317"/>
                  <a:ext cx="66675" cy="76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90838" y="792844"/>
                  <a:ext cx="7620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-2700000">
                  <a:off x="1114315" y="890790"/>
                  <a:ext cx="65041" cy="103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3"/>
              <p:cNvSpPr txBox="1"/>
              <p:nvPr/>
            </p:nvSpPr>
            <p:spPr>
              <a:xfrm>
                <a:off x="8636758" y="3105412"/>
                <a:ext cx="351572" cy="29980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err="1"/>
                  <a:t>X</a:t>
                </a:r>
                <a:r>
                  <a:rPr lang="en-US" sz="1000" baseline="-25000" dirty="0" err="1"/>
                  <a:t>e</a:t>
                </a:r>
                <a:endParaRPr lang="en-US" sz="1000" baseline="-25000" dirty="0"/>
              </a:p>
            </p:txBody>
          </p:sp>
          <p:sp>
            <p:nvSpPr>
              <p:cNvPr id="91" name="TextBox 84"/>
              <p:cNvSpPr txBox="1"/>
              <p:nvPr/>
            </p:nvSpPr>
            <p:spPr>
              <a:xfrm>
                <a:off x="7802540" y="3001998"/>
                <a:ext cx="350467" cy="30373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/>
                  <a:t>Y</a:t>
                </a:r>
                <a:r>
                  <a:rPr lang="en-US" sz="1000" baseline="-25000"/>
                  <a:t>e</a:t>
                </a:r>
              </a:p>
            </p:txBody>
          </p:sp>
          <p:sp>
            <p:nvSpPr>
              <p:cNvPr id="92" name="TextBox 85"/>
              <p:cNvSpPr txBox="1"/>
              <p:nvPr/>
            </p:nvSpPr>
            <p:spPr>
              <a:xfrm>
                <a:off x="7560462" y="3377556"/>
                <a:ext cx="349463" cy="30373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/>
                  <a:t>h</a:t>
                </a:r>
                <a:endParaRPr lang="en-US" sz="1000" baseline="-25000"/>
              </a:p>
            </p:txBody>
          </p:sp>
          <p:sp>
            <p:nvSpPr>
              <p:cNvPr id="93" name="TextBox 87"/>
              <p:cNvSpPr txBox="1"/>
              <p:nvPr/>
            </p:nvSpPr>
            <p:spPr>
              <a:xfrm>
                <a:off x="8233464" y="3459198"/>
                <a:ext cx="314899" cy="29980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/>
                  <a:t>L</a:t>
                </a:r>
                <a:r>
                  <a:rPr lang="en-US" sz="1000" baseline="-25000"/>
                  <a:t>h</a:t>
                </a: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8593538" y="3476428"/>
                <a:ext cx="363117" cy="187355"/>
              </a:xfrm>
              <a:prstGeom prst="line">
                <a:avLst/>
              </a:prstGeom>
              <a:ln w="12700">
                <a:solidFill>
                  <a:srgbClr val="FF0000">
                    <a:alpha val="63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593538" y="3663783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588691" y="3751404"/>
                <a:ext cx="363117" cy="187355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950830" y="3476428"/>
                <a:ext cx="0" cy="279738"/>
              </a:xfrm>
              <a:prstGeom prst="line">
                <a:avLst/>
              </a:prstGeom>
              <a:ln>
                <a:solidFill>
                  <a:srgbClr val="FF0000">
                    <a:alpha val="6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83"/>
              <p:cNvSpPr txBox="1"/>
              <p:nvPr/>
            </p:nvSpPr>
            <p:spPr>
              <a:xfrm>
                <a:off x="8735364" y="3459198"/>
                <a:ext cx="351572" cy="29980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err="1" smtClean="0"/>
                  <a:t>X</a:t>
                </a:r>
                <a:r>
                  <a:rPr lang="en-US" sz="1000" baseline="-25000" dirty="0" err="1" smtClean="0"/>
                  <a:t>Fi</a:t>
                </a:r>
                <a:endParaRPr lang="en-US" sz="1000" baseline="-25000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8147614" y="3257364"/>
                <a:ext cx="367964" cy="467093"/>
                <a:chOff x="8147614" y="3257364"/>
                <a:chExt cx="367964" cy="46709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8147614" y="3257364"/>
                  <a:ext cx="367964" cy="467093"/>
                  <a:chOff x="5867383" y="3159103"/>
                  <a:chExt cx="367964" cy="467093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5872230" y="3159103"/>
                    <a:ext cx="363117" cy="187355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72230" y="3346458"/>
                    <a:ext cx="0" cy="279738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5867383" y="3434079"/>
                    <a:ext cx="363117" cy="187355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229522" y="3159103"/>
                    <a:ext cx="0" cy="279738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150159" y="3262472"/>
                  <a:ext cx="363117" cy="187355"/>
                </a:xfrm>
                <a:prstGeom prst="line">
                  <a:avLst/>
                </a:prstGeom>
                <a:ln w="12700">
                  <a:solidFill>
                    <a:srgbClr val="FF0000">
                      <a:alpha val="63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/>
              <p:cNvGrpSpPr/>
              <p:nvPr/>
            </p:nvGrpSpPr>
            <p:grpSpPr>
              <a:xfrm>
                <a:off x="8273565" y="3351633"/>
                <a:ext cx="179820" cy="368815"/>
                <a:chOff x="8225194" y="3312475"/>
                <a:chExt cx="179820" cy="368815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233920" y="3401552"/>
                  <a:ext cx="0" cy="279738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cxnSpLocks noChangeAspect="1"/>
                </p:cNvCxnSpPr>
                <p:nvPr/>
              </p:nvCxnSpPr>
              <p:spPr>
                <a:xfrm flipV="1">
                  <a:off x="8227087" y="3572459"/>
                  <a:ext cx="177927" cy="91801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393003" y="3312893"/>
                  <a:ext cx="0" cy="279738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cxnSpLocks noChangeAspect="1"/>
                </p:cNvCxnSpPr>
                <p:nvPr/>
              </p:nvCxnSpPr>
              <p:spPr>
                <a:xfrm flipV="1">
                  <a:off x="8225194" y="3312475"/>
                  <a:ext cx="177927" cy="91804"/>
                </a:xfrm>
                <a:prstGeom prst="line">
                  <a:avLst/>
                </a:prstGeom>
                <a:ln w="12700">
                  <a:solidFill>
                    <a:srgbClr val="FF0000">
                      <a:alpha val="63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8288894" y="3355244"/>
                <a:ext cx="367964" cy="467093"/>
                <a:chOff x="8147614" y="3257364"/>
                <a:chExt cx="367964" cy="467093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147614" y="3257364"/>
                  <a:ext cx="367964" cy="467093"/>
                  <a:chOff x="5867383" y="3159103"/>
                  <a:chExt cx="367964" cy="467093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 flipV="1">
                    <a:off x="5872230" y="3159103"/>
                    <a:ext cx="363117" cy="187355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872230" y="3346458"/>
                    <a:ext cx="0" cy="279738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5867383" y="3434079"/>
                    <a:ext cx="363117" cy="187355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6229522" y="3159103"/>
                    <a:ext cx="0" cy="279738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3000"/>
                      </a:srgb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8150159" y="3262472"/>
                  <a:ext cx="363117" cy="187355"/>
                </a:xfrm>
                <a:prstGeom prst="line">
                  <a:avLst/>
                </a:prstGeom>
                <a:ln w="12700">
                  <a:solidFill>
                    <a:srgbClr val="FF0000">
                      <a:alpha val="63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8622763" y="3485222"/>
                <a:ext cx="179820" cy="368815"/>
                <a:chOff x="8225194" y="3312475"/>
                <a:chExt cx="179820" cy="368815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33920" y="3401552"/>
                  <a:ext cx="0" cy="279738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cxnSpLocks noChangeAspect="1"/>
                </p:cNvCxnSpPr>
                <p:nvPr/>
              </p:nvCxnSpPr>
              <p:spPr>
                <a:xfrm flipV="1">
                  <a:off x="8227087" y="3572459"/>
                  <a:ext cx="177927" cy="91801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393003" y="3312893"/>
                  <a:ext cx="0" cy="279738"/>
                </a:xfrm>
                <a:prstGeom prst="line">
                  <a:avLst/>
                </a:prstGeom>
                <a:ln>
                  <a:solidFill>
                    <a:srgbClr val="FF0000">
                      <a:alpha val="63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cxnSpLocks noChangeAspect="1"/>
                </p:cNvCxnSpPr>
                <p:nvPr/>
              </p:nvCxnSpPr>
              <p:spPr>
                <a:xfrm flipV="1">
                  <a:off x="8225194" y="3312475"/>
                  <a:ext cx="177927" cy="91804"/>
                </a:xfrm>
                <a:prstGeom prst="line">
                  <a:avLst/>
                </a:prstGeom>
                <a:ln w="12700">
                  <a:solidFill>
                    <a:srgbClr val="FF0000">
                      <a:alpha val="63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Box 86"/>
            <p:cNvSpPr txBox="1"/>
            <p:nvPr/>
          </p:nvSpPr>
          <p:spPr>
            <a:xfrm>
              <a:off x="8013481" y="3241634"/>
              <a:ext cx="635250" cy="19417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(</a:t>
              </a:r>
              <a:r>
                <a:rPr lang="en-US" sz="700" dirty="0" smtClean="0"/>
                <a:t>X</a:t>
              </a:r>
              <a:r>
                <a:rPr lang="en-US" sz="700" baseline="-25000" dirty="0" smtClean="0"/>
                <a:t>w1</a:t>
              </a:r>
              <a:r>
                <a:rPr lang="en-US" sz="700" baseline="0" dirty="0" smtClean="0"/>
                <a:t>,</a:t>
              </a:r>
              <a:r>
                <a:rPr lang="en-US" sz="700" dirty="0" smtClean="0">
                  <a:solidFill>
                    <a:schemeClr val="dk1"/>
                  </a:solidFill>
                </a:rPr>
                <a:t>Y</a:t>
              </a:r>
              <a:r>
                <a:rPr lang="en-US" sz="700" baseline="-25000" dirty="0" smtClean="0">
                  <a:solidFill>
                    <a:schemeClr val="dk1"/>
                  </a:solidFill>
                </a:rPr>
                <a:t>w1</a:t>
              </a:r>
              <a:r>
                <a:rPr lang="en-US" sz="700" baseline="0" dirty="0" smtClean="0">
                  <a:solidFill>
                    <a:schemeClr val="dk1"/>
                  </a:solidFill>
                </a:rPr>
                <a:t>,</a:t>
              </a:r>
              <a:r>
                <a:rPr lang="en-US" sz="700" dirty="0" smtClean="0">
                  <a:solidFill>
                    <a:schemeClr val="dk1"/>
                  </a:solidFill>
                </a:rPr>
                <a:t>Z</a:t>
              </a:r>
              <a:r>
                <a:rPr lang="en-US" sz="700" baseline="-25000" dirty="0" smtClean="0">
                  <a:solidFill>
                    <a:schemeClr val="dk1"/>
                  </a:solidFill>
                </a:rPr>
                <a:t>w1</a:t>
              </a:r>
              <a:r>
                <a:rPr lang="en-US" sz="700" baseline="0" dirty="0" smtClean="0">
                  <a:solidFill>
                    <a:schemeClr val="dk1"/>
                  </a:solidFill>
                </a:rPr>
                <a:t>)</a:t>
              </a:r>
              <a:endParaRPr lang="en-US" sz="700" baseline="0" dirty="0"/>
            </a:p>
          </p:txBody>
        </p:sp>
        <p:sp>
          <p:nvSpPr>
            <p:cNvPr id="185" name="TextBox 86"/>
            <p:cNvSpPr txBox="1"/>
            <p:nvPr/>
          </p:nvSpPr>
          <p:spPr>
            <a:xfrm>
              <a:off x="8397927" y="3378530"/>
              <a:ext cx="576606" cy="19417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(</a:t>
              </a:r>
              <a:r>
                <a:rPr lang="en-US" sz="700" dirty="0" err="1"/>
                <a:t>X</a:t>
              </a:r>
              <a:r>
                <a:rPr lang="en-US" sz="700" baseline="-25000" dirty="0" err="1"/>
                <a:t>w</a:t>
              </a:r>
              <a:r>
                <a:rPr lang="en-US" sz="700" baseline="0" dirty="0" err="1"/>
                <a:t>,</a:t>
              </a:r>
              <a:r>
                <a:rPr lang="en-US" sz="700" dirty="0" err="1">
                  <a:solidFill>
                    <a:schemeClr val="dk1"/>
                  </a:solidFill>
                </a:rPr>
                <a:t>Y</a:t>
              </a:r>
              <a:r>
                <a:rPr lang="en-US" sz="700" baseline="-25000" dirty="0" err="1">
                  <a:solidFill>
                    <a:schemeClr val="dk1"/>
                  </a:solidFill>
                </a:rPr>
                <a:t>w</a:t>
              </a:r>
              <a:r>
                <a:rPr lang="en-US" sz="700" baseline="0" dirty="0" err="1">
                  <a:solidFill>
                    <a:schemeClr val="dk1"/>
                  </a:solidFill>
                </a:rPr>
                <a:t>,</a:t>
              </a:r>
              <a:r>
                <a:rPr lang="en-US" sz="700" dirty="0" err="1">
                  <a:solidFill>
                    <a:schemeClr val="dk1"/>
                  </a:solidFill>
                </a:rPr>
                <a:t>Z</a:t>
              </a:r>
              <a:r>
                <a:rPr lang="en-US" sz="700" baseline="-25000" dirty="0" err="1">
                  <a:solidFill>
                    <a:schemeClr val="dk1"/>
                  </a:solidFill>
                </a:rPr>
                <a:t>w</a:t>
              </a:r>
              <a:r>
                <a:rPr lang="en-US" sz="700" baseline="0" dirty="0">
                  <a:solidFill>
                    <a:schemeClr val="dk1"/>
                  </a:solidFill>
                </a:rPr>
                <a:t>)</a:t>
              </a:r>
              <a:endParaRPr lang="en-US" sz="7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Elkin Arroyo Negrete</dc:creator>
  <cp:lastModifiedBy>Elkin Arroyo Negrete</cp:lastModifiedBy>
  <cp:revision>5</cp:revision>
  <dcterms:created xsi:type="dcterms:W3CDTF">2014-07-10T03:43:33Z</dcterms:created>
  <dcterms:modified xsi:type="dcterms:W3CDTF">2014-07-16T03:35:52Z</dcterms:modified>
</cp:coreProperties>
</file>