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8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5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1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5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8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3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7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FEF96-E6D5-3B4B-892B-AC8FD321A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25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3E47A6-5206-4AEB-77D8-430C78797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pt-BR" sz="5600">
                <a:solidFill>
                  <a:srgbClr val="FFFFFF"/>
                </a:solidFill>
              </a:rPr>
              <a:t>Linguagem de Programação Aqua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FCE27-0AF4-4A6F-EDF7-CD6FDA519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Uma linguagem de inútil sobre relações entre peixes e rios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4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C6D3E-8A1C-6109-F69E-158EF76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Autofit/>
          </a:bodyPr>
          <a:lstStyle/>
          <a:p>
            <a:pPr algn="just"/>
            <a:r>
              <a:rPr lang="pt-BR" sz="3600" dirty="0"/>
              <a:t>Loop e condicional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746FA-00D8-662E-B55C-0DCAA6D5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121" y="879355"/>
            <a:ext cx="4685679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Este </a:t>
            </a:r>
            <a:r>
              <a:rPr lang="en-US" sz="1800" dirty="0" err="1"/>
              <a:t>exemplo</a:t>
            </a:r>
            <a:r>
              <a:rPr lang="en-US" sz="1800" dirty="0"/>
              <a:t> </a:t>
            </a:r>
            <a:r>
              <a:rPr lang="en-US" sz="1800" dirty="0" err="1"/>
              <a:t>realiza</a:t>
            </a:r>
            <a:r>
              <a:rPr lang="en-US" sz="1800" dirty="0"/>
              <a:t> o loop do sustains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já</a:t>
            </a:r>
            <a:r>
              <a:rPr lang="en-US" sz="1800" dirty="0"/>
              <a:t> </a:t>
            </a:r>
            <a:r>
              <a:rPr lang="en-US" sz="1800" dirty="0" err="1"/>
              <a:t>explicado</a:t>
            </a:r>
            <a:endParaRPr lang="en-US" sz="1800" dirty="0"/>
          </a:p>
          <a:p>
            <a:r>
              <a:rPr lang="en-US" sz="1800" dirty="0"/>
              <a:t>E </a:t>
            </a:r>
            <a:r>
              <a:rPr lang="en-US" sz="1800" dirty="0" err="1"/>
              <a:t>caso</a:t>
            </a:r>
            <a:r>
              <a:rPr lang="en-US" sz="1800" dirty="0"/>
              <a:t> z </a:t>
            </a:r>
            <a:r>
              <a:rPr lang="en-US" sz="1800" dirty="0" err="1"/>
              <a:t>seja</a:t>
            </a:r>
            <a:r>
              <a:rPr lang="en-US" sz="1800" dirty="0"/>
              <a:t> inferior a z, </a:t>
            </a:r>
            <a:r>
              <a:rPr lang="en-US" sz="1800" dirty="0" err="1"/>
              <a:t>imprime</a:t>
            </a:r>
            <a:r>
              <a:rPr lang="en-US" sz="1800" dirty="0"/>
              <a:t> o.</a:t>
            </a:r>
          </a:p>
          <a:p>
            <a:r>
              <a:rPr lang="en-US" sz="1800" dirty="0" err="1"/>
              <a:t>Possiveis</a:t>
            </a:r>
            <a:r>
              <a:rPr lang="en-US" sz="1800" dirty="0"/>
              <a:t> </a:t>
            </a:r>
            <a:r>
              <a:rPr lang="en-US" sz="1800" dirty="0" err="1"/>
              <a:t>condições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inf, sup, </a:t>
            </a:r>
            <a:r>
              <a:rPr lang="en-US" sz="1800" dirty="0" err="1"/>
              <a:t>ig</a:t>
            </a:r>
            <a:r>
              <a:rPr lang="en-US" sz="1800" dirty="0"/>
              <a:t> (inferior, superior e </a:t>
            </a:r>
            <a:r>
              <a:rPr lang="en-US" sz="1800" dirty="0" err="1"/>
              <a:t>igual</a:t>
            </a:r>
            <a:r>
              <a:rPr lang="en-US" sz="1800" dirty="0"/>
              <a:t>). Em </a:t>
            </a:r>
            <a:r>
              <a:rPr lang="en-US" sz="1800" dirty="0" err="1"/>
              <a:t>português</a:t>
            </a:r>
            <a:r>
              <a:rPr lang="en-US" sz="1800" dirty="0"/>
              <a:t> pois </a:t>
            </a:r>
            <a:r>
              <a:rPr lang="en-US" sz="1800" dirty="0" err="1"/>
              <a:t>assim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feito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607FA7-E8FE-8C3C-777D-9CF90E0D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45" y="1612469"/>
            <a:ext cx="2877209" cy="47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C6D3E-8A1C-6109-F69E-158EF76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Autofit/>
          </a:bodyPr>
          <a:lstStyle/>
          <a:p>
            <a:pPr algn="just"/>
            <a:r>
              <a:rPr lang="pt-BR" sz="3600" dirty="0" err="1"/>
              <a:t>Rain</a:t>
            </a:r>
            <a:r>
              <a:rPr lang="pt-BR" sz="3600" dirty="0"/>
              <a:t> e </a:t>
            </a:r>
            <a:r>
              <a:rPr lang="pt-BR" sz="3600" dirty="0" err="1"/>
              <a:t>dry</a:t>
            </a:r>
            <a:endParaRPr lang="pt-BR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746FA-00D8-662E-B55C-0DCAA6D5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121" y="879355"/>
            <a:ext cx="4685679" cy="5120755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Operação</a:t>
            </a:r>
            <a:r>
              <a:rPr lang="en-US" sz="1800" dirty="0"/>
              <a:t> de rain(</a:t>
            </a:r>
            <a:r>
              <a:rPr lang="en-US" sz="1800" dirty="0" err="1"/>
              <a:t>rio</a:t>
            </a:r>
            <a:r>
              <a:rPr lang="en-US" sz="1800" dirty="0"/>
              <a:t>) soma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fluxo</a:t>
            </a:r>
            <a:r>
              <a:rPr lang="en-US" sz="1800" dirty="0"/>
              <a:t> de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rios</a:t>
            </a:r>
            <a:r>
              <a:rPr lang="en-US" sz="1800" dirty="0"/>
              <a:t> o valor do </a:t>
            </a:r>
            <a:r>
              <a:rPr lang="en-US" sz="1800" dirty="0" err="1"/>
              <a:t>rio</a:t>
            </a:r>
            <a:r>
              <a:rPr lang="en-US" sz="1800" dirty="0"/>
              <a:t> passado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argumento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Operação</a:t>
            </a:r>
            <a:r>
              <a:rPr lang="en-US" sz="1800" dirty="0"/>
              <a:t> dry(</a:t>
            </a:r>
            <a:r>
              <a:rPr lang="en-US" sz="1800" dirty="0" err="1"/>
              <a:t>rio</a:t>
            </a:r>
            <a:r>
              <a:rPr lang="en-US" sz="1800" dirty="0"/>
              <a:t>) </a:t>
            </a:r>
            <a:r>
              <a:rPr lang="en-US" sz="1800" dirty="0" err="1"/>
              <a:t>subtrai</a:t>
            </a:r>
            <a:r>
              <a:rPr lang="en-US" sz="1800" dirty="0"/>
              <a:t> do </a:t>
            </a:r>
            <a:r>
              <a:rPr lang="en-US" sz="1800" dirty="0" err="1"/>
              <a:t>fluxo</a:t>
            </a:r>
            <a:r>
              <a:rPr lang="en-US" sz="1800" dirty="0"/>
              <a:t> de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rios</a:t>
            </a:r>
            <a:r>
              <a:rPr lang="en-US" sz="1800" dirty="0"/>
              <a:t> o valor do </a:t>
            </a:r>
            <a:r>
              <a:rPr lang="en-US" sz="1800" dirty="0" err="1"/>
              <a:t>rio</a:t>
            </a:r>
            <a:r>
              <a:rPr lang="en-US" sz="1800" dirty="0"/>
              <a:t> passado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argumento</a:t>
            </a:r>
            <a:r>
              <a:rPr lang="en-US" sz="18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76E042-4D96-7414-E4F9-DD32346C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6" y="2215565"/>
            <a:ext cx="4288771" cy="28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4ED3D-9A15-4216-44A4-5325687B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602A7-29AD-EA98-1C87-E2E2DB1C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linguagem foi pensada de maneira que seja necessário pensar na curva de crescimento de populações e vazões de rios.</a:t>
            </a:r>
          </a:p>
          <a:p>
            <a:r>
              <a:rPr lang="pt-BR" dirty="0"/>
              <a:t>Para realizar loops e condicionais é necessário pensar em como as populações interagem e curvas de crescimento as vezes exponenciais.</a:t>
            </a:r>
          </a:p>
        </p:txBody>
      </p:sp>
    </p:spTree>
    <p:extLst>
      <p:ext uri="{BB962C8B-B14F-4D97-AF65-F5344CB8AC3E}">
        <p14:creationId xmlns:p14="http://schemas.microsoft.com/office/powerpoint/2010/main" val="369112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E41B-4878-E6DE-0B5F-7460AA63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6E100-CB8E-0429-B4C9-7FADFBD0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2 tipos de variáveis &gt; Rios e Peixes</a:t>
            </a:r>
          </a:p>
          <a:p>
            <a:r>
              <a:rPr lang="pt-BR" dirty="0"/>
              <a:t>As variáveis não suportam valores negativos</a:t>
            </a:r>
          </a:p>
          <a:p>
            <a:r>
              <a:rPr lang="pt-BR" dirty="0"/>
              <a:t>É possível operar com números racionais se desejado, maioria das operações trabalham apenas com inteiros.</a:t>
            </a:r>
          </a:p>
          <a:p>
            <a:r>
              <a:rPr lang="pt-BR" dirty="0"/>
              <a:t>Variáveis de rios armazenam o fluxo e as de peixe o população E o quanto cada unidade consome por ciclo (tupla).</a:t>
            </a:r>
          </a:p>
          <a:p>
            <a:r>
              <a:rPr lang="pt-BR" dirty="0"/>
              <a:t>Rios e peixes uma vez criados existem até serem extintos e até lá não podem ser redeclarados</a:t>
            </a:r>
          </a:p>
        </p:txBody>
      </p:sp>
    </p:spTree>
    <p:extLst>
      <p:ext uri="{BB962C8B-B14F-4D97-AF65-F5344CB8AC3E}">
        <p14:creationId xmlns:p14="http://schemas.microsoft.com/office/powerpoint/2010/main" val="7733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B73EC-3D60-6A3E-18A6-202D7B5C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56BB07-08F4-3D15-4501-6FE72D0B5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BR" sz="2400" dirty="0"/>
                  <a:t>Os loops representados pelo </a:t>
                </a:r>
                <a:r>
                  <a:rPr lang="pt-BR" sz="2400" dirty="0" err="1"/>
                  <a:t>sustains</a:t>
                </a:r>
                <a:r>
                  <a:rPr lang="pt-BR" sz="2400" dirty="0"/>
                  <a:t> funcionam da seguinte maneira:</a:t>
                </a:r>
              </a:p>
              <a:p>
                <a:r>
                  <a:rPr lang="pt-BR" sz="1800" dirty="0">
                    <a:solidFill>
                      <a:srgbClr val="FF0000"/>
                    </a:solidFill>
                  </a:rPr>
                  <a:t>Grafia : </a:t>
                </a:r>
              </a:p>
              <a:p>
                <a:r>
                  <a:rPr lang="pt-BR" sz="1800" dirty="0">
                    <a:solidFill>
                      <a:srgbClr val="FF0000"/>
                    </a:solidFill>
                  </a:rPr>
                  <a:t>X </a:t>
                </a:r>
                <a:r>
                  <a:rPr lang="pt-BR" sz="1800" dirty="0" err="1">
                    <a:solidFill>
                      <a:srgbClr val="FF0000"/>
                    </a:solidFill>
                  </a:rPr>
                  <a:t>sustains</a:t>
                </a:r>
                <a:r>
                  <a:rPr lang="pt-BR" sz="1800" dirty="0">
                    <a:solidFill>
                      <a:srgbClr val="FF0000"/>
                    </a:solidFill>
                  </a:rPr>
                  <a:t> Y</a:t>
                </a:r>
              </a:p>
              <a:p>
                <a:r>
                  <a:rPr lang="pt-BR" sz="1800" dirty="0">
                    <a:solidFill>
                      <a:srgbClr val="FF0000"/>
                    </a:solidFill>
                  </a:rPr>
                  <a:t>...</a:t>
                </a:r>
              </a:p>
              <a:p>
                <a:r>
                  <a:rPr lang="pt-BR" sz="1800" dirty="0" err="1">
                    <a:solidFill>
                      <a:srgbClr val="FF0000"/>
                    </a:solidFill>
                  </a:rPr>
                  <a:t>pass_time</a:t>
                </a:r>
                <a:endParaRPr lang="pt-BR" sz="1800" dirty="0">
                  <a:solidFill>
                    <a:srgbClr val="FF0000"/>
                  </a:solidFill>
                </a:endParaRPr>
              </a:p>
              <a:p>
                <a:r>
                  <a:rPr lang="pt-BR" sz="1800" dirty="0"/>
                  <a:t>X é um peixe ou um rio</a:t>
                </a:r>
              </a:p>
              <a:p>
                <a:r>
                  <a:rPr lang="pt-BR" sz="1800" dirty="0"/>
                  <a:t>Y é um peixe</a:t>
                </a:r>
              </a:p>
              <a:p>
                <a:r>
                  <a:rPr lang="pt-BR" sz="1800" dirty="0"/>
                  <a:t>Y[0] é a população ou fluxo e Y[1] é o consumo por unidade</a:t>
                </a:r>
              </a:p>
              <a:p>
                <a:r>
                  <a:rPr lang="pt-BR" sz="1800" dirty="0"/>
                  <a:t>Loop enquanto 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sz="1800" dirty="0"/>
              </a:p>
              <a:p>
                <a:r>
                  <a:rPr lang="pt-BR" sz="1800" dirty="0"/>
                  <a:t>No começo de cada iteração:</a:t>
                </a:r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𝑑𝑖𝑓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pt-BR" sz="1800" b="0" dirty="0"/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𝑑𝑖𝑓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𝑑𝑖𝑓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𝑐𝑎𝑠𝑜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𝑐𝑜𝑛𝑡𝑟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𝑟𝑖𝑜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800" dirty="0"/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𝑠𝑢𝑏</m:t>
                    </m:r>
                  </m:oMath>
                </a14:m>
                <a:endParaRPr lang="pt-BR" sz="1800" b="0" dirty="0"/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pt-BR" sz="1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56BB07-08F4-3D15-4501-6FE72D0B5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71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D49-C5B8-5474-F6FA-E4F88FD5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 o loop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89882-2246-0C64-65C0-2A335A8FB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loop é feito de forma a simular o fata de uma população ser o alimento de outra e por isso uma deve consumir a outra para crescer</a:t>
            </a:r>
          </a:p>
          <a:p>
            <a:r>
              <a:rPr lang="pt-BR" dirty="0"/>
              <a:t>Se não houver alimento suficiente o loop encerra e também a população predadora não cresce completamente se não tiver alimentado toda a sua população (função de sub).</a:t>
            </a:r>
          </a:p>
          <a:p>
            <a:r>
              <a:rPr lang="pt-BR" dirty="0"/>
              <a:t>Toda vez que uma população cresce são levados em consideração apenas as duplas, uma vez que peixes não se multiplicam sozinhos (por isso a subtração por pop%2).</a:t>
            </a:r>
          </a:p>
        </p:txBody>
      </p:sp>
    </p:spTree>
    <p:extLst>
      <p:ext uri="{BB962C8B-B14F-4D97-AF65-F5344CB8AC3E}">
        <p14:creationId xmlns:p14="http://schemas.microsoft.com/office/powerpoint/2010/main" val="95339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FEF4-45D1-FCD9-3FBA-0386B56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C6B69-CAC4-084F-B25B-365D7C9B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README do repositório, existe um código comentado, mas nesta apresentação </a:t>
            </a:r>
            <a:r>
              <a:rPr lang="pt-BR" dirty="0" err="1"/>
              <a:t>seram</a:t>
            </a:r>
            <a:r>
              <a:rPr lang="pt-BR" dirty="0"/>
              <a:t> colocados alguns pontos principais.</a:t>
            </a:r>
          </a:p>
        </p:txBody>
      </p:sp>
    </p:spTree>
    <p:extLst>
      <p:ext uri="{BB962C8B-B14F-4D97-AF65-F5344CB8AC3E}">
        <p14:creationId xmlns:p14="http://schemas.microsoft.com/office/powerpoint/2010/main" val="41603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C6D3E-8A1C-6109-F69E-158EF76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Autofit/>
          </a:bodyPr>
          <a:lstStyle/>
          <a:p>
            <a:pPr algn="just"/>
            <a:r>
              <a:rPr lang="pt-BR" sz="3600" dirty="0"/>
              <a:t>Declaração de variáveis, </a:t>
            </a:r>
            <a:r>
              <a:rPr lang="pt-BR" sz="3600" dirty="0" err="1"/>
              <a:t>flow</a:t>
            </a:r>
            <a:r>
              <a:rPr lang="pt-BR" sz="3600" dirty="0"/>
              <a:t> e Discover.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D397E4F-1DCA-C752-2B0A-ADDBE0A2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752780"/>
            <a:ext cx="5243391" cy="26106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746FA-00D8-662E-B55C-0DCAA6D5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121" y="879355"/>
            <a:ext cx="4685679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Neste </a:t>
            </a:r>
            <a:r>
              <a:rPr lang="en-US" sz="1800" dirty="0" err="1"/>
              <a:t>exemplo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declarados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rios</a:t>
            </a:r>
            <a:r>
              <a:rPr lang="en-US" sz="1800" dirty="0"/>
              <a:t> x e y com </a:t>
            </a:r>
            <a:r>
              <a:rPr lang="en-US" sz="1800" dirty="0" err="1"/>
              <a:t>fluxo</a:t>
            </a:r>
            <a:r>
              <a:rPr lang="en-US" sz="1800" dirty="0"/>
              <a:t> de 10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 x </a:t>
            </a:r>
            <a:r>
              <a:rPr lang="en-US" sz="1800" dirty="0" err="1"/>
              <a:t>transfere</a:t>
            </a:r>
            <a:r>
              <a:rPr lang="en-US" sz="1800" dirty="0"/>
              <a:t> 5 de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fluxo</a:t>
            </a:r>
            <a:r>
              <a:rPr lang="en-US" sz="1800" dirty="0"/>
              <a:t> para y.</a:t>
            </a:r>
          </a:p>
          <a:p>
            <a:r>
              <a:rPr lang="en-US" sz="1800" dirty="0"/>
              <a:t>Por </a:t>
            </a:r>
            <a:r>
              <a:rPr lang="en-US" sz="1800" dirty="0" err="1"/>
              <a:t>fim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imprimidos</a:t>
            </a:r>
            <a:r>
              <a:rPr lang="en-US" sz="1800" dirty="0"/>
              <a:t> no terminal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fluxos</a:t>
            </a:r>
            <a:r>
              <a:rPr lang="en-US" sz="1800" dirty="0"/>
              <a:t> de x e y.</a:t>
            </a:r>
          </a:p>
        </p:txBody>
      </p:sp>
    </p:spTree>
    <p:extLst>
      <p:ext uri="{BB962C8B-B14F-4D97-AF65-F5344CB8AC3E}">
        <p14:creationId xmlns:p14="http://schemas.microsoft.com/office/powerpoint/2010/main" val="15623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6F1B7-8199-95D7-1ABA-B72C77B7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pt-BR" sz="3600" dirty="0"/>
              <a:t>Branch e </a:t>
            </a:r>
            <a:r>
              <a:rPr lang="pt-BR" sz="3600" dirty="0" err="1"/>
              <a:t>acumulate</a:t>
            </a:r>
            <a:endParaRPr lang="pt-BR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B884D4-C703-B077-B6ED-1739C6E8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769"/>
            <a:ext cx="5090611" cy="407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F5784-5B4F-5727-CB47-258EC2A8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Neste </a:t>
            </a:r>
            <a:r>
              <a:rPr lang="en-US" sz="1800" dirty="0" err="1"/>
              <a:t>exemplo</a:t>
            </a:r>
            <a:r>
              <a:rPr lang="en-US" sz="1800" dirty="0"/>
              <a:t>, </a:t>
            </a:r>
            <a:r>
              <a:rPr lang="en-US" sz="1800" dirty="0" err="1"/>
              <a:t>após</a:t>
            </a:r>
            <a:r>
              <a:rPr lang="en-US" sz="1800" dirty="0"/>
              <a:t> as </a:t>
            </a:r>
            <a:r>
              <a:rPr lang="en-US" sz="1800" dirty="0" err="1"/>
              <a:t>declarações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realizadas</a:t>
            </a:r>
            <a:r>
              <a:rPr lang="en-US" sz="1800" dirty="0"/>
              <a:t> as </a:t>
            </a:r>
            <a:r>
              <a:rPr lang="en-US" sz="1800" dirty="0" err="1"/>
              <a:t>operações</a:t>
            </a:r>
            <a:r>
              <a:rPr lang="en-US" sz="1800" dirty="0"/>
              <a:t> de branch e accumulate, </a:t>
            </a:r>
            <a:r>
              <a:rPr lang="en-US" sz="1800" dirty="0" err="1"/>
              <a:t>equivalentes</a:t>
            </a:r>
            <a:r>
              <a:rPr lang="en-US" sz="1800" dirty="0"/>
              <a:t> as </a:t>
            </a:r>
            <a:r>
              <a:rPr lang="en-US" sz="1800" dirty="0" err="1"/>
              <a:t>operações</a:t>
            </a:r>
            <a:r>
              <a:rPr lang="en-US" sz="1800" dirty="0"/>
              <a:t> de </a:t>
            </a:r>
            <a:r>
              <a:rPr lang="en-US" sz="1800" dirty="0" err="1"/>
              <a:t>divisão</a:t>
            </a:r>
            <a:r>
              <a:rPr lang="en-US" sz="1800" dirty="0"/>
              <a:t> e </a:t>
            </a:r>
            <a:r>
              <a:rPr lang="en-US" sz="1800" dirty="0" err="1"/>
              <a:t>multiplicação</a:t>
            </a:r>
            <a:r>
              <a:rPr lang="en-US" sz="1800" dirty="0"/>
              <a:t>.</a:t>
            </a:r>
          </a:p>
          <a:p>
            <a:r>
              <a:rPr lang="en-US" sz="1800" dirty="0"/>
              <a:t>Ambas as </a:t>
            </a:r>
            <a:r>
              <a:rPr lang="en-US" sz="1800" dirty="0" err="1"/>
              <a:t>operações</a:t>
            </a:r>
            <a:r>
              <a:rPr lang="en-US" sz="1800" dirty="0"/>
              <a:t> </a:t>
            </a:r>
            <a:r>
              <a:rPr lang="en-US" sz="1800" dirty="0" err="1"/>
              <a:t>armazenam</a:t>
            </a:r>
            <a:r>
              <a:rPr lang="en-US" sz="1800" dirty="0"/>
              <a:t> o </a:t>
            </a:r>
            <a:r>
              <a:rPr lang="en-US" sz="1800" dirty="0" err="1"/>
              <a:t>resultado</a:t>
            </a:r>
            <a:r>
              <a:rPr lang="en-US" sz="1800" dirty="0"/>
              <a:t> no </a:t>
            </a:r>
            <a:r>
              <a:rPr lang="en-US" sz="1800" dirty="0" err="1"/>
              <a:t>primeiro</a:t>
            </a:r>
            <a:r>
              <a:rPr lang="en-US" sz="1800" dirty="0"/>
              <a:t> </a:t>
            </a:r>
            <a:r>
              <a:rPr lang="en-US" sz="1800" dirty="0" err="1"/>
              <a:t>termo</a:t>
            </a:r>
            <a:r>
              <a:rPr lang="en-US" sz="1800" dirty="0"/>
              <a:t> (x no </a:t>
            </a:r>
            <a:r>
              <a:rPr lang="en-US" sz="1800" dirty="0" err="1"/>
              <a:t>caso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7579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C6D3E-8A1C-6109-F69E-158EF76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Autofit/>
          </a:bodyPr>
          <a:lstStyle/>
          <a:p>
            <a:pPr algn="just"/>
            <a:r>
              <a:rPr lang="pt-BR" sz="3600" dirty="0"/>
              <a:t>Declaração de variáveis, e consumo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746FA-00D8-662E-B55C-0DCAA6D5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121" y="879355"/>
            <a:ext cx="4685679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Neste </a:t>
            </a:r>
            <a:r>
              <a:rPr lang="en-US" sz="1800" dirty="0" err="1"/>
              <a:t>exemplo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declarados</a:t>
            </a:r>
            <a:r>
              <a:rPr lang="en-US" sz="1800" dirty="0"/>
              <a:t> </a:t>
            </a:r>
            <a:r>
              <a:rPr lang="en-US" sz="1800" dirty="0" err="1"/>
              <a:t>dois</a:t>
            </a:r>
            <a:r>
              <a:rPr lang="en-US" sz="1800" dirty="0"/>
              <a:t> </a:t>
            </a:r>
            <a:r>
              <a:rPr lang="en-US" sz="1800" dirty="0" err="1"/>
              <a:t>peixes</a:t>
            </a:r>
            <a:r>
              <a:rPr lang="en-US" sz="1800" dirty="0"/>
              <a:t> z e f com </a:t>
            </a:r>
            <a:r>
              <a:rPr lang="en-US" sz="1800" dirty="0" err="1"/>
              <a:t>suas</a:t>
            </a:r>
            <a:r>
              <a:rPr lang="en-US" sz="1800" dirty="0"/>
              <a:t> </a:t>
            </a:r>
            <a:r>
              <a:rPr lang="en-US" sz="1800" dirty="0" err="1"/>
              <a:t>populações</a:t>
            </a:r>
            <a:r>
              <a:rPr lang="en-US" sz="1800" dirty="0"/>
              <a:t> e consumes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unidade</a:t>
            </a:r>
            <a:r>
              <a:rPr lang="en-US" sz="1800" dirty="0"/>
              <a:t> </a:t>
            </a:r>
            <a:r>
              <a:rPr lang="en-US" sz="1800" dirty="0" err="1"/>
              <a:t>respectivamente</a:t>
            </a:r>
            <a:r>
              <a:rPr lang="en-US" sz="1800" dirty="0"/>
              <a:t>.</a:t>
            </a:r>
          </a:p>
          <a:p>
            <a:r>
              <a:rPr lang="en-US" sz="1800" dirty="0"/>
              <a:t>Logo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 é </a:t>
            </a:r>
            <a:r>
              <a:rPr lang="en-US" sz="1800" dirty="0" err="1"/>
              <a:t>realizada</a:t>
            </a:r>
            <a:r>
              <a:rPr lang="en-US" sz="1800" dirty="0"/>
              <a:t> a </a:t>
            </a:r>
            <a:r>
              <a:rPr lang="en-US" sz="1800" dirty="0" err="1"/>
              <a:t>operação</a:t>
            </a:r>
            <a:r>
              <a:rPr lang="en-US" sz="1800" dirty="0"/>
              <a:t> de consume que </a:t>
            </a:r>
            <a:r>
              <a:rPr lang="en-US" sz="1800" dirty="0" err="1"/>
              <a:t>realiza</a:t>
            </a:r>
            <a:r>
              <a:rPr lang="en-US" sz="1800" dirty="0"/>
              <a:t> </a:t>
            </a:r>
            <a:r>
              <a:rPr lang="en-US" sz="1800" dirty="0" err="1"/>
              <a:t>exatamente</a:t>
            </a:r>
            <a:r>
              <a:rPr lang="en-US" sz="1800" dirty="0"/>
              <a:t> a </a:t>
            </a:r>
            <a:r>
              <a:rPr lang="en-US" sz="1800" dirty="0" err="1"/>
              <a:t>mesma</a:t>
            </a:r>
            <a:r>
              <a:rPr lang="en-US" sz="1800" dirty="0"/>
              <a:t> </a:t>
            </a:r>
            <a:r>
              <a:rPr lang="en-US" sz="1800" dirty="0" err="1"/>
              <a:t>operação</a:t>
            </a:r>
            <a:r>
              <a:rPr lang="en-US" sz="1800" dirty="0"/>
              <a:t> do sustains, mas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loopar</a:t>
            </a:r>
            <a:r>
              <a:rPr lang="en-US" sz="1800" dirty="0"/>
              <a:t> e no </a:t>
            </a:r>
            <a:r>
              <a:rPr lang="en-US" sz="1800" dirty="0" err="1"/>
              <a:t>formato</a:t>
            </a:r>
            <a:r>
              <a:rPr lang="en-US" sz="1800" dirty="0"/>
              <a:t> f </a:t>
            </a:r>
            <a:r>
              <a:rPr lang="en-US" sz="1800" dirty="0" err="1"/>
              <a:t>consome</a:t>
            </a:r>
            <a:r>
              <a:rPr lang="en-US" sz="1800" dirty="0"/>
              <a:t> z (</a:t>
            </a:r>
            <a:r>
              <a:rPr lang="en-US" sz="1800" dirty="0" err="1"/>
              <a:t>diferente</a:t>
            </a:r>
            <a:r>
              <a:rPr lang="en-US" sz="1800" dirty="0"/>
              <a:t> </a:t>
            </a:r>
            <a:r>
              <a:rPr lang="en-US" sz="1800" dirty="0" err="1"/>
              <a:t>ordem</a:t>
            </a:r>
            <a:r>
              <a:rPr lang="en-US" sz="1800" dirty="0"/>
              <a:t> das </a:t>
            </a:r>
            <a:r>
              <a:rPr lang="en-US" sz="1800" dirty="0" err="1"/>
              <a:t>variáveis</a:t>
            </a:r>
            <a:r>
              <a:rPr lang="en-US" sz="1800" dirty="0"/>
              <a:t>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73E4FB-4A48-AA59-C38E-C217046B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8" y="2313568"/>
            <a:ext cx="5752270" cy="25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89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Gill Sans Nova</vt:lpstr>
      <vt:lpstr>Univers</vt:lpstr>
      <vt:lpstr>GradientVTI</vt:lpstr>
      <vt:lpstr>Linguagem de Programação Aqua</vt:lpstr>
      <vt:lpstr>Motivações </vt:lpstr>
      <vt:lpstr>Características</vt:lpstr>
      <vt:lpstr>Características</vt:lpstr>
      <vt:lpstr>Explicando o loop</vt:lpstr>
      <vt:lpstr>Exemplos</vt:lpstr>
      <vt:lpstr>Declaração de variáveis, flow e Discover.</vt:lpstr>
      <vt:lpstr>Branch e acumulate</vt:lpstr>
      <vt:lpstr>Declaração de variáveis, e consumo</vt:lpstr>
      <vt:lpstr>Loop e condicional</vt:lpstr>
      <vt:lpstr>Rain e dry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Anciães Patelli</dc:creator>
  <cp:lastModifiedBy>Rodrigo Anciães Patelli</cp:lastModifiedBy>
  <cp:revision>3</cp:revision>
  <dcterms:created xsi:type="dcterms:W3CDTF">2024-06-04T19:45:52Z</dcterms:created>
  <dcterms:modified xsi:type="dcterms:W3CDTF">2024-06-04T20:45:33Z</dcterms:modified>
</cp:coreProperties>
</file>