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825540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 do fim dos tempos finais do fim 2d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2024-03-08T12:23:51Z</dcterms:modified>
</cp:coreProperties>
</file>