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5B29A-338D-407B-87DD-27AA0589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406" y="1782698"/>
            <a:ext cx="7766936" cy="1646302"/>
          </a:xfrm>
        </p:spPr>
        <p:txBody>
          <a:bodyPr/>
          <a:lstStyle/>
          <a:p>
            <a:r>
              <a:rPr lang="es-CL" dirty="0" err="1"/>
              <a:t>Battlebot</a:t>
            </a:r>
            <a:r>
              <a:rPr lang="es-CL" dirty="0"/>
              <a:t>: Tortuga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A3509-CB26-4BA1-AB7D-14A998D0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3895" y="4249616"/>
            <a:ext cx="2080591" cy="1422314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Integrantes: </a:t>
            </a:r>
          </a:p>
          <a:p>
            <a:r>
              <a:rPr lang="es-CL" dirty="0"/>
              <a:t>Bryan Ortiz </a:t>
            </a:r>
          </a:p>
          <a:p>
            <a:r>
              <a:rPr lang="es-CL" dirty="0"/>
              <a:t>Pedro Bravo</a:t>
            </a:r>
          </a:p>
          <a:p>
            <a:r>
              <a:rPr lang="es-CL" dirty="0"/>
              <a:t>Matías Espinoza</a:t>
            </a:r>
          </a:p>
          <a:p>
            <a:r>
              <a:rPr lang="es-CL" dirty="0"/>
              <a:t>Marian Mazurett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0CEE4B-A45B-4B73-B5CA-E2CF81FE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05" y="183745"/>
            <a:ext cx="3668300" cy="7491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E93525-44D3-4DB6-A608-A8659CE46D5F}"/>
              </a:ext>
            </a:extLst>
          </p:cNvPr>
          <p:cNvSpPr txBox="1"/>
          <p:nvPr/>
        </p:nvSpPr>
        <p:spPr>
          <a:xfrm>
            <a:off x="2251801" y="809740"/>
            <a:ext cx="199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Código del curso: E2001-31</a:t>
            </a:r>
          </a:p>
        </p:txBody>
      </p:sp>
    </p:spTree>
    <p:extLst>
      <p:ext uri="{BB962C8B-B14F-4D97-AF65-F5344CB8AC3E}">
        <p14:creationId xmlns:p14="http://schemas.microsoft.com/office/powerpoint/2010/main" val="359422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C2B8C-AF43-4832-8308-7ACAD663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tiene que tener nuestro </a:t>
            </a:r>
            <a:r>
              <a:rPr lang="es-CL" dirty="0" err="1"/>
              <a:t>battlebot</a:t>
            </a:r>
            <a:r>
              <a:rPr lang="es-CL" dirty="0"/>
              <a:t>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C3ADBE0-435A-4955-A8D0-A51A8A6FD370}"/>
              </a:ext>
            </a:extLst>
          </p:cNvPr>
          <p:cNvSpPr/>
          <p:nvPr/>
        </p:nvSpPr>
        <p:spPr>
          <a:xfrm>
            <a:off x="192157" y="3357221"/>
            <a:ext cx="1093304" cy="605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Robot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9B3F899-3587-4771-A1C3-8F34C1DEE105}"/>
              </a:ext>
            </a:extLst>
          </p:cNvPr>
          <p:cNvSpPr/>
          <p:nvPr/>
        </p:nvSpPr>
        <p:spPr>
          <a:xfrm>
            <a:off x="9677495" y="4306396"/>
            <a:ext cx="1457740" cy="642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Motor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BC9E9D0-F62A-4747-9E4F-FE923468E7BB}"/>
              </a:ext>
            </a:extLst>
          </p:cNvPr>
          <p:cNvSpPr/>
          <p:nvPr/>
        </p:nvSpPr>
        <p:spPr>
          <a:xfrm>
            <a:off x="9706666" y="3033698"/>
            <a:ext cx="1622442" cy="9133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Código que programe movimientos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57EACB-CCEF-434A-9FB4-D342FE9DD599}"/>
              </a:ext>
            </a:extLst>
          </p:cNvPr>
          <p:cNvSpPr/>
          <p:nvPr/>
        </p:nvSpPr>
        <p:spPr>
          <a:xfrm>
            <a:off x="1872452" y="2019568"/>
            <a:ext cx="1577010" cy="812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Cuerpo (esqueleto)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7F378AB-64AC-455D-9D21-0346AB21D542}"/>
              </a:ext>
            </a:extLst>
          </p:cNvPr>
          <p:cNvSpPr/>
          <p:nvPr/>
        </p:nvSpPr>
        <p:spPr>
          <a:xfrm>
            <a:off x="1883476" y="4572000"/>
            <a:ext cx="1577009" cy="801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Ataque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1A280F0-DBBF-48B0-858A-A16ECC291C96}"/>
              </a:ext>
            </a:extLst>
          </p:cNvPr>
          <p:cNvSpPr/>
          <p:nvPr/>
        </p:nvSpPr>
        <p:spPr>
          <a:xfrm>
            <a:off x="9785761" y="1811952"/>
            <a:ext cx="1192696" cy="660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Energía (batería)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05DC17-1140-429F-9C03-E49E8F714C75}"/>
              </a:ext>
            </a:extLst>
          </p:cNvPr>
          <p:cNvSpPr/>
          <p:nvPr/>
        </p:nvSpPr>
        <p:spPr>
          <a:xfrm>
            <a:off x="3987432" y="2607076"/>
            <a:ext cx="965936" cy="50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Ruedas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9B84CB0-06C5-4504-B1B3-1225B18EF883}"/>
              </a:ext>
            </a:extLst>
          </p:cNvPr>
          <p:cNvSpPr/>
          <p:nvPr/>
        </p:nvSpPr>
        <p:spPr>
          <a:xfrm>
            <a:off x="3890462" y="1656522"/>
            <a:ext cx="965936" cy="50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Base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90E510-FB14-429E-BB62-7B921B1FD991}"/>
              </a:ext>
            </a:extLst>
          </p:cNvPr>
          <p:cNvSpPr/>
          <p:nvPr/>
        </p:nvSpPr>
        <p:spPr>
          <a:xfrm>
            <a:off x="3962089" y="3959891"/>
            <a:ext cx="1126435" cy="50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Ofensiva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2F03F1E-6199-4407-B7EC-82FA0BCCA177}"/>
              </a:ext>
            </a:extLst>
          </p:cNvPr>
          <p:cNvSpPr/>
          <p:nvPr/>
        </p:nvSpPr>
        <p:spPr>
          <a:xfrm>
            <a:off x="3890462" y="5496872"/>
            <a:ext cx="1269691" cy="503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Defensiva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9A0E6C-7350-4D4C-A081-490B4B812DE0}"/>
              </a:ext>
            </a:extLst>
          </p:cNvPr>
          <p:cNvSpPr/>
          <p:nvPr/>
        </p:nvSpPr>
        <p:spPr>
          <a:xfrm>
            <a:off x="5635331" y="3959891"/>
            <a:ext cx="1126435" cy="50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Armas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4FFD73D-1385-40CE-9A95-9F03CFBDE2B7}"/>
              </a:ext>
            </a:extLst>
          </p:cNvPr>
          <p:cNvSpPr/>
          <p:nvPr/>
        </p:nvSpPr>
        <p:spPr>
          <a:xfrm>
            <a:off x="5635331" y="5126393"/>
            <a:ext cx="1298715" cy="112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Escudo o cualquier cosa para protegerse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DE1838EB-E316-4758-B03E-13808B01046D}"/>
              </a:ext>
            </a:extLst>
          </p:cNvPr>
          <p:cNvSpPr/>
          <p:nvPr/>
        </p:nvSpPr>
        <p:spPr>
          <a:xfrm>
            <a:off x="6849980" y="2493892"/>
            <a:ext cx="675861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23414E6-19DF-4786-87EC-E2BCA50AE565}"/>
              </a:ext>
            </a:extLst>
          </p:cNvPr>
          <p:cNvSpPr/>
          <p:nvPr/>
        </p:nvSpPr>
        <p:spPr>
          <a:xfrm>
            <a:off x="7649084" y="2142152"/>
            <a:ext cx="1436969" cy="257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Requieren de electrónica para funcionar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8431736-E9CC-46BA-873A-4E765C2D6BD4}"/>
              </a:ext>
            </a:extLst>
          </p:cNvPr>
          <p:cNvCxnSpPr>
            <a:cxnSpLocks/>
          </p:cNvCxnSpPr>
          <p:nvPr/>
        </p:nvCxnSpPr>
        <p:spPr>
          <a:xfrm>
            <a:off x="764344" y="2425967"/>
            <a:ext cx="918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A4A8874-6216-4CC2-9F5E-89CCF1F62AB4}"/>
              </a:ext>
            </a:extLst>
          </p:cNvPr>
          <p:cNvCxnSpPr>
            <a:cxnSpLocks/>
          </p:cNvCxnSpPr>
          <p:nvPr/>
        </p:nvCxnSpPr>
        <p:spPr>
          <a:xfrm>
            <a:off x="764344" y="2425967"/>
            <a:ext cx="0" cy="684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1676897-4F57-45F4-A352-FDCD503DC816}"/>
              </a:ext>
            </a:extLst>
          </p:cNvPr>
          <p:cNvCxnSpPr>
            <a:cxnSpLocks/>
          </p:cNvCxnSpPr>
          <p:nvPr/>
        </p:nvCxnSpPr>
        <p:spPr>
          <a:xfrm>
            <a:off x="764344" y="4211685"/>
            <a:ext cx="0" cy="7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0AD3B0B-20B6-479C-832E-7D3F8E8BD97A}"/>
              </a:ext>
            </a:extLst>
          </p:cNvPr>
          <p:cNvCxnSpPr>
            <a:cxnSpLocks/>
          </p:cNvCxnSpPr>
          <p:nvPr/>
        </p:nvCxnSpPr>
        <p:spPr>
          <a:xfrm>
            <a:off x="764344" y="4972879"/>
            <a:ext cx="103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39ED285-6C20-4CAC-9F2C-E4AB4EC6FDAD}"/>
              </a:ext>
            </a:extLst>
          </p:cNvPr>
          <p:cNvCxnSpPr/>
          <p:nvPr/>
        </p:nvCxnSpPr>
        <p:spPr>
          <a:xfrm>
            <a:off x="3657600" y="1930400"/>
            <a:ext cx="0" cy="97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FA4C993-66ED-4E8D-B08B-9A2B395EC58C}"/>
              </a:ext>
            </a:extLst>
          </p:cNvPr>
          <p:cNvCxnSpPr/>
          <p:nvPr/>
        </p:nvCxnSpPr>
        <p:spPr>
          <a:xfrm flipH="1">
            <a:off x="3504309" y="2704265"/>
            <a:ext cx="15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3DF1430-6F17-47B3-96A5-FDDA672B2DB4}"/>
              </a:ext>
            </a:extLst>
          </p:cNvPr>
          <p:cNvCxnSpPr/>
          <p:nvPr/>
        </p:nvCxnSpPr>
        <p:spPr>
          <a:xfrm>
            <a:off x="3657600" y="1930400"/>
            <a:ext cx="132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F76D040-DF7C-4804-AAF2-4F36A01A039A}"/>
              </a:ext>
            </a:extLst>
          </p:cNvPr>
          <p:cNvCxnSpPr/>
          <p:nvPr/>
        </p:nvCxnSpPr>
        <p:spPr>
          <a:xfrm>
            <a:off x="3657600" y="2907464"/>
            <a:ext cx="232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825E6E6-89E8-4F0A-B0BD-6AF428577DB9}"/>
              </a:ext>
            </a:extLst>
          </p:cNvPr>
          <p:cNvCxnSpPr>
            <a:cxnSpLocks/>
          </p:cNvCxnSpPr>
          <p:nvPr/>
        </p:nvCxnSpPr>
        <p:spPr>
          <a:xfrm>
            <a:off x="3657600" y="4293965"/>
            <a:ext cx="0" cy="13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6372F9A-370A-4136-B2CE-12756B84FE63}"/>
              </a:ext>
            </a:extLst>
          </p:cNvPr>
          <p:cNvCxnSpPr>
            <a:cxnSpLocks/>
          </p:cNvCxnSpPr>
          <p:nvPr/>
        </p:nvCxnSpPr>
        <p:spPr>
          <a:xfrm>
            <a:off x="3673722" y="4293965"/>
            <a:ext cx="21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5A7FC-8C90-4E15-84F2-95A67AC12C4D}"/>
              </a:ext>
            </a:extLst>
          </p:cNvPr>
          <p:cNvCxnSpPr/>
          <p:nvPr/>
        </p:nvCxnSpPr>
        <p:spPr>
          <a:xfrm>
            <a:off x="3673722" y="5687396"/>
            <a:ext cx="146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5650A72-2011-4037-8218-4F82150983DD}"/>
              </a:ext>
            </a:extLst>
          </p:cNvPr>
          <p:cNvCxnSpPr>
            <a:cxnSpLocks/>
          </p:cNvCxnSpPr>
          <p:nvPr/>
        </p:nvCxnSpPr>
        <p:spPr>
          <a:xfrm flipH="1" flipV="1">
            <a:off x="3564835" y="4982817"/>
            <a:ext cx="92765" cy="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3EC9C1F-D3E1-4001-95A3-4B722CC564D5}"/>
              </a:ext>
            </a:extLst>
          </p:cNvPr>
          <p:cNvCxnSpPr/>
          <p:nvPr/>
        </p:nvCxnSpPr>
        <p:spPr>
          <a:xfrm>
            <a:off x="5160153" y="4211685"/>
            <a:ext cx="28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24E93AD-A2A8-47FE-8968-0A59FC2AE0C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60153" y="5748666"/>
            <a:ext cx="28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61EC432-FE07-4541-AA68-9683E3B7A6BF}"/>
              </a:ext>
            </a:extLst>
          </p:cNvPr>
          <p:cNvCxnSpPr>
            <a:cxnSpLocks/>
          </p:cNvCxnSpPr>
          <p:nvPr/>
        </p:nvCxnSpPr>
        <p:spPr>
          <a:xfrm>
            <a:off x="9159831" y="3487530"/>
            <a:ext cx="187949" cy="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151D07A-91D9-4FBE-9958-F487EF232465}"/>
              </a:ext>
            </a:extLst>
          </p:cNvPr>
          <p:cNvCxnSpPr>
            <a:cxnSpLocks/>
          </p:cNvCxnSpPr>
          <p:nvPr/>
        </p:nvCxnSpPr>
        <p:spPr>
          <a:xfrm flipH="1">
            <a:off x="9338315" y="2160110"/>
            <a:ext cx="1" cy="246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89B9CD32-742F-402F-AE39-A6B1629696A2}"/>
              </a:ext>
            </a:extLst>
          </p:cNvPr>
          <p:cNvCxnSpPr>
            <a:cxnSpLocks/>
          </p:cNvCxnSpPr>
          <p:nvPr/>
        </p:nvCxnSpPr>
        <p:spPr>
          <a:xfrm>
            <a:off x="9338315" y="2160110"/>
            <a:ext cx="16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3C099277-1E2A-4BD3-9872-F05B7D59A52B}"/>
              </a:ext>
            </a:extLst>
          </p:cNvPr>
          <p:cNvCxnSpPr/>
          <p:nvPr/>
        </p:nvCxnSpPr>
        <p:spPr>
          <a:xfrm>
            <a:off x="9347780" y="3487530"/>
            <a:ext cx="20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4BADEF0B-E667-4D31-9AB4-2A6DE523EAF0}"/>
              </a:ext>
            </a:extLst>
          </p:cNvPr>
          <p:cNvCxnSpPr/>
          <p:nvPr/>
        </p:nvCxnSpPr>
        <p:spPr>
          <a:xfrm>
            <a:off x="9338315" y="4627492"/>
            <a:ext cx="163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4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647AB-E1B0-4011-AF67-4FF7E24D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Lluvia de ideas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78E75B-6612-48B1-BFA6-627CB4D9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5" y="1821776"/>
            <a:ext cx="2189188" cy="153346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368251-7BC3-491C-97E5-5DBEC907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642" y="1623693"/>
            <a:ext cx="1817733" cy="14942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A6A08A-2168-4C84-AD04-D6CA48AE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305462"/>
            <a:ext cx="2201333" cy="1320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831BAB-8199-439C-BF82-3468AF7E9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341" y="2789901"/>
            <a:ext cx="1967250" cy="156986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2BC9143-AE40-4325-B862-5E7B7CE8DAA2}"/>
              </a:ext>
            </a:extLst>
          </p:cNvPr>
          <p:cNvCxnSpPr>
            <a:cxnSpLocks/>
          </p:cNvCxnSpPr>
          <p:nvPr/>
        </p:nvCxnSpPr>
        <p:spPr>
          <a:xfrm flipH="1" flipV="1">
            <a:off x="3002529" y="2588508"/>
            <a:ext cx="720907" cy="24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993BC1-B4BA-4300-9112-64BB5AB6889A}"/>
              </a:ext>
            </a:extLst>
          </p:cNvPr>
          <p:cNvCxnSpPr>
            <a:cxnSpLocks/>
          </p:cNvCxnSpPr>
          <p:nvPr/>
        </p:nvCxnSpPr>
        <p:spPr>
          <a:xfrm flipH="1">
            <a:off x="3209348" y="4507143"/>
            <a:ext cx="481209" cy="48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4F36C661-55D0-4C9A-8308-A95B0E480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184" y="1775677"/>
            <a:ext cx="1653323" cy="165332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0EBDD10-F40E-4E71-A110-9873BB83F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870" y="4749385"/>
            <a:ext cx="2449637" cy="1686167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A5591FB-56A9-4108-BE80-19CBDFB27D49}"/>
              </a:ext>
            </a:extLst>
          </p:cNvPr>
          <p:cNvCxnSpPr>
            <a:cxnSpLocks/>
          </p:cNvCxnSpPr>
          <p:nvPr/>
        </p:nvCxnSpPr>
        <p:spPr>
          <a:xfrm flipV="1">
            <a:off x="5346985" y="2518878"/>
            <a:ext cx="548873" cy="2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E207B67-87C1-49AC-9E42-63D17585A53B}"/>
              </a:ext>
            </a:extLst>
          </p:cNvPr>
          <p:cNvSpPr txBox="1"/>
          <p:nvPr/>
        </p:nvSpPr>
        <p:spPr>
          <a:xfrm>
            <a:off x="5331925" y="2162144"/>
            <a:ext cx="54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+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C0003AD-0A67-48B1-B26A-FFF105325253}"/>
              </a:ext>
            </a:extLst>
          </p:cNvPr>
          <p:cNvCxnSpPr>
            <a:cxnSpLocks/>
          </p:cNvCxnSpPr>
          <p:nvPr/>
        </p:nvCxnSpPr>
        <p:spPr>
          <a:xfrm>
            <a:off x="6653657" y="3728918"/>
            <a:ext cx="0" cy="81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B81AF6-1CDA-4BAF-B913-FB4FBDCA34D0}"/>
              </a:ext>
            </a:extLst>
          </p:cNvPr>
          <p:cNvSpPr txBox="1"/>
          <p:nvPr/>
        </p:nvSpPr>
        <p:spPr>
          <a:xfrm>
            <a:off x="6699440" y="3832430"/>
            <a:ext cx="5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=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8DC5EEE-12C6-445A-BC36-570D345AEB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0811" y="3770576"/>
            <a:ext cx="1608025" cy="117838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5DF6EB9-826E-4685-BF77-94B36C79C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94" y="4039990"/>
            <a:ext cx="993963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2571D-13C9-4B54-A370-E4A5FD56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Lluvia de 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45582-421E-4662-AB40-984A3AF2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PONER DIBUJOS AQUÍ!!!!!!! LOS TIENE EL NIÑO FAU</a:t>
            </a:r>
          </a:p>
        </p:txBody>
      </p:sp>
    </p:spTree>
    <p:extLst>
      <p:ext uri="{BB962C8B-B14F-4D97-AF65-F5344CB8AC3E}">
        <p14:creationId xmlns:p14="http://schemas.microsoft.com/office/powerpoint/2010/main" val="23218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A2D1000-EEA7-4FD7-8751-C68D4C8CB73D}"/>
              </a:ext>
            </a:extLst>
          </p:cNvPr>
          <p:cNvSpPr/>
          <p:nvPr/>
        </p:nvSpPr>
        <p:spPr>
          <a:xfrm>
            <a:off x="4235866" y="2750109"/>
            <a:ext cx="1792063" cy="818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Battlebot</a:t>
            </a:r>
            <a:r>
              <a:rPr lang="es-CL" dirty="0"/>
              <a:t> Tortuga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2FEFC03-3305-4B81-A5F7-593890460D99}"/>
              </a:ext>
            </a:extLst>
          </p:cNvPr>
          <p:cNvSpPr/>
          <p:nvPr/>
        </p:nvSpPr>
        <p:spPr>
          <a:xfrm>
            <a:off x="2487626" y="4403898"/>
            <a:ext cx="1601147" cy="48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Protección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B26D1D0-3609-49AD-BC0C-5E3007B36991}"/>
              </a:ext>
            </a:extLst>
          </p:cNvPr>
          <p:cNvSpPr/>
          <p:nvPr/>
        </p:nvSpPr>
        <p:spPr>
          <a:xfrm>
            <a:off x="5652861" y="4399219"/>
            <a:ext cx="1974354" cy="600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Armas de ataque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61CC16D-665F-4258-A96A-ADC1AF444E08}"/>
              </a:ext>
            </a:extLst>
          </p:cNvPr>
          <p:cNvSpPr/>
          <p:nvPr/>
        </p:nvSpPr>
        <p:spPr>
          <a:xfrm>
            <a:off x="1849248" y="5301026"/>
            <a:ext cx="1955964" cy="48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Caparazón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A778492-4E69-4033-90C3-9D1636CF11A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827230" y="5010035"/>
            <a:ext cx="47280" cy="29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45EA7F0-E73E-4420-AEA7-0AFA122A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01" y="5902552"/>
            <a:ext cx="1089445" cy="869377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FB0D0088-E99B-4383-8CEA-C7B3403FFDFE}"/>
              </a:ext>
            </a:extLst>
          </p:cNvPr>
          <p:cNvSpPr/>
          <p:nvPr/>
        </p:nvSpPr>
        <p:spPr>
          <a:xfrm>
            <a:off x="5791789" y="5237019"/>
            <a:ext cx="1438912" cy="48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Sierra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864A6F6-6F56-4B03-9145-53F690CE748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67703" y="5023705"/>
            <a:ext cx="43542" cy="21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7F2B7C9-9204-4D36-B06D-858073D709C0}"/>
              </a:ext>
            </a:extLst>
          </p:cNvPr>
          <p:cNvCxnSpPr>
            <a:cxnSpLocks/>
          </p:cNvCxnSpPr>
          <p:nvPr/>
        </p:nvCxnSpPr>
        <p:spPr>
          <a:xfrm flipH="1" flipV="1">
            <a:off x="3965691" y="2189441"/>
            <a:ext cx="270176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58455B-159C-468E-9431-60CAA733B7B6}"/>
              </a:ext>
            </a:extLst>
          </p:cNvPr>
          <p:cNvCxnSpPr>
            <a:cxnSpLocks/>
          </p:cNvCxnSpPr>
          <p:nvPr/>
        </p:nvCxnSpPr>
        <p:spPr>
          <a:xfrm flipV="1">
            <a:off x="5925507" y="2189441"/>
            <a:ext cx="289763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ED2A2A0-B7C3-430B-8336-C770038F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32" y="5800123"/>
            <a:ext cx="852479" cy="852479"/>
          </a:xfrm>
          <a:prstGeom prst="rect">
            <a:avLst/>
          </a:prstGeom>
        </p:spPr>
      </p:pic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82397A9-C7C9-42D2-B465-30F06A10177A}"/>
              </a:ext>
            </a:extLst>
          </p:cNvPr>
          <p:cNvSpPr/>
          <p:nvPr/>
        </p:nvSpPr>
        <p:spPr>
          <a:xfrm>
            <a:off x="5731565" y="1057877"/>
            <a:ext cx="1921565" cy="95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Tracción de las ruedas laterales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B938BBD-5F16-4794-B54B-5E240CB66577}"/>
              </a:ext>
            </a:extLst>
          </p:cNvPr>
          <p:cNvSpPr/>
          <p:nvPr/>
        </p:nvSpPr>
        <p:spPr>
          <a:xfrm>
            <a:off x="2611924" y="883531"/>
            <a:ext cx="1919045" cy="106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Sistema de mandos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CAF9595-5FC1-4269-8CAA-9DCC5AAD2722}"/>
              </a:ext>
            </a:extLst>
          </p:cNvPr>
          <p:cNvCxnSpPr>
            <a:cxnSpLocks/>
          </p:cNvCxnSpPr>
          <p:nvPr/>
        </p:nvCxnSpPr>
        <p:spPr>
          <a:xfrm flipH="1">
            <a:off x="3623380" y="3568431"/>
            <a:ext cx="342311" cy="32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79211F2-912A-45E9-A9C1-7A2F1B55EED1}"/>
              </a:ext>
            </a:extLst>
          </p:cNvPr>
          <p:cNvCxnSpPr>
            <a:cxnSpLocks/>
          </p:cNvCxnSpPr>
          <p:nvPr/>
        </p:nvCxnSpPr>
        <p:spPr>
          <a:xfrm>
            <a:off x="6096000" y="3837996"/>
            <a:ext cx="265043" cy="2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diagonales redondeadas 44">
            <a:extLst>
              <a:ext uri="{FF2B5EF4-FFF2-40B4-BE49-F238E27FC236}">
                <a16:creationId xmlns:a16="http://schemas.microsoft.com/office/drawing/2014/main" id="{16C836DE-FD11-47B7-BB34-F75ED131D66D}"/>
              </a:ext>
            </a:extLst>
          </p:cNvPr>
          <p:cNvSpPr/>
          <p:nvPr/>
        </p:nvSpPr>
        <p:spPr>
          <a:xfrm>
            <a:off x="7059605" y="5451986"/>
            <a:ext cx="2269138" cy="128546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Polea conectada a motor que permite movimiento</a:t>
            </a:r>
          </a:p>
        </p:txBody>
      </p:sp>
      <p:sp>
        <p:nvSpPr>
          <p:cNvPr id="46" name="Rectángulo: esquinas diagonales redondeadas 45">
            <a:extLst>
              <a:ext uri="{FF2B5EF4-FFF2-40B4-BE49-F238E27FC236}">
                <a16:creationId xmlns:a16="http://schemas.microsoft.com/office/drawing/2014/main" id="{0FB33C10-A437-42A1-852A-24379F33A9AC}"/>
              </a:ext>
            </a:extLst>
          </p:cNvPr>
          <p:cNvSpPr/>
          <p:nvPr/>
        </p:nvSpPr>
        <p:spPr>
          <a:xfrm>
            <a:off x="7230701" y="331651"/>
            <a:ext cx="1926946" cy="86139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Ruedas conectadas a motor</a:t>
            </a:r>
          </a:p>
        </p:txBody>
      </p:sp>
      <p:sp>
        <p:nvSpPr>
          <p:cNvPr id="47" name="Rectángulo: esquinas diagonales redondeadas 46">
            <a:extLst>
              <a:ext uri="{FF2B5EF4-FFF2-40B4-BE49-F238E27FC236}">
                <a16:creationId xmlns:a16="http://schemas.microsoft.com/office/drawing/2014/main" id="{4BEAC92C-158E-49A1-9996-77B0170F6FD4}"/>
              </a:ext>
            </a:extLst>
          </p:cNvPr>
          <p:cNvSpPr/>
          <p:nvPr/>
        </p:nvSpPr>
        <p:spPr>
          <a:xfrm>
            <a:off x="1284015" y="239585"/>
            <a:ext cx="1647209" cy="99339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Movimiento del robot y armas</a:t>
            </a:r>
          </a:p>
        </p:txBody>
      </p:sp>
    </p:spTree>
    <p:extLst>
      <p:ext uri="{BB962C8B-B14F-4D97-AF65-F5344CB8AC3E}">
        <p14:creationId xmlns:p14="http://schemas.microsoft.com/office/powerpoint/2010/main" val="105274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144F4-75AE-439B-A66A-5323AF45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Sist</a:t>
            </a:r>
            <a:r>
              <a:rPr lang="es-CL" dirty="0"/>
              <a:t> Electrónico (esto me falta)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8351EB-1C2E-43C4-A4DC-BB0F15B9D655}"/>
              </a:ext>
            </a:extLst>
          </p:cNvPr>
          <p:cNvSpPr/>
          <p:nvPr/>
        </p:nvSpPr>
        <p:spPr>
          <a:xfrm>
            <a:off x="1623493" y="3429000"/>
            <a:ext cx="1967846" cy="840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Sistema Eléctrico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0DA08A3-A534-46F5-9BF8-93CF1615E2CB}"/>
              </a:ext>
            </a:extLst>
          </p:cNvPr>
          <p:cNvSpPr/>
          <p:nvPr/>
        </p:nvSpPr>
        <p:spPr>
          <a:xfrm>
            <a:off x="4678018" y="2319615"/>
            <a:ext cx="1921565" cy="95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Tracción de las ruedas laterales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05655B-FB38-436B-8203-F5030C6405AD}"/>
              </a:ext>
            </a:extLst>
          </p:cNvPr>
          <p:cNvSpPr/>
          <p:nvPr/>
        </p:nvSpPr>
        <p:spPr>
          <a:xfrm>
            <a:off x="4680538" y="4100975"/>
            <a:ext cx="1919045" cy="1067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Sistema de mandos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05C1BCC-3105-4812-9BD5-8746814D63CD}"/>
              </a:ext>
            </a:extLst>
          </p:cNvPr>
          <p:cNvCxnSpPr/>
          <p:nvPr/>
        </p:nvCxnSpPr>
        <p:spPr>
          <a:xfrm flipV="1">
            <a:off x="3829878" y="3074504"/>
            <a:ext cx="707620" cy="3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9E17A09-26A3-4A37-BE2C-12E536821EFE}"/>
              </a:ext>
            </a:extLst>
          </p:cNvPr>
          <p:cNvCxnSpPr/>
          <p:nvPr/>
        </p:nvCxnSpPr>
        <p:spPr>
          <a:xfrm>
            <a:off x="3782128" y="4100975"/>
            <a:ext cx="630846" cy="5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35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123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Battlebot: Tortuga</vt:lpstr>
      <vt:lpstr>¿Qué tiene que tener nuestro battlebot?</vt:lpstr>
      <vt:lpstr>Lluvia de ideas</vt:lpstr>
      <vt:lpstr>Lluvia de ideas</vt:lpstr>
      <vt:lpstr>Presentación de PowerPoint</vt:lpstr>
      <vt:lpstr>Sist Electrónico (esto me falta)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Battlebot: Tortuga</dc:title>
  <dc:creator>Marian Valentina Mazurett González (marian.mazurett)</dc:creator>
  <cp:lastModifiedBy>Marian Valentina Mazurett González (marian.mazurett)</cp:lastModifiedBy>
  <cp:revision>13</cp:revision>
  <dcterms:created xsi:type="dcterms:W3CDTF">2018-07-04T00:55:48Z</dcterms:created>
  <dcterms:modified xsi:type="dcterms:W3CDTF">2018-07-04T03:18:38Z</dcterms:modified>
</cp:coreProperties>
</file>