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9" r:id="rId6"/>
    <p:sldId id="270" r:id="rId7"/>
    <p:sldId id="267" r:id="rId8"/>
    <p:sldId id="268" r:id="rId9"/>
  </p:sldIdLst>
  <p:sldSz cx="9144000" cy="5143500" type="screen16x9"/>
  <p:notesSz cx="6858000" cy="9144000"/>
  <p:embeddedFontLst>
    <p:embeddedFont>
      <p:font typeface="Source Code Pro" panose="020B0604020202020204" charset="0"/>
      <p:regular r:id="rId11"/>
      <p:bold r:id="rId12"/>
    </p:embeddedFont>
    <p:embeddedFont>
      <p:font typeface="Aharoni" panose="02010803020104030203" pitchFamily="2" charset="-79"/>
      <p:bold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Amatic SC" panose="020B0604020202020204" charset="0"/>
      <p:regular r:id="rId18"/>
      <p:bold r:id="rId19"/>
    </p:embeddedFont>
    <p:embeddedFont>
      <p:font typeface="Baskerville Old Face" panose="02020602080505020303" pitchFamily="18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EA0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9346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3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82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5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47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31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26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27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59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‹nº›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8800" dirty="0">
                <a:latin typeface="Baskerville Old Face" pitchFamily="18" charset="0"/>
                <a:cs typeface="Aharoni" pitchFamily="2" charset="-79"/>
              </a:rPr>
              <a:t>Projeto de </a:t>
            </a:r>
            <a:r>
              <a:rPr lang="pt-BR" sz="8800" dirty="0" smtClean="0">
                <a:latin typeface="Baskerville Old Face" pitchFamily="18" charset="0"/>
                <a:cs typeface="Aharoni" pitchFamily="2" charset="-79"/>
              </a:rPr>
              <a:t>Bloco </a:t>
            </a:r>
            <a:r>
              <a:rPr lang="pt-BR" sz="8800" dirty="0" err="1" smtClean="0">
                <a:latin typeface="Baskerville Old Face" pitchFamily="18" charset="0"/>
                <a:cs typeface="Aharoni" pitchFamily="2" charset="-79"/>
              </a:rPr>
              <a:t>Kingdom</a:t>
            </a:r>
            <a:r>
              <a:rPr lang="pt-BR" sz="8800" dirty="0" smtClean="0">
                <a:latin typeface="Baskerville Old Face" pitchFamily="18" charset="0"/>
                <a:cs typeface="Aharoni" pitchFamily="2" charset="-79"/>
              </a:rPr>
              <a:t> Garden</a:t>
            </a:r>
            <a:endParaRPr lang="pt-BR" sz="8800" dirty="0">
              <a:latin typeface="Baskerville Old Face" pitchFamily="18" charset="0"/>
              <a:cs typeface="Aharoni" pitchFamily="2" charset="-79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4169806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Instituto </a:t>
            </a:r>
            <a:r>
              <a:rPr lang="pt-BR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Infnet</a:t>
            </a:r>
            <a:r>
              <a:rPr lang="pt-BR" sz="2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 Engenharia da </a:t>
            </a:r>
            <a:r>
              <a:rPr lang="pt-BR" sz="2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Computação 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Manhã </a:t>
            </a:r>
            <a:r>
              <a:rPr lang="pt-BR" sz="2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pt-BR" sz="2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</a:t>
            </a:r>
            <a:endParaRPr lang="pt-BR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2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Aluno: </a:t>
            </a:r>
            <a:r>
              <a:rPr lang="pt-BR" sz="2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Pedro </a:t>
            </a:r>
            <a:r>
              <a:rPr lang="pt-BR" sz="24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Brennon</a:t>
            </a:r>
            <a:r>
              <a:rPr lang="pt-BR" sz="2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Silva Paiva</a:t>
            </a:r>
            <a:endParaRPr lang="pt-BR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2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Professor: </a:t>
            </a:r>
            <a:r>
              <a:rPr lang="pt-BR" sz="2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Leonardo Nascimento</a:t>
            </a:r>
            <a:endParaRPr lang="pt-BR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555526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400" dirty="0">
                <a:solidFill>
                  <a:schemeClr val="bg1"/>
                </a:solidFill>
                <a:latin typeface="Baskerville Old Face" pitchFamily="18" charset="0"/>
                <a:cs typeface="Aharoni" pitchFamily="2" charset="-79"/>
              </a:rPr>
              <a:t>Sobre o criador</a:t>
            </a:r>
            <a:r>
              <a:rPr lang="pt-BR" sz="4400" dirty="0"/>
              <a:t>	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391790"/>
            <a:ext cx="8436764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 chamo Pedro </a:t>
            </a:r>
            <a:r>
              <a:rPr lang="pt-BR" sz="2400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Brennon</a:t>
            </a:r>
            <a:r>
              <a:rPr lang="pt-BR" sz="24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Silva Paiva, estudante de Engenharia da Computação (Instituto </a:t>
            </a:r>
            <a:r>
              <a:rPr lang="pt-BR" sz="2400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Infnet</a:t>
            </a:r>
            <a:r>
              <a:rPr lang="pt-BR" sz="24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 e Administração (</a:t>
            </a:r>
            <a:r>
              <a:rPr lang="pt-BR" sz="2400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Uniube</a:t>
            </a:r>
            <a:r>
              <a:rPr lang="pt-BR" sz="24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à distância). Sou cristão desde criança, músico tecladista, e sempre fui apaixonado por tecnologia, tendo também apoio de meu pai por ter trabalhado durante anos nessa área. Procuro estar sempre ligado nas novidades que o mercado de </a:t>
            </a:r>
            <a:r>
              <a:rPr lang="pt-BR" sz="24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 me proporciona, </a:t>
            </a:r>
            <a:r>
              <a:rPr lang="pt-BR" sz="24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 atualizando e inovando em cada coisa criada e </a:t>
            </a:r>
            <a:r>
              <a:rPr lang="pt-BR" sz="24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desenvolvida</a:t>
            </a:r>
            <a:r>
              <a:rPr lang="pt-BR" sz="24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pt-BR" sz="2400" dirty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4752528" cy="322670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>
                <a:latin typeface="Baskerville Old Face" pitchFamily="18" charset="0"/>
                <a:cs typeface="Aharoni" pitchFamily="2" charset="-79"/>
              </a:rPr>
              <a:t>Condições do </a:t>
            </a:r>
            <a:r>
              <a:rPr lang="pt-BR" dirty="0" smtClean="0">
                <a:latin typeface="Baskerville Old Face" pitchFamily="18" charset="0"/>
                <a:cs typeface="Aharoni" pitchFamily="2" charset="-79"/>
              </a:rPr>
              <a:t>Projeto</a:t>
            </a:r>
            <a:r>
              <a:rPr lang="pt-BR" dirty="0"/>
              <a:t>	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>
                <a:solidFill>
                  <a:schemeClr val="accent1"/>
                </a:solidFill>
              </a:rPr>
              <a:t>O projeto </a:t>
            </a:r>
            <a:r>
              <a:rPr lang="pt-BR" dirty="0">
                <a:solidFill>
                  <a:schemeClr val="accent1"/>
                </a:solidFill>
              </a:rPr>
              <a:t>foi desenvolvido através dos computadores da </a:t>
            </a:r>
            <a:r>
              <a:rPr lang="pt-BR" dirty="0" smtClean="0">
                <a:solidFill>
                  <a:schemeClr val="accent1"/>
                </a:solidFill>
              </a:rPr>
              <a:t>universidade e do meu notebook, </a:t>
            </a:r>
            <a:r>
              <a:rPr lang="pt-BR" dirty="0">
                <a:solidFill>
                  <a:schemeClr val="accent1"/>
                </a:solidFill>
              </a:rPr>
              <a:t>utilizando a linguagem </a:t>
            </a:r>
            <a:r>
              <a:rPr lang="pt-BR" dirty="0" smtClean="0">
                <a:solidFill>
                  <a:schemeClr val="accent1"/>
                </a:solidFill>
              </a:rPr>
              <a:t>C# </a:t>
            </a:r>
            <a:r>
              <a:rPr lang="pt-BR" dirty="0" smtClean="0">
                <a:solidFill>
                  <a:schemeClr val="accent1"/>
                </a:solidFill>
              </a:rPr>
              <a:t>com o ambiente de desenvolvimento Visual Studio 2017.  </a:t>
            </a: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44" y="771550"/>
            <a:ext cx="4121234" cy="2046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9600" dirty="0" smtClean="0">
                <a:latin typeface="Baskerville Old Face" pitchFamily="18" charset="0"/>
                <a:cs typeface="Aharoni" pitchFamily="2" charset="-79"/>
              </a:rPr>
              <a:t>Objetivo do </a:t>
            </a:r>
            <a:r>
              <a:rPr lang="pt-BR" sz="9600" dirty="0" smtClean="0">
                <a:latin typeface="Baskerville Old Face" pitchFamily="18" charset="0"/>
                <a:cs typeface="Aharoni" pitchFamily="2" charset="-79"/>
              </a:rPr>
              <a:t>Website</a:t>
            </a:r>
            <a:endParaRPr lang="pt-BR" sz="9600" dirty="0">
              <a:latin typeface="Baskerville Old Face" pitchFamily="18" charset="0"/>
              <a:cs typeface="Aharoni" pitchFamily="2" charset="-79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O objetivo do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site é ter uma rede social para pessoas que cultivam hortas em casa e desejam compartilhar suas hortas com os amigos que também se interessam.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4993472" cy="25922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>
                <a:latin typeface="Baskerville Old Face" pitchFamily="18" charset="0"/>
                <a:cs typeface="Aharoni" pitchFamily="2" charset="-79"/>
              </a:rPr>
              <a:t>Modelo em Cascata</a:t>
            </a:r>
            <a:r>
              <a:rPr lang="pt-BR" dirty="0"/>
              <a:t>	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311700" y="3003798"/>
            <a:ext cx="8520600" cy="1944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>
                <a:solidFill>
                  <a:schemeClr val="accent1"/>
                </a:solidFill>
              </a:rPr>
              <a:t>Caracterizado pela rigidez e por ser menos administrativo, o modelo em cascata é um dos modelos mais importantes e conhecidos no desenvolvimento de software, com bastante fo</a:t>
            </a:r>
            <a:r>
              <a:rPr lang="pt-BR" dirty="0" smtClean="0">
                <a:solidFill>
                  <a:schemeClr val="accent1"/>
                </a:solidFill>
              </a:rPr>
              <a:t>co na documentação e na projeção de, após terminado um processo de trabalho, início de outro.</a:t>
            </a: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16" y="267494"/>
            <a:ext cx="337128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4993472" cy="25922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>
                <a:latin typeface="Baskerville Old Face" pitchFamily="18" charset="0"/>
                <a:cs typeface="Aharoni" pitchFamily="2" charset="-79"/>
              </a:rPr>
              <a:t>Modelo em Cascata – Prós e Contras</a:t>
            </a:r>
            <a:r>
              <a:rPr lang="pt-BR" dirty="0"/>
              <a:t>	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311700" y="2859782"/>
            <a:ext cx="8520600" cy="22837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>
                <a:solidFill>
                  <a:schemeClr val="accent1"/>
                </a:solidFill>
              </a:rPr>
              <a:t>Prós: - Uma tarefa só avança pra outra quando esta foi terminada e validada; - fases bem definidas; - maior foco no planejamento.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>
                <a:solidFill>
                  <a:schemeClr val="accent1"/>
                </a:solidFill>
              </a:rPr>
              <a:t>Contras: - o cliente só irá ver algo no software no fim do projeto; - todo o processo é parado se há um atraso; - exige que os requisitos iniciais sejam estabelecidos pelo cliente.</a:t>
            </a:r>
            <a:endParaRPr lang="pt-BR" dirty="0" smtClean="0">
              <a:solidFill>
                <a:schemeClr val="accent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16" y="267494"/>
            <a:ext cx="337128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>
                <a:solidFill>
                  <a:schemeClr val="bg1"/>
                </a:solidFill>
                <a:latin typeface="Baskerville Old Face" pitchFamily="18" charset="0"/>
              </a:rPr>
              <a:t>Referências e bibliografias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Instituto </a:t>
            </a:r>
            <a:r>
              <a:rPr lang="pt-BR" sz="2000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Infnet</a:t>
            </a:r>
            <a:endParaRPr lang="pt-BR" sz="2000" dirty="0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Google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Stack</a:t>
            </a:r>
            <a:r>
              <a:rPr lang="pt-BR" sz="20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Overflow</a:t>
            </a:r>
            <a:endParaRPr lang="pt-BR" sz="2000" dirty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23528" y="699542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>
                <a:solidFill>
                  <a:schemeClr val="bg1"/>
                </a:solidFill>
                <a:latin typeface="Baskerville Old Face" pitchFamily="18" charset="0"/>
              </a:rPr>
              <a:t>Agradecimentos</a:t>
            </a:r>
            <a:r>
              <a:rPr lang="pt-BR" dirty="0"/>
              <a:t>	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535806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charset="0"/>
              <a:buChar char="•"/>
            </a:pPr>
            <a:r>
              <a:rPr lang="pt-BR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Deus, por me </a:t>
            </a:r>
            <a:r>
              <a:rPr lang="pt-BR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dar vida, sabedoria e ajuda em tudo.</a:t>
            </a:r>
            <a:endParaRPr lang="pt-BR" dirty="0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lvl="0" indent="-285750">
              <a:spcBef>
                <a:spcPts val="0"/>
              </a:spcBef>
              <a:buFont typeface="Arial" charset="0"/>
              <a:buChar char="•"/>
            </a:pPr>
            <a:r>
              <a:rPr lang="pt-BR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minha família, por me apoiar e me sustentar no que preciso.</a:t>
            </a:r>
          </a:p>
          <a:p>
            <a:pPr marL="285750" lvl="0" indent="-285750">
              <a:spcBef>
                <a:spcPts val="0"/>
              </a:spcBef>
              <a:buFont typeface="Arial" charset="0"/>
              <a:buChar char="•"/>
            </a:pPr>
            <a:r>
              <a:rPr lang="pt-BR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Aos amigos </a:t>
            </a:r>
            <a:r>
              <a:rPr lang="pt-BR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classe que me ajudaram em tudo o que precisei. </a:t>
            </a:r>
          </a:p>
          <a:p>
            <a:pPr marL="285750" lvl="0" indent="-285750">
              <a:spcBef>
                <a:spcPts val="0"/>
              </a:spcBef>
              <a:buFont typeface="Arial" charset="0"/>
              <a:buChar char="•"/>
            </a:pPr>
            <a:r>
              <a:rPr lang="pt-BR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Aos colegas de profissão que ajudam no </a:t>
            </a:r>
            <a:r>
              <a:rPr lang="pt-BR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stack</a:t>
            </a:r>
            <a:r>
              <a:rPr lang="pt-BR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overflow.</a:t>
            </a:r>
            <a:endParaRPr lang="pt-BR" dirty="0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lvl="0" indent="-285750">
              <a:spcBef>
                <a:spcPts val="0"/>
              </a:spcBef>
              <a:buFont typeface="Arial" charset="0"/>
              <a:buChar char="•"/>
            </a:pPr>
            <a:r>
              <a:rPr lang="pt-BR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equipe </a:t>
            </a:r>
            <a:r>
              <a:rPr lang="pt-BR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pt-BR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professores </a:t>
            </a:r>
            <a:r>
              <a:rPr lang="pt-BR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 Instituto </a:t>
            </a:r>
            <a:r>
              <a:rPr lang="pt-BR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Infnet</a:t>
            </a:r>
            <a:r>
              <a:rPr lang="pt-BR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-day">
  <a:themeElements>
    <a:clrScheme name="Personalizada 1">
      <a:dk1>
        <a:srgbClr val="00B0F0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357</Words>
  <Application>Microsoft Office PowerPoint</Application>
  <PresentationFormat>Apresentação na tela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Source Code Pro</vt:lpstr>
      <vt:lpstr>Aharoni</vt:lpstr>
      <vt:lpstr>Segoe UI</vt:lpstr>
      <vt:lpstr>Amatic SC</vt:lpstr>
      <vt:lpstr>Arial</vt:lpstr>
      <vt:lpstr>Baskerville Old Face</vt:lpstr>
      <vt:lpstr>beach-day</vt:lpstr>
      <vt:lpstr>Projeto de Bloco Kingdom Garden</vt:lpstr>
      <vt:lpstr>Sobre o criador </vt:lpstr>
      <vt:lpstr>Condições do Projeto </vt:lpstr>
      <vt:lpstr>Objetivo do Website</vt:lpstr>
      <vt:lpstr>Modelo em Cascata </vt:lpstr>
      <vt:lpstr>Modelo em Cascata – Prós e Contras </vt:lpstr>
      <vt:lpstr>Referências e bibliografias</vt:lpstr>
      <vt:lpstr>Agradecimentos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Bloco Organize seus dias</dc:title>
  <dc:creator>Família</dc:creator>
  <cp:lastModifiedBy>FAMILIA</cp:lastModifiedBy>
  <cp:revision>14</cp:revision>
  <dcterms:modified xsi:type="dcterms:W3CDTF">2018-04-20T03:03:04Z</dcterms:modified>
</cp:coreProperties>
</file>