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f43755cd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f43755cd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f43755cd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f43755cd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f43755cd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f43755cd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f43755cd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f43755cd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f43755cd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f43755cd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f43755cd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f43755cd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f43755cd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f43755cd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f43755cd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4f43755cd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f43755cd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4f43755cd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f43755cd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f43755cd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f43755c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f43755c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f43755cd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4f43755cd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f43755cd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f43755cd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f43755cd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f43755cd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f43755cd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4f43755cd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f43755c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f43755c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f43755c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f43755c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f43755cd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f43755cd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f43755c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f43755c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f43755cd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f43755cd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f43755cd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f43755c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f43755cd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f43755c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5.jpg"/><Relationship Id="rId5" Type="http://schemas.openxmlformats.org/officeDocument/2006/relationships/image" Target="../media/image32.jpg"/><Relationship Id="rId6" Type="http://schemas.openxmlformats.org/officeDocument/2006/relationships/image" Target="../media/image2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35.jp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5.jpg"/><Relationship Id="rId11" Type="http://schemas.openxmlformats.org/officeDocument/2006/relationships/image" Target="../media/image17.jpg"/><Relationship Id="rId10" Type="http://schemas.openxmlformats.org/officeDocument/2006/relationships/image" Target="../media/image1.jpg"/><Relationship Id="rId9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9.jpg"/><Relationship Id="rId7" Type="http://schemas.openxmlformats.org/officeDocument/2006/relationships/image" Target="../media/image12.jpg"/><Relationship Id="rId8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3.jpg"/><Relationship Id="rId11" Type="http://schemas.openxmlformats.org/officeDocument/2006/relationships/image" Target="../media/image7.png"/><Relationship Id="rId10" Type="http://schemas.openxmlformats.org/officeDocument/2006/relationships/image" Target="../media/image11.png"/><Relationship Id="rId12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image" Target="../media/image15.jp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11" Type="http://schemas.openxmlformats.org/officeDocument/2006/relationships/image" Target="../media/image7.png"/><Relationship Id="rId10" Type="http://schemas.openxmlformats.org/officeDocument/2006/relationships/image" Target="../media/image11.png"/><Relationship Id="rId12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1.jpg"/><Relationship Id="rId6" Type="http://schemas.openxmlformats.org/officeDocument/2006/relationships/image" Target="../media/image17.jp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11" Type="http://schemas.openxmlformats.org/officeDocument/2006/relationships/image" Target="../media/image7.png"/><Relationship Id="rId10" Type="http://schemas.openxmlformats.org/officeDocument/2006/relationships/image" Target="../media/image11.png"/><Relationship Id="rId12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1.jpg"/><Relationship Id="rId6" Type="http://schemas.openxmlformats.org/officeDocument/2006/relationships/image" Target="../media/image17.jp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jpg"/><Relationship Id="rId10" Type="http://schemas.openxmlformats.org/officeDocument/2006/relationships/image" Target="../media/image50.jpg"/><Relationship Id="rId13" Type="http://schemas.openxmlformats.org/officeDocument/2006/relationships/image" Target="../media/image26.jpg"/><Relationship Id="rId12" Type="http://schemas.openxmlformats.org/officeDocument/2006/relationships/image" Target="../media/image5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25.jpg"/><Relationship Id="rId14" Type="http://schemas.openxmlformats.org/officeDocument/2006/relationships/image" Target="../media/image54.jp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3" Type="http://schemas.openxmlformats.org/officeDocument/2006/relationships/image" Target="../media/image55.png"/><Relationship Id="rId1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9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9.jp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flipH="1" rot="10800000">
            <a:off x="718900" y="455100"/>
            <a:ext cx="869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 rot="10800000">
            <a:off x="777653" y="674399"/>
            <a:ext cx="8106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789404" y="963275"/>
            <a:ext cx="752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776650" y="123505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HOME 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25750" y="1635250"/>
            <a:ext cx="11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ARTISTAS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63975" y="2167100"/>
            <a:ext cx="11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EVENTOS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80625" y="2588350"/>
            <a:ext cx="12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SESIONES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83425" y="3009600"/>
            <a:ext cx="1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TICKETS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1525" y="3430850"/>
            <a:ext cx="1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CALENDARIO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38775" y="3863950"/>
            <a:ext cx="19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CONTACTO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6521200" y="4501250"/>
            <a:ext cx="12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20719" l="0" r="0" t="20719"/>
          <a:stretch/>
        </p:blipFill>
        <p:spPr>
          <a:xfrm>
            <a:off x="4068050" y="362513"/>
            <a:ext cx="1381500" cy="8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2202175" y="773425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VIDEOS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2202175" y="2449825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VIDEOS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2202175" y="4078600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VIDEOS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20719" l="0" r="0" t="20719"/>
          <a:stretch/>
        </p:blipFill>
        <p:spPr>
          <a:xfrm>
            <a:off x="3311575" y="114297"/>
            <a:ext cx="1381500" cy="61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2259325" y="335275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VIDEOS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2259325" y="2068825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1611625" y="3674700"/>
            <a:ext cx="51054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425" y="4029075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875" y="3971925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900" y="4035663"/>
            <a:ext cx="45822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6600" y="4035675"/>
            <a:ext cx="400175" cy="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5250" y="3933825"/>
            <a:ext cx="458225" cy="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2326000" y="1992625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TICKETS</a:t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2326000" y="3602350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TICKETS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2326000" y="478150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TICKETS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20719" l="0" r="0" t="20719"/>
          <a:stretch/>
        </p:blipFill>
        <p:spPr>
          <a:xfrm>
            <a:off x="3321100" y="0"/>
            <a:ext cx="1605225" cy="47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700" y="523825"/>
            <a:ext cx="2912900" cy="14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6450" y="2103088"/>
            <a:ext cx="2912900" cy="12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2300" y="3688125"/>
            <a:ext cx="2021201" cy="138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2726000" y="1992625"/>
            <a:ext cx="29130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TICKETS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3115500" y="449575"/>
            <a:ext cx="20211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TICKETS</a:t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2725900" y="3535675"/>
            <a:ext cx="29796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TICKETS</a:t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550" y="515325"/>
            <a:ext cx="2021201" cy="133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900" y="1985950"/>
            <a:ext cx="2912900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2575" y="3535675"/>
            <a:ext cx="29129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/>
          <p:nvPr/>
        </p:nvSpPr>
        <p:spPr>
          <a:xfrm>
            <a:off x="2750800" y="401950"/>
            <a:ext cx="28272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TICKETS</a:t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2887825" y="2068825"/>
            <a:ext cx="28272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TICKETS</a:t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2364100" y="3623350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425" y="4029075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875" y="3971925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900" y="4035663"/>
            <a:ext cx="45822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6600" y="4035675"/>
            <a:ext cx="400175" cy="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2850" y="3933825"/>
            <a:ext cx="458225" cy="6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0663" y="401950"/>
            <a:ext cx="2827175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87825" y="2045037"/>
            <a:ext cx="2827175" cy="15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2378625" y="1122950"/>
            <a:ext cx="2823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DÉJANOS</a:t>
            </a:r>
            <a:r>
              <a:rPr lang="es"/>
              <a:t> UN MENSAJE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20719" l="0" r="0" t="20719"/>
          <a:stretch/>
        </p:blipFill>
        <p:spPr>
          <a:xfrm>
            <a:off x="3349675" y="152400"/>
            <a:ext cx="1605225" cy="47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2378625" y="3343225"/>
            <a:ext cx="33477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TEXTO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2321475" y="1990200"/>
            <a:ext cx="242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NOMBRE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2321475" y="2638375"/>
            <a:ext cx="3843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EMAIL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2378625" y="4048075"/>
            <a:ext cx="33477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ENVIAR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2252325" y="4499650"/>
            <a:ext cx="36003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475" y="4559663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2200" y="4502525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6975" y="4566263"/>
            <a:ext cx="45822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2300" y="4566263"/>
            <a:ext cx="400175" cy="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7100" y="4464425"/>
            <a:ext cx="458225" cy="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								VIDEO</a:t>
            </a:r>
            <a:endParaRPr/>
          </a:p>
        </p:txBody>
      </p:sp>
      <p:sp>
        <p:nvSpPr>
          <p:cNvPr id="230" name="Google Shape;230;p28"/>
          <p:cNvSpPr txBox="1"/>
          <p:nvPr>
            <p:ph type="title"/>
          </p:nvPr>
        </p:nvSpPr>
        <p:spPr>
          <a:xfrm>
            <a:off x="1887850" y="445025"/>
            <a:ext cx="69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/>
              <a:t>HOME ARTISTAS EVENTOS SESIONES TIENDA CALENDARIO CONTACTO</a:t>
            </a:r>
            <a:endParaRPr sz="1650"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b="20719" l="0" r="0" t="20719"/>
          <a:stretch/>
        </p:blipFill>
        <p:spPr>
          <a:xfrm>
            <a:off x="311700" y="361950"/>
            <a:ext cx="1605225" cy="47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359325" y="1963900"/>
            <a:ext cx="8520600" cy="20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								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400" y="1575450"/>
            <a:ext cx="1468725" cy="19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550" y="1501038"/>
            <a:ext cx="1411600" cy="18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4800" y="1625875"/>
            <a:ext cx="1605225" cy="19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8175" y="1575450"/>
            <a:ext cx="1468750" cy="19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43400" y="3711375"/>
            <a:ext cx="1287775" cy="13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57930" y="3812350"/>
            <a:ext cx="1716920" cy="10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28875" y="3812350"/>
            <a:ext cx="1287775" cy="11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5800" y="3812350"/>
            <a:ext cx="1381125" cy="10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925" y="514300"/>
            <a:ext cx="2068825" cy="11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400" y="2207675"/>
            <a:ext cx="2187875" cy="8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/>
          <p:nvPr/>
        </p:nvSpPr>
        <p:spPr>
          <a:xfrm>
            <a:off x="2063188" y="4109125"/>
            <a:ext cx="36003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9775" y="4169138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2225" y="4111988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4113" y="4109113"/>
            <a:ext cx="45822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76575" y="4175738"/>
            <a:ext cx="400175" cy="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99575" y="4073888"/>
            <a:ext cx="458225" cy="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930125"/>
            <a:ext cx="2078350" cy="23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600" y="806762"/>
            <a:ext cx="174497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475" y="971550"/>
            <a:ext cx="1350650" cy="20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2138" y="1012524"/>
            <a:ext cx="1558275" cy="217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/>
        </p:nvSpPr>
        <p:spPr>
          <a:xfrm>
            <a:off x="1592575" y="3966200"/>
            <a:ext cx="54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287650" y="3261500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7440925" y="3261500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5684500" y="3261500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3114675" y="3345100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</a:t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2063188" y="4109125"/>
            <a:ext cx="36003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9775" y="4169138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02225" y="4111988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24113" y="4109113"/>
            <a:ext cx="45822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76575" y="4175738"/>
            <a:ext cx="400175" cy="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99575" y="4073888"/>
            <a:ext cx="458225" cy="6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 txBox="1"/>
          <p:nvPr>
            <p:ph type="title"/>
          </p:nvPr>
        </p:nvSpPr>
        <p:spPr>
          <a:xfrm>
            <a:off x="1887850" y="115075"/>
            <a:ext cx="69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/>
              <a:t>HOME ARTISTAS EVENTOS SESIONES TIENDA CALENDARIO CONTACTO</a:t>
            </a:r>
            <a:endParaRPr sz="1650"/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12">
            <a:alphaModFix/>
          </a:blip>
          <a:srcRect b="20719" l="0" r="0" t="20719"/>
          <a:stretch/>
        </p:blipFill>
        <p:spPr>
          <a:xfrm>
            <a:off x="285138" y="209625"/>
            <a:ext cx="1605225" cy="47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850"/>
            <a:ext cx="1640200" cy="2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300" y="771525"/>
            <a:ext cx="1497325" cy="2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7900" y="704850"/>
            <a:ext cx="2036450" cy="2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1675" y="704850"/>
            <a:ext cx="1640200" cy="29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 txBox="1"/>
          <p:nvPr/>
        </p:nvSpPr>
        <p:spPr>
          <a:xfrm>
            <a:off x="1592575" y="3966200"/>
            <a:ext cx="54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2053075" y="4509300"/>
            <a:ext cx="36003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7875" y="4569300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21275" y="4512138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33638" y="4575888"/>
            <a:ext cx="45822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76575" y="4614038"/>
            <a:ext cx="400175" cy="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79425" y="4600829"/>
            <a:ext cx="458225" cy="4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 txBox="1"/>
          <p:nvPr/>
        </p:nvSpPr>
        <p:spPr>
          <a:xfrm>
            <a:off x="172400" y="3861425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1991675" y="3881913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3872863" y="3913825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</a:t>
            </a:r>
            <a:endParaRPr/>
          </a:p>
        </p:txBody>
      </p:sp>
      <p:sp>
        <p:nvSpPr>
          <p:cNvPr id="292" name="Google Shape;292;p31"/>
          <p:cNvSpPr txBox="1"/>
          <p:nvPr/>
        </p:nvSpPr>
        <p:spPr>
          <a:xfrm>
            <a:off x="6440800" y="3861425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</a:t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 rotWithShape="1">
          <a:blip r:embed="rId12">
            <a:alphaModFix/>
          </a:blip>
          <a:srcRect b="20719" l="0" r="0" t="20719"/>
          <a:stretch/>
        </p:blipFill>
        <p:spPr>
          <a:xfrm>
            <a:off x="283125" y="152400"/>
            <a:ext cx="1605225" cy="47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 txBox="1"/>
          <p:nvPr>
            <p:ph type="title"/>
          </p:nvPr>
        </p:nvSpPr>
        <p:spPr>
          <a:xfrm>
            <a:off x="1887850" y="115075"/>
            <a:ext cx="69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/>
              <a:t>HOME ARTISTAS EVENTOS SESIONES TIENDA CALENDARIO CONTACTO</a:t>
            </a:r>
            <a:endParaRPr sz="1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35500" y="187850"/>
            <a:ext cx="85206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249800" y="1554475"/>
            <a:ext cx="22644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ARTISTAS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226250" y="3459475"/>
            <a:ext cx="23115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ARTISTAS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775" y="1574513"/>
            <a:ext cx="2264375" cy="14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775" y="3459475"/>
            <a:ext cx="2264375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850"/>
            <a:ext cx="1640200" cy="2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300" y="771525"/>
            <a:ext cx="1497325" cy="2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7900" y="704850"/>
            <a:ext cx="2036450" cy="2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1675" y="704850"/>
            <a:ext cx="1640200" cy="29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 txBox="1"/>
          <p:nvPr/>
        </p:nvSpPr>
        <p:spPr>
          <a:xfrm>
            <a:off x="1592575" y="3966200"/>
            <a:ext cx="54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2053075" y="4509300"/>
            <a:ext cx="36003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7875" y="4569300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21275" y="4512138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33638" y="4575888"/>
            <a:ext cx="45822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76575" y="4614038"/>
            <a:ext cx="400175" cy="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79425" y="4600829"/>
            <a:ext cx="458225" cy="4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2"/>
          <p:cNvSpPr txBox="1"/>
          <p:nvPr/>
        </p:nvSpPr>
        <p:spPr>
          <a:xfrm>
            <a:off x="172400" y="3861425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</a:t>
            </a:r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1991675" y="3881913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</a:t>
            </a:r>
            <a:endParaRPr/>
          </a:p>
        </p:txBody>
      </p:sp>
      <p:sp>
        <p:nvSpPr>
          <p:cNvPr id="312" name="Google Shape;312;p32"/>
          <p:cNvSpPr txBox="1"/>
          <p:nvPr/>
        </p:nvSpPr>
        <p:spPr>
          <a:xfrm>
            <a:off x="3872863" y="3913825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</a:t>
            </a:r>
            <a:endParaRPr/>
          </a:p>
        </p:txBody>
      </p:sp>
      <p:sp>
        <p:nvSpPr>
          <p:cNvPr id="313" name="Google Shape;313;p32"/>
          <p:cNvSpPr txBox="1"/>
          <p:nvPr/>
        </p:nvSpPr>
        <p:spPr>
          <a:xfrm>
            <a:off x="6440800" y="3861425"/>
            <a:ext cx="1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</a:t>
            </a:r>
            <a:endParaRPr/>
          </a:p>
        </p:txBody>
      </p:sp>
      <p:pic>
        <p:nvPicPr>
          <p:cNvPr id="314" name="Google Shape;314;p32"/>
          <p:cNvPicPr preferRelativeResize="0"/>
          <p:nvPr/>
        </p:nvPicPr>
        <p:blipFill rotWithShape="1">
          <a:blip r:embed="rId12">
            <a:alphaModFix/>
          </a:blip>
          <a:srcRect b="20719" l="0" r="0" t="20719"/>
          <a:stretch/>
        </p:blipFill>
        <p:spPr>
          <a:xfrm>
            <a:off x="283125" y="152400"/>
            <a:ext cx="1605225" cy="4781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2"/>
          <p:cNvSpPr txBox="1"/>
          <p:nvPr>
            <p:ph type="title"/>
          </p:nvPr>
        </p:nvSpPr>
        <p:spPr>
          <a:xfrm>
            <a:off x="1887850" y="115075"/>
            <a:ext cx="69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/>
              <a:t>HOME ARTISTAS EVENTOS SESIONES TIENDA CALENDARIO CONTACTO</a:t>
            </a:r>
            <a:endParaRPr sz="16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/>
        </p:nvSpPr>
        <p:spPr>
          <a:xfrm>
            <a:off x="1592575" y="3966200"/>
            <a:ext cx="54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2053075" y="4509300"/>
            <a:ext cx="36003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75" y="4569300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275" y="4512138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638" y="4575888"/>
            <a:ext cx="45822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6575" y="4614038"/>
            <a:ext cx="400175" cy="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9425" y="4600829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3"/>
          <p:cNvPicPr preferRelativeResize="0"/>
          <p:nvPr/>
        </p:nvPicPr>
        <p:blipFill rotWithShape="1">
          <a:blip r:embed="rId8">
            <a:alphaModFix/>
          </a:blip>
          <a:srcRect b="20719" l="0" r="0" t="20719"/>
          <a:stretch/>
        </p:blipFill>
        <p:spPr>
          <a:xfrm>
            <a:off x="283125" y="152400"/>
            <a:ext cx="1605225" cy="478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 txBox="1"/>
          <p:nvPr>
            <p:ph type="title"/>
          </p:nvPr>
        </p:nvSpPr>
        <p:spPr>
          <a:xfrm>
            <a:off x="1887850" y="115075"/>
            <a:ext cx="69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/>
              <a:t>HOME ARTISTAS EVENTOS SESIONES TIENDA CALENDARIO CONTACTO</a:t>
            </a:r>
            <a:endParaRPr sz="1650"/>
          </a:p>
        </p:txBody>
      </p:sp>
      <p:sp>
        <p:nvSpPr>
          <p:cNvPr id="329" name="Google Shape;329;p33"/>
          <p:cNvSpPr/>
          <p:nvPr/>
        </p:nvSpPr>
        <p:spPr>
          <a:xfrm>
            <a:off x="1973575" y="965825"/>
            <a:ext cx="907800" cy="7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TIENDA</a:t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4529850" y="2874625"/>
            <a:ext cx="907800" cy="7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TIENDA</a:t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1973575" y="1996275"/>
            <a:ext cx="907800" cy="7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TIENDA</a:t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4529850" y="1950788"/>
            <a:ext cx="907800" cy="7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TIENDA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4529850" y="908675"/>
            <a:ext cx="907800" cy="7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TIENDA</a:t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1973575" y="2939100"/>
            <a:ext cx="907800" cy="7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TIENDA</a:t>
            </a:r>
            <a:endParaRPr/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07550" y="943088"/>
            <a:ext cx="752401" cy="75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07438" y="2108600"/>
            <a:ext cx="640073" cy="64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51275" y="965825"/>
            <a:ext cx="752401" cy="75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29850" y="1966175"/>
            <a:ext cx="907799" cy="6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29850" y="2810750"/>
            <a:ext cx="907799" cy="90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17025" y="2946988"/>
            <a:ext cx="820900" cy="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/>
        </p:nvSpPr>
        <p:spPr>
          <a:xfrm>
            <a:off x="1592575" y="3966200"/>
            <a:ext cx="54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2053075" y="4509300"/>
            <a:ext cx="36003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75" y="4569300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275" y="4512138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638" y="4575888"/>
            <a:ext cx="45822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6575" y="4614038"/>
            <a:ext cx="400175" cy="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9425" y="4600829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4"/>
          <p:cNvPicPr preferRelativeResize="0"/>
          <p:nvPr/>
        </p:nvPicPr>
        <p:blipFill rotWithShape="1">
          <a:blip r:embed="rId8">
            <a:alphaModFix/>
          </a:blip>
          <a:srcRect b="20719" l="0" r="0" t="20719"/>
          <a:stretch/>
        </p:blipFill>
        <p:spPr>
          <a:xfrm>
            <a:off x="283125" y="152400"/>
            <a:ext cx="1605225" cy="47814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4"/>
          <p:cNvSpPr txBox="1"/>
          <p:nvPr>
            <p:ph type="title"/>
          </p:nvPr>
        </p:nvSpPr>
        <p:spPr>
          <a:xfrm>
            <a:off x="1887850" y="115075"/>
            <a:ext cx="69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/>
              <a:t>HOME ARTISTAS EVENTOS SESIONES TIENDA CALENDARIO CONTACTO</a:t>
            </a:r>
            <a:endParaRPr sz="1650"/>
          </a:p>
        </p:txBody>
      </p:sp>
      <p:sp>
        <p:nvSpPr>
          <p:cNvPr id="354" name="Google Shape;354;p34"/>
          <p:cNvSpPr/>
          <p:nvPr/>
        </p:nvSpPr>
        <p:spPr>
          <a:xfrm>
            <a:off x="1973575" y="965825"/>
            <a:ext cx="907800" cy="7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CALENDAIO</a:t>
            </a:r>
            <a:endParaRPr/>
          </a:p>
        </p:txBody>
      </p:sp>
      <p:sp>
        <p:nvSpPr>
          <p:cNvPr id="355" name="Google Shape;355;p34"/>
          <p:cNvSpPr/>
          <p:nvPr/>
        </p:nvSpPr>
        <p:spPr>
          <a:xfrm>
            <a:off x="4529850" y="2874625"/>
            <a:ext cx="907800" cy="7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CALENDARIO</a:t>
            </a:r>
            <a:endParaRPr/>
          </a:p>
        </p:txBody>
      </p:sp>
      <p:sp>
        <p:nvSpPr>
          <p:cNvPr id="356" name="Google Shape;356;p34"/>
          <p:cNvSpPr/>
          <p:nvPr/>
        </p:nvSpPr>
        <p:spPr>
          <a:xfrm>
            <a:off x="1973575" y="1996275"/>
            <a:ext cx="907800" cy="7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CALENDARIO</a:t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4529850" y="1950788"/>
            <a:ext cx="907800" cy="7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CALENDARIO</a:t>
            </a:r>
            <a:endParaRPr/>
          </a:p>
        </p:txBody>
      </p:sp>
      <p:sp>
        <p:nvSpPr>
          <p:cNvPr id="358" name="Google Shape;358;p34"/>
          <p:cNvSpPr/>
          <p:nvPr/>
        </p:nvSpPr>
        <p:spPr>
          <a:xfrm>
            <a:off x="4529850" y="908675"/>
            <a:ext cx="907800" cy="7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CALEND</a:t>
            </a:r>
            <a:r>
              <a:rPr lang="es"/>
              <a:t>ARIO</a:t>
            </a: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1973575" y="2939100"/>
            <a:ext cx="907800" cy="7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CALENDARIO</a:t>
            </a:r>
            <a:endParaRPr/>
          </a:p>
        </p:txBody>
      </p:sp>
      <p:pic>
        <p:nvPicPr>
          <p:cNvPr id="360" name="Google Shape;360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840175"/>
            <a:ext cx="907801" cy="8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3100" y="954350"/>
            <a:ext cx="958175" cy="77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39150" y="1873825"/>
            <a:ext cx="958176" cy="8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08375" y="1864400"/>
            <a:ext cx="958176" cy="9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73575" y="2887450"/>
            <a:ext cx="958176" cy="9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29850" y="2791775"/>
            <a:ext cx="907799" cy="9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/>
        </p:nvSpPr>
        <p:spPr>
          <a:xfrm>
            <a:off x="1592575" y="3966200"/>
            <a:ext cx="54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"/>
          <p:cNvSpPr/>
          <p:nvPr/>
        </p:nvSpPr>
        <p:spPr>
          <a:xfrm>
            <a:off x="2053075" y="4509300"/>
            <a:ext cx="36003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75" y="4569300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275" y="4512138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638" y="4575888"/>
            <a:ext cx="45822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6575" y="4614038"/>
            <a:ext cx="400175" cy="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9425" y="4600829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5"/>
          <p:cNvPicPr preferRelativeResize="0"/>
          <p:nvPr/>
        </p:nvPicPr>
        <p:blipFill rotWithShape="1">
          <a:blip r:embed="rId8">
            <a:alphaModFix/>
          </a:blip>
          <a:srcRect b="20719" l="0" r="0" t="20719"/>
          <a:stretch/>
        </p:blipFill>
        <p:spPr>
          <a:xfrm>
            <a:off x="283125" y="152400"/>
            <a:ext cx="1605225" cy="47814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5"/>
          <p:cNvSpPr txBox="1"/>
          <p:nvPr>
            <p:ph type="title"/>
          </p:nvPr>
        </p:nvSpPr>
        <p:spPr>
          <a:xfrm>
            <a:off x="1887850" y="115075"/>
            <a:ext cx="69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/>
              <a:t>HOME ARTISTAS EVENTOS SESIONES TIENDA CALENDARIO CONTACTO</a:t>
            </a:r>
            <a:endParaRPr sz="1650"/>
          </a:p>
        </p:txBody>
      </p:sp>
      <p:sp>
        <p:nvSpPr>
          <p:cNvPr id="379" name="Google Shape;379;p35"/>
          <p:cNvSpPr txBox="1"/>
          <p:nvPr>
            <p:ph idx="1" type="body"/>
          </p:nvPr>
        </p:nvSpPr>
        <p:spPr>
          <a:xfrm>
            <a:off x="2378625" y="1122950"/>
            <a:ext cx="2823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DÉJANOS UN MENSAJE</a:t>
            </a:r>
            <a:endParaRPr/>
          </a:p>
        </p:txBody>
      </p:sp>
      <p:sp>
        <p:nvSpPr>
          <p:cNvPr id="380" name="Google Shape;380;p35"/>
          <p:cNvSpPr txBox="1"/>
          <p:nvPr>
            <p:ph idx="1" type="body"/>
          </p:nvPr>
        </p:nvSpPr>
        <p:spPr>
          <a:xfrm>
            <a:off x="2440725" y="1875925"/>
            <a:ext cx="242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NOMBRE</a:t>
            </a:r>
            <a:endParaRPr/>
          </a:p>
        </p:txBody>
      </p:sp>
      <p:sp>
        <p:nvSpPr>
          <p:cNvPr id="381" name="Google Shape;381;p35"/>
          <p:cNvSpPr txBox="1"/>
          <p:nvPr>
            <p:ph idx="1" type="body"/>
          </p:nvPr>
        </p:nvSpPr>
        <p:spPr>
          <a:xfrm>
            <a:off x="2440723" y="2447638"/>
            <a:ext cx="3285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EMAIL</a:t>
            </a:r>
            <a:endParaRPr/>
          </a:p>
        </p:txBody>
      </p:sp>
      <p:sp>
        <p:nvSpPr>
          <p:cNvPr id="382" name="Google Shape;382;p35"/>
          <p:cNvSpPr txBox="1"/>
          <p:nvPr>
            <p:ph idx="1" type="body"/>
          </p:nvPr>
        </p:nvSpPr>
        <p:spPr>
          <a:xfrm>
            <a:off x="2440725" y="3035350"/>
            <a:ext cx="33477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TEXTO</a:t>
            </a:r>
            <a:endParaRPr/>
          </a:p>
        </p:txBody>
      </p:sp>
      <p:sp>
        <p:nvSpPr>
          <p:cNvPr id="383" name="Google Shape;383;p35"/>
          <p:cNvSpPr txBox="1"/>
          <p:nvPr>
            <p:ph idx="1" type="body"/>
          </p:nvPr>
        </p:nvSpPr>
        <p:spPr>
          <a:xfrm>
            <a:off x="2578575" y="3623050"/>
            <a:ext cx="966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ENVIAR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3154550" y="220975"/>
            <a:ext cx="26175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ARTISTAS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202250" y="1906900"/>
            <a:ext cx="26175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ARTISTAS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154550" y="3592825"/>
            <a:ext cx="26652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EVENTOS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525" y="220975"/>
            <a:ext cx="2617625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150" y="1906900"/>
            <a:ext cx="2617625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2200" y="3592825"/>
            <a:ext cx="2617625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3049700" y="335275"/>
            <a:ext cx="27414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EVENTOS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002275" y="2078350"/>
            <a:ext cx="27888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EVENTOS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750" y="335275"/>
            <a:ext cx="2741450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9750" y="2078350"/>
            <a:ext cx="274145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2935550" y="192400"/>
            <a:ext cx="27699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SESIONES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076650" y="1837350"/>
            <a:ext cx="26289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CALENDARIO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575425" y="3594725"/>
            <a:ext cx="5150100" cy="10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450" y="192400"/>
            <a:ext cx="2770025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525" y="1837350"/>
            <a:ext cx="2628925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8425" y="4029075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9875" y="3971925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5250" y="3933825"/>
            <a:ext cx="458225" cy="6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96600" y="4035675"/>
            <a:ext cx="400175" cy="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9900" y="4035663"/>
            <a:ext cx="458225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7783825" y="1289675"/>
            <a:ext cx="13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2345050" y="1086775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ARTISTAS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345050" y="2830825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ARTISTAS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000" y="1106813"/>
            <a:ext cx="2264375" cy="14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625" y="2830825"/>
            <a:ext cx="2264375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5">
            <a:alphaModFix/>
          </a:blip>
          <a:srcRect b="20719" l="0" r="0" t="20719"/>
          <a:stretch/>
        </p:blipFill>
        <p:spPr>
          <a:xfrm>
            <a:off x="3344150" y="-18073"/>
            <a:ext cx="1381500" cy="9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2430775" y="430525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ARTISTAS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430775" y="2173600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ARTISTAS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1834525" y="3916675"/>
            <a:ext cx="5048100" cy="9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738" y="430525"/>
            <a:ext cx="2617625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9750" y="2173600"/>
            <a:ext cx="2617625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8425" y="4029075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9875" y="3971925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9900" y="4035663"/>
            <a:ext cx="45822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96600" y="4035675"/>
            <a:ext cx="400175" cy="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25250" y="3933825"/>
            <a:ext cx="458225" cy="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2564125" y="2840350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EVENTOS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564125" y="963925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EVENTOS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550" y="1030650"/>
            <a:ext cx="2741450" cy="14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975" y="2840350"/>
            <a:ext cx="2741450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 b="20719" l="0" r="0" t="20719"/>
          <a:stretch/>
        </p:blipFill>
        <p:spPr>
          <a:xfrm>
            <a:off x="3673525" y="48188"/>
            <a:ext cx="1381500" cy="8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>
            <a:off x="1840225" y="3449950"/>
            <a:ext cx="51624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2402200" y="106675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EVENTOS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402200" y="1778313"/>
            <a:ext cx="3600300" cy="14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ARTISTAS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063" y="106675"/>
            <a:ext cx="1836575" cy="14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375" y="1758799"/>
            <a:ext cx="2516100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8425" y="4029075"/>
            <a:ext cx="458225" cy="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9875" y="3971925"/>
            <a:ext cx="527675" cy="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9900" y="4035663"/>
            <a:ext cx="45822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96600" y="4035675"/>
            <a:ext cx="400175" cy="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25250" y="3933825"/>
            <a:ext cx="458225" cy="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