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5D81-70A9-46E1-AF7F-6A153FF9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C1CE6-094B-4D40-B9CB-B134095D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12AC7-D3F4-4254-A9D8-DDC4842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57B81-059C-4962-8EFC-2B6763C5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B6E63-61C7-4692-8CA6-C18EBD70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BAA8D-10BF-44D4-8302-2D955F4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3BC8E-833C-4AAA-B979-A64E6469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5D41E-EF2B-48D9-BBB2-4F9DEAD0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2451A-59CF-45E6-A5B6-0A252198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7EF89-A53D-4B75-AE56-664798C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C8DF5-E1BB-4961-800F-3FABD179B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06247-DCCC-41FB-82FB-45E80AC1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98D00-A742-44BC-AA4C-76F65837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CF027-5CE9-4772-9EE9-24AE249E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893A0-D067-4571-AC4C-AFF9C645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99374-8684-4175-833C-68782CB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B43A3-5F38-44F8-A8D4-DFA1A19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8BA59-E28D-41F5-BAAC-3882DA7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405B7-62EE-4E33-BBA9-5D390346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30708-D42D-4511-92CD-561ADA2B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2BEA-122C-488D-839B-8BCD54BE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98A33-DA28-4B04-9EF2-669F56F7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72C40-CF6F-420E-B949-C65CA04A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D78DE8-EAE9-47F5-997E-BB90E1FE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076D7-10E7-4F5B-930A-A427BF2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A75AE-E88A-43ED-9A7A-5C1129C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D69DE-BEBE-4246-BF23-1D36E047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C8CCC5-6777-4D90-88BD-EBB15940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616869-DEE8-4CEE-AFC0-A15E92B1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F0BCA-285A-4C4F-AC06-2CD9DB1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FBED68-A122-4D55-A91A-45602AF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1524-0961-4FCB-AFB1-55E26256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C769C-60AD-4858-9427-0CE4CA8E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54A4-C69C-4AE0-8329-4A6F96F2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C6B5A7-C8E8-4674-BD97-AC1A044D5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4449F1-F4EF-42A6-A630-DB1C56A02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01102C-02B1-4196-8084-1787A937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C349F-24B7-4DA0-9D45-7350C84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A14041-17A9-4869-97A5-585A829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4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D97A-BFC7-4E82-AD20-65842D8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A2A173-0312-4C4D-871D-FCBBBB79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4ABB61-5591-4925-9979-5D780256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ACBE2D-AC41-43EC-AFD2-95BEA0F0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8D806-BDC4-4CC3-B3DF-F9AB8F4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60D8AA-0EF8-4669-AA0D-EA0E8FD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AA99D-6C36-4722-945C-B3B53A9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8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CC7D9-554B-4EE0-9825-BD0EB60D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987C7-813D-452F-9DBF-E1ED481B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2905C5-6258-4B46-B5DD-22B2A9D9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32155-B3B9-4651-978C-5F2F18EF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78C97-0F6F-4620-960B-F432D1C9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D0BCAD-C563-45BF-B777-A439378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6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085BD-E7E9-41BF-8AD0-1E4A69C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F7EAFF-EAB1-4A3E-8C96-0CEDA1166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3E622-2DC8-4240-985E-5B9A28DD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00A47-4070-4C3A-96A8-8B51C42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8F2F6-20E3-4ACD-873D-78DF74AB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98F2E-5161-40A9-B242-73FC597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43344D-C7C6-46B1-97B2-C300E897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8DFE5-7468-4F25-A481-D4096C32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A1F21A-2729-4B96-BC63-4D706849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4704-B65C-474E-A8C4-5ADE952C6A9F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C97F4-7A2F-49F0-99A7-74BA938F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C866E-7F74-4108-B459-034752F9F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A9AA-41C0-4873-A146-238330A03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8EA1E9-0C67-4E57-AABB-27C5619D1BF8}"/>
              </a:ext>
            </a:extLst>
          </p:cNvPr>
          <p:cNvSpPr/>
          <p:nvPr/>
        </p:nvSpPr>
        <p:spPr>
          <a:xfrm>
            <a:off x="4196498" y="1532467"/>
            <a:ext cx="3799002" cy="3799002"/>
          </a:xfrm>
          <a:prstGeom prst="roundRect">
            <a:avLst>
              <a:gd name="adj" fmla="val 4756"/>
            </a:avLst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9E2823-E62B-46D2-83B5-A57AD8F22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778512"/>
            <a:ext cx="2362200" cy="2362200"/>
          </a:xfrm>
          <a:prstGeom prst="rect">
            <a:avLst/>
          </a:prstGeom>
        </p:spPr>
      </p:pic>
      <p:sp>
        <p:nvSpPr>
          <p:cNvPr id="6" name="CaixaDeTexto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A56370-5B2F-484F-993A-CA7B5CF32C23}"/>
              </a:ext>
            </a:extLst>
          </p:cNvPr>
          <p:cNvSpPr txBox="1"/>
          <p:nvPr/>
        </p:nvSpPr>
        <p:spPr>
          <a:xfrm>
            <a:off x="5271558" y="4310046"/>
            <a:ext cx="164888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400" b="1" dirty="0">
                <a:effectLst/>
                <a:latin typeface="ui-sans-serif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Iniciar</a:t>
            </a:r>
            <a:endParaRPr lang="pt-BR" sz="4400" b="1" dirty="0">
              <a:effectLst/>
              <a:latin typeface="ui-sans-serif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74228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AE0DB7-D8B3-49D8-938F-86F6AEF04C63}"/>
              </a:ext>
            </a:extLst>
          </p:cNvPr>
          <p:cNvSpPr/>
          <p:nvPr/>
        </p:nvSpPr>
        <p:spPr>
          <a:xfrm>
            <a:off x="1717250" y="2497976"/>
            <a:ext cx="8757500" cy="1862048"/>
          </a:xfrm>
          <a:prstGeom prst="roundRect">
            <a:avLst>
              <a:gd name="adj" fmla="val 4756"/>
            </a:avLst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B00433-3B97-4E48-8546-31827CDD6AFE}"/>
              </a:ext>
            </a:extLst>
          </p:cNvPr>
          <p:cNvSpPr txBox="1"/>
          <p:nvPr/>
        </p:nvSpPr>
        <p:spPr>
          <a:xfrm>
            <a:off x="4492587" y="2497976"/>
            <a:ext cx="53086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500" b="1" i="0" dirty="0">
                <a:effectLst/>
                <a:latin typeface="ui-sans-serif"/>
              </a:rPr>
              <a:t>Kadabra</a:t>
            </a:r>
            <a:endParaRPr lang="pt-BR" sz="11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9E2823-E62B-46D2-83B5-A57AD8F22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7" y="2686050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6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4000">
        <p159:morph option="byObjec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4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23 C -0.00925 0.00255 -0.02604 -0.01273 -0.04857 -0.00648 C -0.07109 -0.00023 -0.10261 0.04583 -0.1349 0.03657 C -0.16628 0.04144 -0.19453 -0.02847 -0.24831 -0.03889 C -0.28932 -0.05509 -0.32839 0.02477 -0.35182 0.03287 C -0.37448 0.04074 -0.4112 -0.02014 -0.42409 -0.0143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AE0DB7-D8B3-49D8-938F-86F6AEF04C63}"/>
              </a:ext>
            </a:extLst>
          </p:cNvPr>
          <p:cNvSpPr/>
          <p:nvPr/>
        </p:nvSpPr>
        <p:spPr>
          <a:xfrm>
            <a:off x="1717250" y="737730"/>
            <a:ext cx="8757500" cy="1214753"/>
          </a:xfrm>
          <a:prstGeom prst="roundRect">
            <a:avLst>
              <a:gd name="adj" fmla="val 4756"/>
            </a:avLst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B00433-3B97-4E48-8546-31827CDD6AFE}"/>
              </a:ext>
            </a:extLst>
          </p:cNvPr>
          <p:cNvSpPr txBox="1"/>
          <p:nvPr/>
        </p:nvSpPr>
        <p:spPr>
          <a:xfrm>
            <a:off x="5222711" y="883443"/>
            <a:ext cx="2553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effectLst/>
                <a:latin typeface="ui-sans-serif"/>
              </a:rPr>
              <a:t>Kadabra</a:t>
            </a:r>
            <a:endParaRPr lang="pt-BR" sz="7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9E2823-E62B-46D2-83B5-A57AD8F22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42" y="941623"/>
            <a:ext cx="806969" cy="8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36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C8CA376-C742-4E14-8E9B-496C24844E78}"/>
              </a:ext>
            </a:extLst>
          </p:cNvPr>
          <p:cNvSpPr/>
          <p:nvPr/>
        </p:nvSpPr>
        <p:spPr>
          <a:xfrm>
            <a:off x="1403925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88041" y="194623"/>
                </a:moveTo>
                <a:cubicBezTo>
                  <a:pt x="472861" y="211366"/>
                  <a:pt x="455336" y="226714"/>
                  <a:pt x="435468" y="240666"/>
                </a:cubicBezTo>
                <a:cubicBezTo>
                  <a:pt x="415599" y="254619"/>
                  <a:pt x="391266" y="268627"/>
                  <a:pt x="362468" y="282692"/>
                </a:cubicBezTo>
                <a:lnTo>
                  <a:pt x="362468" y="362054"/>
                </a:lnTo>
                <a:cubicBezTo>
                  <a:pt x="373183" y="357589"/>
                  <a:pt x="383564" y="352399"/>
                  <a:pt x="393610" y="346483"/>
                </a:cubicBezTo>
                <a:cubicBezTo>
                  <a:pt x="403656" y="340567"/>
                  <a:pt x="413367" y="333926"/>
                  <a:pt x="422743" y="326559"/>
                </a:cubicBezTo>
                <a:lnTo>
                  <a:pt x="422743" y="702945"/>
                </a:lnTo>
                <a:lnTo>
                  <a:pt x="517509" y="702945"/>
                </a:lnTo>
                <a:lnTo>
                  <a:pt x="517509" y="194623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D90FFDC-089C-401A-8F03-BEA5C7309A6D}"/>
              </a:ext>
            </a:extLst>
          </p:cNvPr>
          <p:cNvSpPr/>
          <p:nvPr/>
        </p:nvSpPr>
        <p:spPr>
          <a:xfrm>
            <a:off x="851593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6436" y="473731"/>
                </a:moveTo>
                <a:cubicBezTo>
                  <a:pt x="480054" y="473731"/>
                  <a:pt x="490435" y="480372"/>
                  <a:pt x="497578" y="493655"/>
                </a:cubicBezTo>
                <a:cubicBezTo>
                  <a:pt x="504722" y="506938"/>
                  <a:pt x="508294" y="526416"/>
                  <a:pt x="508294" y="552089"/>
                </a:cubicBezTo>
                <a:cubicBezTo>
                  <a:pt x="508294" y="580440"/>
                  <a:pt x="504778" y="601816"/>
                  <a:pt x="497746" y="616215"/>
                </a:cubicBezTo>
                <a:cubicBezTo>
                  <a:pt x="490714" y="630614"/>
                  <a:pt x="480277" y="637814"/>
                  <a:pt x="466436" y="637814"/>
                </a:cubicBezTo>
                <a:cubicBezTo>
                  <a:pt x="452595" y="637814"/>
                  <a:pt x="442158" y="630670"/>
                  <a:pt x="435126" y="616382"/>
                </a:cubicBezTo>
                <a:cubicBezTo>
                  <a:pt x="428094" y="602095"/>
                  <a:pt x="424578" y="580887"/>
                  <a:pt x="424578" y="552758"/>
                </a:cubicBezTo>
                <a:cubicBezTo>
                  <a:pt x="424578" y="526862"/>
                  <a:pt x="428150" y="507217"/>
                  <a:pt x="435294" y="493822"/>
                </a:cubicBezTo>
                <a:cubicBezTo>
                  <a:pt x="442437" y="480428"/>
                  <a:pt x="452818" y="473731"/>
                  <a:pt x="466436" y="473731"/>
                </a:cubicBezTo>
                <a:close/>
                <a:moveTo>
                  <a:pt x="466436" y="276161"/>
                </a:moveTo>
                <a:cubicBezTo>
                  <a:pt x="478491" y="276161"/>
                  <a:pt x="487421" y="281184"/>
                  <a:pt x="493225" y="291230"/>
                </a:cubicBezTo>
                <a:cubicBezTo>
                  <a:pt x="499029" y="301276"/>
                  <a:pt x="501932" y="316456"/>
                  <a:pt x="501932" y="336771"/>
                </a:cubicBezTo>
                <a:cubicBezTo>
                  <a:pt x="501932" y="360212"/>
                  <a:pt x="499085" y="377346"/>
                  <a:pt x="493392" y="388173"/>
                </a:cubicBezTo>
                <a:cubicBezTo>
                  <a:pt x="487700" y="399000"/>
                  <a:pt x="478714" y="404414"/>
                  <a:pt x="466436" y="404414"/>
                </a:cubicBezTo>
                <a:cubicBezTo>
                  <a:pt x="454381" y="404414"/>
                  <a:pt x="445451" y="399056"/>
                  <a:pt x="439647" y="388340"/>
                </a:cubicBezTo>
                <a:cubicBezTo>
                  <a:pt x="433843" y="377625"/>
                  <a:pt x="430940" y="361105"/>
                  <a:pt x="430940" y="338781"/>
                </a:cubicBezTo>
                <a:cubicBezTo>
                  <a:pt x="430940" y="318019"/>
                  <a:pt x="433898" y="302392"/>
                  <a:pt x="439814" y="291900"/>
                </a:cubicBezTo>
                <a:cubicBezTo>
                  <a:pt x="445730" y="281407"/>
                  <a:pt x="454604" y="276161"/>
                  <a:pt x="466436" y="276161"/>
                </a:cubicBezTo>
                <a:close/>
                <a:moveTo>
                  <a:pt x="466436" y="204166"/>
                </a:moveTo>
                <a:cubicBezTo>
                  <a:pt x="425359" y="204166"/>
                  <a:pt x="393380" y="215495"/>
                  <a:pt x="370498" y="238154"/>
                </a:cubicBezTo>
                <a:cubicBezTo>
                  <a:pt x="347615" y="260813"/>
                  <a:pt x="336174" y="292235"/>
                  <a:pt x="336174" y="332418"/>
                </a:cubicBezTo>
                <a:cubicBezTo>
                  <a:pt x="336174" y="358538"/>
                  <a:pt x="341699" y="379411"/>
                  <a:pt x="352750" y="395038"/>
                </a:cubicBezTo>
                <a:cubicBezTo>
                  <a:pt x="363800" y="410665"/>
                  <a:pt x="381157" y="422050"/>
                  <a:pt x="404821" y="429194"/>
                </a:cubicBezTo>
                <a:cubicBezTo>
                  <a:pt x="378479" y="436114"/>
                  <a:pt x="358722" y="450458"/>
                  <a:pt x="345550" y="472224"/>
                </a:cubicBezTo>
                <a:cubicBezTo>
                  <a:pt x="332379" y="493990"/>
                  <a:pt x="325793" y="523290"/>
                  <a:pt x="325793" y="560125"/>
                </a:cubicBezTo>
                <a:cubicBezTo>
                  <a:pt x="325793" y="610801"/>
                  <a:pt x="338183" y="650259"/>
                  <a:pt x="362963" y="678499"/>
                </a:cubicBezTo>
                <a:cubicBezTo>
                  <a:pt x="387743" y="706740"/>
                  <a:pt x="422234" y="720860"/>
                  <a:pt x="466436" y="720860"/>
                </a:cubicBezTo>
                <a:cubicBezTo>
                  <a:pt x="510638" y="720860"/>
                  <a:pt x="545129" y="706740"/>
                  <a:pt x="569909" y="678499"/>
                </a:cubicBezTo>
                <a:cubicBezTo>
                  <a:pt x="594689" y="650259"/>
                  <a:pt x="607079" y="610801"/>
                  <a:pt x="607079" y="560125"/>
                </a:cubicBezTo>
                <a:cubicBezTo>
                  <a:pt x="607079" y="523737"/>
                  <a:pt x="600437" y="494548"/>
                  <a:pt x="587154" y="472559"/>
                </a:cubicBezTo>
                <a:cubicBezTo>
                  <a:pt x="573871" y="450569"/>
                  <a:pt x="554170" y="436114"/>
                  <a:pt x="528051" y="429194"/>
                </a:cubicBezTo>
                <a:cubicBezTo>
                  <a:pt x="551714" y="422050"/>
                  <a:pt x="569072" y="410665"/>
                  <a:pt x="580122" y="395038"/>
                </a:cubicBezTo>
                <a:cubicBezTo>
                  <a:pt x="591173" y="379411"/>
                  <a:pt x="596698" y="358538"/>
                  <a:pt x="596698" y="332418"/>
                </a:cubicBezTo>
                <a:cubicBezTo>
                  <a:pt x="596698" y="292458"/>
                  <a:pt x="585201" y="261092"/>
                  <a:pt x="562207" y="238322"/>
                </a:cubicBezTo>
                <a:cubicBezTo>
                  <a:pt x="539213" y="215551"/>
                  <a:pt x="507289" y="204166"/>
                  <a:pt x="466436" y="204166"/>
                </a:cubicBez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542E03C-DEC2-434D-B766-AAF61A8AB167}"/>
              </a:ext>
            </a:extLst>
          </p:cNvPr>
          <p:cNvSpPr/>
          <p:nvPr/>
        </p:nvSpPr>
        <p:spPr>
          <a:xfrm>
            <a:off x="7499935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3539" y="201917"/>
                </a:moveTo>
                <a:lnTo>
                  <a:pt x="343539" y="293670"/>
                </a:lnTo>
                <a:lnTo>
                  <a:pt x="476145" y="293670"/>
                </a:lnTo>
                <a:lnTo>
                  <a:pt x="357269" y="701868"/>
                </a:lnTo>
                <a:lnTo>
                  <a:pt x="460407" y="701868"/>
                </a:lnTo>
                <a:lnTo>
                  <a:pt x="601384" y="20191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EB2518BA-8B9A-423E-81BF-72E6102E86C8}"/>
              </a:ext>
            </a:extLst>
          </p:cNvPr>
          <p:cNvSpPr/>
          <p:nvPr/>
        </p:nvSpPr>
        <p:spPr>
          <a:xfrm>
            <a:off x="6483933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6434" y="460671"/>
                </a:moveTo>
                <a:cubicBezTo>
                  <a:pt x="480498" y="460671"/>
                  <a:pt x="491102" y="467982"/>
                  <a:pt x="498246" y="482604"/>
                </a:cubicBezTo>
                <a:cubicBezTo>
                  <a:pt x="505390" y="497227"/>
                  <a:pt x="508962" y="518714"/>
                  <a:pt x="508962" y="547066"/>
                </a:cubicBezTo>
                <a:cubicBezTo>
                  <a:pt x="508962" y="576310"/>
                  <a:pt x="505557" y="598021"/>
                  <a:pt x="498749" y="612197"/>
                </a:cubicBezTo>
                <a:cubicBezTo>
                  <a:pt x="491940" y="626372"/>
                  <a:pt x="481615" y="633460"/>
                  <a:pt x="467774" y="633460"/>
                </a:cubicBezTo>
                <a:cubicBezTo>
                  <a:pt x="453486" y="633460"/>
                  <a:pt x="442938" y="625982"/>
                  <a:pt x="436129" y="611025"/>
                </a:cubicBezTo>
                <a:cubicBezTo>
                  <a:pt x="429320" y="596067"/>
                  <a:pt x="425916" y="572962"/>
                  <a:pt x="425916" y="541708"/>
                </a:cubicBezTo>
                <a:cubicBezTo>
                  <a:pt x="425916" y="514472"/>
                  <a:pt x="429264" y="494157"/>
                  <a:pt x="435962" y="480763"/>
                </a:cubicBezTo>
                <a:cubicBezTo>
                  <a:pt x="442659" y="467368"/>
                  <a:pt x="452816" y="460671"/>
                  <a:pt x="466434" y="460671"/>
                </a:cubicBezTo>
                <a:close/>
                <a:moveTo>
                  <a:pt x="469783" y="212537"/>
                </a:moveTo>
                <a:lnTo>
                  <a:pt x="395108" y="337441"/>
                </a:lnTo>
                <a:cubicBezTo>
                  <a:pt x="371221" y="376955"/>
                  <a:pt x="354367" y="412562"/>
                  <a:pt x="344544" y="444263"/>
                </a:cubicBezTo>
                <a:cubicBezTo>
                  <a:pt x="334721" y="475963"/>
                  <a:pt x="329810" y="509338"/>
                  <a:pt x="329810" y="544387"/>
                </a:cubicBezTo>
                <a:cubicBezTo>
                  <a:pt x="329810" y="598188"/>
                  <a:pt x="342033" y="640939"/>
                  <a:pt x="366478" y="672639"/>
                </a:cubicBezTo>
                <a:cubicBezTo>
                  <a:pt x="390923" y="704340"/>
                  <a:pt x="423572" y="720190"/>
                  <a:pt x="464425" y="720190"/>
                </a:cubicBezTo>
                <a:cubicBezTo>
                  <a:pt x="506841" y="720190"/>
                  <a:pt x="541220" y="703224"/>
                  <a:pt x="567563" y="669291"/>
                </a:cubicBezTo>
                <a:cubicBezTo>
                  <a:pt x="593906" y="635358"/>
                  <a:pt x="607077" y="590821"/>
                  <a:pt x="607077" y="535680"/>
                </a:cubicBezTo>
                <a:cubicBezTo>
                  <a:pt x="607077" y="489916"/>
                  <a:pt x="597366" y="452634"/>
                  <a:pt x="577944" y="423836"/>
                </a:cubicBezTo>
                <a:cubicBezTo>
                  <a:pt x="558522" y="395038"/>
                  <a:pt x="534188" y="380639"/>
                  <a:pt x="504944" y="380639"/>
                </a:cubicBezTo>
                <a:cubicBezTo>
                  <a:pt x="497577" y="380639"/>
                  <a:pt x="490600" y="381420"/>
                  <a:pt x="484015" y="382983"/>
                </a:cubicBezTo>
                <a:cubicBezTo>
                  <a:pt x="477429" y="384545"/>
                  <a:pt x="470899" y="386889"/>
                  <a:pt x="464425" y="390015"/>
                </a:cubicBezTo>
                <a:lnTo>
                  <a:pt x="576939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06E7B69-8D75-438E-BD96-170E8FE71CB2}"/>
              </a:ext>
            </a:extLst>
          </p:cNvPr>
          <p:cNvSpPr/>
          <p:nvPr/>
        </p:nvSpPr>
        <p:spPr>
          <a:xfrm>
            <a:off x="5467931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7225" y="201917"/>
                </a:moveTo>
                <a:lnTo>
                  <a:pt x="347225" y="465789"/>
                </a:lnTo>
                <a:lnTo>
                  <a:pt x="421230" y="465789"/>
                </a:lnTo>
                <a:cubicBezTo>
                  <a:pt x="423462" y="457306"/>
                  <a:pt x="427592" y="450386"/>
                  <a:pt x="433620" y="445028"/>
                </a:cubicBezTo>
                <a:cubicBezTo>
                  <a:pt x="439647" y="439670"/>
                  <a:pt x="446233" y="436991"/>
                  <a:pt x="453377" y="436991"/>
                </a:cubicBezTo>
                <a:cubicBezTo>
                  <a:pt x="470120" y="436991"/>
                  <a:pt x="482286" y="444414"/>
                  <a:pt x="489877" y="459260"/>
                </a:cubicBezTo>
                <a:cubicBezTo>
                  <a:pt x="497467" y="474105"/>
                  <a:pt x="501262" y="497825"/>
                  <a:pt x="501262" y="530418"/>
                </a:cubicBezTo>
                <a:cubicBezTo>
                  <a:pt x="501262" y="561895"/>
                  <a:pt x="497690" y="585559"/>
                  <a:pt x="490546" y="601409"/>
                </a:cubicBezTo>
                <a:cubicBezTo>
                  <a:pt x="483403" y="617259"/>
                  <a:pt x="472575" y="625184"/>
                  <a:pt x="458065" y="625184"/>
                </a:cubicBezTo>
                <a:cubicBezTo>
                  <a:pt x="445786" y="625184"/>
                  <a:pt x="436522" y="619324"/>
                  <a:pt x="430271" y="607604"/>
                </a:cubicBezTo>
                <a:cubicBezTo>
                  <a:pt x="424020" y="595884"/>
                  <a:pt x="420448" y="577969"/>
                  <a:pt x="419555" y="553859"/>
                </a:cubicBezTo>
                <a:lnTo>
                  <a:pt x="332156" y="576294"/>
                </a:lnTo>
                <a:cubicBezTo>
                  <a:pt x="334388" y="617594"/>
                  <a:pt x="346444" y="649964"/>
                  <a:pt x="368321" y="673405"/>
                </a:cubicBezTo>
                <a:cubicBezTo>
                  <a:pt x="390199" y="696845"/>
                  <a:pt x="418997" y="708565"/>
                  <a:pt x="454716" y="708565"/>
                </a:cubicBezTo>
                <a:cubicBezTo>
                  <a:pt x="499811" y="708565"/>
                  <a:pt x="535697" y="691376"/>
                  <a:pt x="562375" y="656996"/>
                </a:cubicBezTo>
                <a:cubicBezTo>
                  <a:pt x="589052" y="622617"/>
                  <a:pt x="602391" y="576071"/>
                  <a:pt x="602391" y="517358"/>
                </a:cubicBezTo>
                <a:cubicBezTo>
                  <a:pt x="602391" y="466236"/>
                  <a:pt x="592847" y="426834"/>
                  <a:pt x="573760" y="399152"/>
                </a:cubicBezTo>
                <a:cubicBezTo>
                  <a:pt x="554673" y="371470"/>
                  <a:pt x="527828" y="357629"/>
                  <a:pt x="493225" y="357629"/>
                </a:cubicBezTo>
                <a:cubicBezTo>
                  <a:pt x="479831" y="357629"/>
                  <a:pt x="467608" y="360028"/>
                  <a:pt x="456558" y="364828"/>
                </a:cubicBezTo>
                <a:cubicBezTo>
                  <a:pt x="445507" y="369628"/>
                  <a:pt x="435294" y="377051"/>
                  <a:pt x="425918" y="387097"/>
                </a:cubicBezTo>
                <a:lnTo>
                  <a:pt x="425918" y="286972"/>
                </a:lnTo>
                <a:lnTo>
                  <a:pt x="575602" y="286972"/>
                </a:lnTo>
                <a:lnTo>
                  <a:pt x="575602" y="20191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2326CCF-746E-4EB5-A48E-B28724280A21}"/>
              </a:ext>
            </a:extLst>
          </p:cNvPr>
          <p:cNvSpPr/>
          <p:nvPr/>
        </p:nvSpPr>
        <p:spPr>
          <a:xfrm>
            <a:off x="4451929" y="131017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88537" y="304959"/>
                </a:moveTo>
                <a:cubicBezTo>
                  <a:pt x="484519" y="331525"/>
                  <a:pt x="481561" y="356082"/>
                  <a:pt x="479663" y="378629"/>
                </a:cubicBezTo>
                <a:cubicBezTo>
                  <a:pt x="477766" y="401177"/>
                  <a:pt x="476817" y="422385"/>
                  <a:pt x="476817" y="442253"/>
                </a:cubicBezTo>
                <a:lnTo>
                  <a:pt x="476817" y="541038"/>
                </a:lnTo>
                <a:lnTo>
                  <a:pt x="384060" y="541038"/>
                </a:lnTo>
                <a:lnTo>
                  <a:pt x="456055" y="384657"/>
                </a:lnTo>
                <a:cubicBezTo>
                  <a:pt x="462306" y="370816"/>
                  <a:pt x="468111" y="357254"/>
                  <a:pt x="473468" y="343971"/>
                </a:cubicBezTo>
                <a:cubicBezTo>
                  <a:pt x="478826" y="330688"/>
                  <a:pt x="483849" y="317684"/>
                  <a:pt x="488537" y="304959"/>
                </a:cubicBezTo>
                <a:close/>
                <a:moveTo>
                  <a:pt x="476817" y="212537"/>
                </a:moveTo>
                <a:lnTo>
                  <a:pt x="323115" y="535680"/>
                </a:lnTo>
                <a:lnTo>
                  <a:pt x="323115" y="626093"/>
                </a:lnTo>
                <a:lnTo>
                  <a:pt x="476817" y="626093"/>
                </a:lnTo>
                <a:lnTo>
                  <a:pt x="476817" y="712488"/>
                </a:lnTo>
                <a:lnTo>
                  <a:pt x="569239" y="712488"/>
                </a:lnTo>
                <a:lnTo>
                  <a:pt x="569239" y="626093"/>
                </a:lnTo>
                <a:lnTo>
                  <a:pt x="613106" y="626093"/>
                </a:lnTo>
                <a:lnTo>
                  <a:pt x="613106" y="541038"/>
                </a:lnTo>
                <a:lnTo>
                  <a:pt x="569239" y="541038"/>
                </a:lnTo>
                <a:lnTo>
                  <a:pt x="569239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B08FE1C1-2D0F-4E40-AF37-26F8A0F048EE}"/>
              </a:ext>
            </a:extLst>
          </p:cNvPr>
          <p:cNvSpPr/>
          <p:nvPr/>
        </p:nvSpPr>
        <p:spPr>
          <a:xfrm>
            <a:off x="343592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340193" y="212537"/>
                </a:moveTo>
                <a:lnTo>
                  <a:pt x="340193" y="299602"/>
                </a:lnTo>
                <a:lnTo>
                  <a:pt x="465097" y="299602"/>
                </a:lnTo>
                <a:lnTo>
                  <a:pt x="378032" y="429194"/>
                </a:lnTo>
                <a:lnTo>
                  <a:pt x="419220" y="473731"/>
                </a:lnTo>
                <a:cubicBezTo>
                  <a:pt x="426141" y="468149"/>
                  <a:pt x="432615" y="464020"/>
                  <a:pt x="438642" y="461341"/>
                </a:cubicBezTo>
                <a:cubicBezTo>
                  <a:pt x="444670" y="458662"/>
                  <a:pt x="450474" y="457322"/>
                  <a:pt x="456055" y="457322"/>
                </a:cubicBezTo>
                <a:cubicBezTo>
                  <a:pt x="471013" y="457322"/>
                  <a:pt x="482063" y="464578"/>
                  <a:pt x="489207" y="479088"/>
                </a:cubicBezTo>
                <a:cubicBezTo>
                  <a:pt x="496351" y="493599"/>
                  <a:pt x="499922" y="516035"/>
                  <a:pt x="499922" y="546396"/>
                </a:cubicBezTo>
                <a:cubicBezTo>
                  <a:pt x="499922" y="575417"/>
                  <a:pt x="496072" y="597797"/>
                  <a:pt x="488370" y="613536"/>
                </a:cubicBezTo>
                <a:cubicBezTo>
                  <a:pt x="480668" y="629275"/>
                  <a:pt x="469673" y="637144"/>
                  <a:pt x="455386" y="637144"/>
                </a:cubicBezTo>
                <a:cubicBezTo>
                  <a:pt x="441991" y="637144"/>
                  <a:pt x="431889" y="630391"/>
                  <a:pt x="425081" y="616885"/>
                </a:cubicBezTo>
                <a:cubicBezTo>
                  <a:pt x="418272" y="603378"/>
                  <a:pt x="414867" y="583119"/>
                  <a:pt x="414867" y="556107"/>
                </a:cubicBezTo>
                <a:lnTo>
                  <a:pt x="414867" y="547735"/>
                </a:lnTo>
                <a:lnTo>
                  <a:pt x="319766" y="547735"/>
                </a:lnTo>
                <a:cubicBezTo>
                  <a:pt x="319766" y="549745"/>
                  <a:pt x="319654" y="552535"/>
                  <a:pt x="319431" y="556107"/>
                </a:cubicBezTo>
                <a:cubicBezTo>
                  <a:pt x="319208" y="559679"/>
                  <a:pt x="319096" y="562469"/>
                  <a:pt x="319096" y="564479"/>
                </a:cubicBezTo>
                <a:cubicBezTo>
                  <a:pt x="319096" y="614038"/>
                  <a:pt x="330537" y="652492"/>
                  <a:pt x="353420" y="679839"/>
                </a:cubicBezTo>
                <a:cubicBezTo>
                  <a:pt x="376302" y="707186"/>
                  <a:pt x="408505" y="720860"/>
                  <a:pt x="450028" y="720860"/>
                </a:cubicBezTo>
                <a:cubicBezTo>
                  <a:pt x="496909" y="720860"/>
                  <a:pt x="533297" y="704730"/>
                  <a:pt x="559193" y="672472"/>
                </a:cubicBezTo>
                <a:cubicBezTo>
                  <a:pt x="585089" y="640213"/>
                  <a:pt x="598037" y="594839"/>
                  <a:pt x="598037" y="536350"/>
                </a:cubicBezTo>
                <a:cubicBezTo>
                  <a:pt x="598037" y="491702"/>
                  <a:pt x="590001" y="455369"/>
                  <a:pt x="573927" y="427352"/>
                </a:cubicBezTo>
                <a:cubicBezTo>
                  <a:pt x="557854" y="399335"/>
                  <a:pt x="537539" y="385327"/>
                  <a:pt x="512982" y="385327"/>
                </a:cubicBezTo>
                <a:cubicBezTo>
                  <a:pt x="510526" y="385327"/>
                  <a:pt x="505392" y="385996"/>
                  <a:pt x="497578" y="387336"/>
                </a:cubicBezTo>
                <a:cubicBezTo>
                  <a:pt x="495569" y="387782"/>
                  <a:pt x="494118" y="388006"/>
                  <a:pt x="493225" y="388006"/>
                </a:cubicBezTo>
                <a:lnTo>
                  <a:pt x="607748" y="212537"/>
                </a:ln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F9C2BED2-4B66-43CE-87EE-56E65F858BE1}"/>
              </a:ext>
            </a:extLst>
          </p:cNvPr>
          <p:cNvSpPr/>
          <p:nvPr/>
        </p:nvSpPr>
        <p:spPr>
          <a:xfrm>
            <a:off x="2419927" y="1320798"/>
            <a:ext cx="932874" cy="932874"/>
          </a:xfrm>
          <a:custGeom>
            <a:avLst/>
            <a:gdLst/>
            <a:ahLst/>
            <a:cxnLst/>
            <a:rect l="l" t="t" r="r" b="b"/>
            <a:pathLst>
              <a:path w="932874" h="932874">
                <a:moveTo>
                  <a:pt x="465097" y="195220"/>
                </a:moveTo>
                <a:cubicBezTo>
                  <a:pt x="421341" y="195220"/>
                  <a:pt x="387855" y="207833"/>
                  <a:pt x="364638" y="233059"/>
                </a:cubicBezTo>
                <a:cubicBezTo>
                  <a:pt x="341421" y="258286"/>
                  <a:pt x="329812" y="294786"/>
                  <a:pt x="329812" y="342560"/>
                </a:cubicBezTo>
                <a:lnTo>
                  <a:pt x="329812" y="354950"/>
                </a:lnTo>
                <a:lnTo>
                  <a:pt x="425248" y="354950"/>
                </a:lnTo>
                <a:lnTo>
                  <a:pt x="425248" y="343899"/>
                </a:lnTo>
                <a:cubicBezTo>
                  <a:pt x="425248" y="322914"/>
                  <a:pt x="428541" y="306785"/>
                  <a:pt x="435126" y="295511"/>
                </a:cubicBezTo>
                <a:cubicBezTo>
                  <a:pt x="441712" y="284238"/>
                  <a:pt x="451256" y="278601"/>
                  <a:pt x="463757" y="278601"/>
                </a:cubicBezTo>
                <a:cubicBezTo>
                  <a:pt x="474026" y="278601"/>
                  <a:pt x="482286" y="282563"/>
                  <a:pt x="488537" y="290489"/>
                </a:cubicBezTo>
                <a:cubicBezTo>
                  <a:pt x="494788" y="298414"/>
                  <a:pt x="497913" y="308850"/>
                  <a:pt x="497913" y="321798"/>
                </a:cubicBezTo>
                <a:cubicBezTo>
                  <a:pt x="497913" y="333630"/>
                  <a:pt x="495960" y="345685"/>
                  <a:pt x="492053" y="357963"/>
                </a:cubicBezTo>
                <a:cubicBezTo>
                  <a:pt x="488146" y="370242"/>
                  <a:pt x="479831" y="388436"/>
                  <a:pt x="467106" y="412546"/>
                </a:cubicBezTo>
                <a:lnTo>
                  <a:pt x="313404" y="701868"/>
                </a:lnTo>
                <a:lnTo>
                  <a:pt x="583638" y="701868"/>
                </a:lnTo>
                <a:lnTo>
                  <a:pt x="583638" y="610116"/>
                </a:lnTo>
                <a:lnTo>
                  <a:pt x="465097" y="610116"/>
                </a:lnTo>
                <a:lnTo>
                  <a:pt x="543790" y="474831"/>
                </a:lnTo>
                <a:cubicBezTo>
                  <a:pt x="565667" y="437549"/>
                  <a:pt x="580066" y="408249"/>
                  <a:pt x="586987" y="386929"/>
                </a:cubicBezTo>
                <a:cubicBezTo>
                  <a:pt x="593907" y="365610"/>
                  <a:pt x="597368" y="344122"/>
                  <a:pt x="597368" y="322468"/>
                </a:cubicBezTo>
                <a:cubicBezTo>
                  <a:pt x="597368" y="281838"/>
                  <a:pt x="585871" y="250472"/>
                  <a:pt x="562877" y="228371"/>
                </a:cubicBezTo>
                <a:cubicBezTo>
                  <a:pt x="539883" y="206270"/>
                  <a:pt x="507289" y="195220"/>
                  <a:pt x="465097" y="195220"/>
                </a:cubicBezTo>
                <a:close/>
                <a:moveTo>
                  <a:pt x="466437" y="0"/>
                </a:moveTo>
                <a:cubicBezTo>
                  <a:pt x="724043" y="0"/>
                  <a:pt x="932874" y="208831"/>
                  <a:pt x="932874" y="466437"/>
                </a:cubicBezTo>
                <a:cubicBezTo>
                  <a:pt x="932874" y="724043"/>
                  <a:pt x="724043" y="932874"/>
                  <a:pt x="466437" y="932874"/>
                </a:cubicBezTo>
                <a:cubicBezTo>
                  <a:pt x="208831" y="932874"/>
                  <a:pt x="0" y="724043"/>
                  <a:pt x="0" y="466437"/>
                </a:cubicBezTo>
                <a:cubicBezTo>
                  <a:pt x="0" y="208831"/>
                  <a:pt x="208831" y="0"/>
                  <a:pt x="466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800" dirty="0">
              <a:latin typeface="Geometr706 BlkCn BT" panose="020B0706030503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1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Geometr706 BlkCn BT</vt:lpstr>
      <vt:lpstr>ui-sans-serif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Caovila</dc:creator>
  <cp:lastModifiedBy>Pedro Caovila</cp:lastModifiedBy>
  <cp:revision>10</cp:revision>
  <dcterms:created xsi:type="dcterms:W3CDTF">2023-09-11T10:29:09Z</dcterms:created>
  <dcterms:modified xsi:type="dcterms:W3CDTF">2023-09-20T19:16:28Z</dcterms:modified>
</cp:coreProperties>
</file>