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8BEC-E331-4F1A-B277-A6186320AEFE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5B79-BAEA-4CD3-A39D-F663E11309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5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88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12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4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56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74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2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63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78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8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CE98-2713-45F9-A806-008D9A8C3646}" type="datetimeFigureOut">
              <a:rPr lang="pt-PT" smtClean="0"/>
              <a:t>12/01/2019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04351"/>
            <a:ext cx="9144000" cy="90238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Unidade Curricular de Bases de Dados</a:t>
            </a:r>
            <a:endParaRPr lang="pt-PT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01497"/>
            <a:ext cx="9144000" cy="1048339"/>
          </a:xfrm>
        </p:spPr>
        <p:txBody>
          <a:bodyPr>
            <a:normAutofit/>
          </a:bodyPr>
          <a:lstStyle/>
          <a:p>
            <a:r>
              <a:rPr lang="pt-PT" sz="3600" b="1" dirty="0" smtClean="0"/>
              <a:t>Mercado de compra e vendas online</a:t>
            </a:r>
            <a:endParaRPr lang="pt-PT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24000" y="4454434"/>
            <a:ext cx="8451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Luís Capa	A81960</a:t>
            </a:r>
          </a:p>
          <a:p>
            <a:r>
              <a:rPr lang="pt-PT" sz="2000" dirty="0" smtClean="0"/>
              <a:t>Moisés Antunes	A82263</a:t>
            </a:r>
          </a:p>
          <a:p>
            <a:r>
              <a:rPr lang="pt-PT" sz="2000" dirty="0" smtClean="0"/>
              <a:t>Pedro Capa	A83170</a:t>
            </a:r>
          </a:p>
          <a:p>
            <a:r>
              <a:rPr lang="pt-PT" sz="2000" dirty="0" smtClean="0"/>
              <a:t>Tiago Pinheiro	A82491</a:t>
            </a:r>
            <a:endParaRPr lang="pt-PT" sz="2000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Janeiro de 2019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6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Ecrã Panorâmico</PresentationFormat>
  <Paragraphs>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Unidade Curricular de Bases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</dc:title>
  <dc:creator>Moises Antunes</dc:creator>
  <cp:lastModifiedBy>Moises Antunes</cp:lastModifiedBy>
  <cp:revision>2</cp:revision>
  <dcterms:created xsi:type="dcterms:W3CDTF">2019-01-12T14:02:14Z</dcterms:created>
  <dcterms:modified xsi:type="dcterms:W3CDTF">2019-01-12T14:09:12Z</dcterms:modified>
</cp:coreProperties>
</file>