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9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26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22/01/2019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5971" y="949847"/>
            <a:ext cx="8512029" cy="902380"/>
          </a:xfrm>
        </p:spPr>
        <p:txBody>
          <a:bodyPr>
            <a:normAutofit fontScale="90000"/>
          </a:bodyPr>
          <a:lstStyle/>
          <a:p>
            <a: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Unidade Curricular de</a:t>
            </a:r>
            <a:b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PT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Bases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03566"/>
            <a:ext cx="9144000" cy="1048339"/>
          </a:xfrm>
        </p:spPr>
        <p:txBody>
          <a:bodyPr>
            <a:normAutofit fontScale="85000" lnSpcReduction="10000"/>
          </a:bodyPr>
          <a:lstStyle/>
          <a:p>
            <a:r>
              <a:rPr lang="pt-PT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Mercado de compra e vendas online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Janeiro de 2019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Luís Capa		A81960</a:t>
            </a:r>
          </a:p>
          <a:p>
            <a:r>
              <a:rPr lang="pt-PT" sz="2000" dirty="0"/>
              <a:t>Moisés Antunes	A82263</a:t>
            </a:r>
          </a:p>
          <a:p>
            <a:r>
              <a:rPr lang="pt-PT" sz="2000" dirty="0"/>
              <a:t>Pedro Capa		A83170</a:t>
            </a:r>
          </a:p>
          <a:p>
            <a:r>
              <a:rPr lang="pt-PT" sz="2000" dirty="0"/>
              <a:t>Tiago Pinheiro	A82491</a:t>
            </a:r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/>
          <a:lstStyle/>
          <a:p>
            <a:r>
              <a:rPr lang="pt-PT" dirty="0"/>
              <a:t>O tema do trabalho é “Mercado de Compra e Vendas Online”</a:t>
            </a:r>
          </a:p>
          <a:p>
            <a:r>
              <a:rPr lang="pt-PT" dirty="0"/>
              <a:t>O site “Amazon” serviu de inspiração para o trabalho, já que é uma das maiores empresas do mundo</a:t>
            </a:r>
          </a:p>
          <a:p>
            <a:r>
              <a:rPr lang="pt-PT" dirty="0"/>
              <a:t>Objetivo principal é o desenvolvimento e gestão de uma base de dados</a:t>
            </a:r>
          </a:p>
          <a:p>
            <a:r>
              <a:rPr lang="pt-PT" dirty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de requisitos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1853754"/>
            <a:ext cx="10515600" cy="5062654"/>
          </a:xfrm>
        </p:spPr>
        <p:txBody>
          <a:bodyPr>
            <a:normAutofit/>
          </a:bodyPr>
          <a:lstStyle/>
          <a:p>
            <a:r>
              <a:rPr lang="pt-PT" dirty="0"/>
              <a:t>Métodos de levantamento e análise de requisitos adotados</a:t>
            </a:r>
          </a:p>
          <a:p>
            <a:pPr marL="0" indent="0">
              <a:buNone/>
            </a:pPr>
            <a:r>
              <a:rPr lang="pt-PT" sz="1800" dirty="0"/>
              <a:t>Para encontrar os requisitos foi seguida uma abordagem centralizada. Foram identificados dois tipos de utilizadores na base de dados.</a:t>
            </a:r>
          </a:p>
          <a:p>
            <a:pPr marL="0" indent="0">
              <a:buNone/>
            </a:pPr>
            <a:r>
              <a:rPr lang="pt-PT" sz="1800" b="1" dirty="0"/>
              <a:t>	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D68F5-2A1B-40BE-8684-3A27CECC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Requisitos Levantados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41EBCD-435D-4221-AE8C-48ACAA71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/>
              <a:t>Requisitos do utilizador:</a:t>
            </a:r>
            <a:endParaRPr lang="pt-PT" dirty="0"/>
          </a:p>
          <a:p>
            <a:pPr lvl="1"/>
            <a:r>
              <a:rPr lang="pt-PT" dirty="0"/>
              <a:t>	Ver produtos que estão disponíveis no mercado; </a:t>
            </a:r>
          </a:p>
          <a:p>
            <a:pPr lvl="1"/>
            <a:r>
              <a:rPr lang="pt-PT" dirty="0"/>
              <a:t>	Filtrar os produtos que pretende ver/comprar do mercado; </a:t>
            </a:r>
          </a:p>
          <a:p>
            <a:pPr lvl="1"/>
            <a:r>
              <a:rPr lang="pt-PT" dirty="0"/>
              <a:t>	Aceder a informações pessoais; </a:t>
            </a:r>
          </a:p>
          <a:p>
            <a:pPr lvl="1"/>
            <a:r>
              <a:rPr lang="pt-PT" dirty="0"/>
              <a:t>	Comprar produtos que estão disponíveis no mercado;</a:t>
            </a:r>
          </a:p>
          <a:p>
            <a:pPr lvl="1"/>
            <a:r>
              <a:rPr lang="pt-PT" dirty="0"/>
              <a:t>	Adicionar/Alterar informações pessoais;</a:t>
            </a:r>
          </a:p>
          <a:p>
            <a:pPr marL="0" indent="0">
              <a:buNone/>
            </a:pPr>
            <a:r>
              <a:rPr lang="pt-PT" b="1" dirty="0"/>
              <a:t>Requisitos do administrador:</a:t>
            </a:r>
            <a:endParaRPr lang="pt-PT" dirty="0"/>
          </a:p>
          <a:p>
            <a:pPr lvl="1"/>
            <a:r>
              <a:rPr lang="pt-PT" dirty="0"/>
              <a:t>	Aceder a informações de todo o sistema; </a:t>
            </a:r>
          </a:p>
          <a:p>
            <a:pPr lvl="1"/>
            <a:r>
              <a:rPr lang="pt-PT" dirty="0"/>
              <a:t>	Ver estatísticas do mercado e dos utilizadores;</a:t>
            </a:r>
          </a:p>
          <a:p>
            <a:pPr lvl="1"/>
            <a:r>
              <a:rPr lang="pt-PT" dirty="0"/>
              <a:t>	Adicionar/Remover métodos de pagamento ou transporte;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74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Concetual</a:t>
            </a:r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3267" cy="34834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580" y="1828799"/>
            <a:ext cx="5623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Abordagem de modelação realizada: Primeiro entidades, depois atributos e por fim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das Associações dos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Detalhe ou generalização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Apresentação do esquema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esquema com o cliente</a:t>
            </a:r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59" y="1880258"/>
            <a:ext cx="6129282" cy="4173223"/>
          </a:xfrm>
        </p:spPr>
      </p:pic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r>
              <a:rPr lang="pt-PT" dirty="0"/>
              <a:t>Esquema Físico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1886" y="1654059"/>
            <a:ext cx="5663226" cy="4720141"/>
          </a:xfrm>
        </p:spPr>
        <p:txBody>
          <a:bodyPr>
            <a:normAutofit/>
          </a:bodyPr>
          <a:lstStyle/>
          <a:p>
            <a:r>
              <a:rPr lang="pt-PT" sz="1800" dirty="0"/>
              <a:t>Seleção do sistema de gestão de bases de dados: </a:t>
            </a:r>
            <a:r>
              <a:rPr lang="pt-PT" sz="1800" dirty="0" err="1"/>
              <a:t>MySQL</a:t>
            </a:r>
            <a:endParaRPr lang="pt-PT" sz="1800" dirty="0"/>
          </a:p>
          <a:p>
            <a:r>
              <a:rPr lang="pt-PT" sz="1800" dirty="0"/>
              <a:t>Tradução do esquema lógico para o sistema de gestão de bases de dados escolhido em SQL</a:t>
            </a:r>
          </a:p>
          <a:p>
            <a:r>
              <a:rPr lang="pt-PT" sz="1800" dirty="0"/>
              <a:t>Escolha, definição e caracterização de índices em SQL</a:t>
            </a:r>
          </a:p>
          <a:p>
            <a:r>
              <a:rPr lang="pt-PT" sz="1800" dirty="0"/>
              <a:t>Definição e caracterização das vistas de utilização em SQL</a:t>
            </a:r>
          </a:p>
          <a:p>
            <a:r>
              <a:rPr lang="pt-PT" sz="1800" dirty="0"/>
              <a:t>Definição e caracterização dos mecanismos de segurança em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F89FA-6832-449D-A692-D35A680C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90" y="804496"/>
            <a:ext cx="4953691" cy="52490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02" y="4285286"/>
            <a:ext cx="3181794" cy="4953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5" y="5091117"/>
            <a:ext cx="506800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902"/>
          </a:xfrm>
        </p:spPr>
        <p:txBody>
          <a:bodyPr>
            <a:normAutofit fontScale="70000" lnSpcReduction="20000"/>
          </a:bodyPr>
          <a:lstStyle/>
          <a:p>
            <a:r>
              <a:rPr lang="pt-PT" sz="3000" b="1" dirty="0"/>
              <a:t>Justificação da Migração</a:t>
            </a:r>
            <a:endParaRPr lang="pt-PT" sz="3000" dirty="0"/>
          </a:p>
          <a:p>
            <a:r>
              <a:rPr lang="pt-PT" sz="3000" b="1" dirty="0"/>
              <a:t>Estrutura base do sistema </a:t>
            </a:r>
            <a:r>
              <a:rPr lang="pt-PT" sz="3000" b="1" dirty="0" err="1"/>
              <a:t>NoSQL</a:t>
            </a:r>
            <a:endParaRPr lang="pt-PT" sz="3000" b="1" dirty="0"/>
          </a:p>
          <a:p>
            <a:pPr lvl="1"/>
            <a:r>
              <a:rPr lang="pt-PT" sz="2600" dirty="0"/>
              <a:t>Utilizador;</a:t>
            </a:r>
            <a:endParaRPr lang="pt-PT" sz="3500" dirty="0"/>
          </a:p>
          <a:p>
            <a:pPr lvl="1"/>
            <a:r>
              <a:rPr lang="pt-PT" sz="2600" dirty="0"/>
              <a:t>Produto;</a:t>
            </a:r>
            <a:endParaRPr lang="pt-PT" sz="3500" dirty="0"/>
          </a:p>
          <a:p>
            <a:pPr lvl="1"/>
            <a:r>
              <a:rPr lang="pt-PT" sz="2600" dirty="0"/>
              <a:t>Compra;</a:t>
            </a:r>
            <a:endParaRPr lang="pt-PT" sz="3500" dirty="0"/>
          </a:p>
          <a:p>
            <a:pPr lvl="1"/>
            <a:r>
              <a:rPr lang="pt-PT" sz="2600" dirty="0"/>
              <a:t>Carrinho;</a:t>
            </a:r>
            <a:endParaRPr lang="pt-PT" sz="3500" dirty="0"/>
          </a:p>
          <a:p>
            <a:pPr lvl="1"/>
            <a:r>
              <a:rPr lang="pt-PT" sz="2600" dirty="0"/>
              <a:t>MetodosPagamento;</a:t>
            </a:r>
            <a:endParaRPr lang="pt-PT" sz="3500" dirty="0"/>
          </a:p>
          <a:p>
            <a:pPr lvl="1"/>
            <a:r>
              <a:rPr lang="pt-PT" sz="2600" dirty="0"/>
              <a:t>Transporte;</a:t>
            </a:r>
          </a:p>
          <a:p>
            <a:r>
              <a:rPr lang="pt-PT" sz="3000" b="1" dirty="0"/>
              <a:t>Processo de migração de dados</a:t>
            </a:r>
          </a:p>
          <a:p>
            <a:pPr lvl="1"/>
            <a:r>
              <a:rPr lang="pt-PT" sz="2600" dirty="0"/>
              <a:t>Extração</a:t>
            </a:r>
          </a:p>
          <a:p>
            <a:pPr lvl="1"/>
            <a:r>
              <a:rPr lang="pt-PT" sz="2600" dirty="0"/>
              <a:t>Transformação</a:t>
            </a:r>
          </a:p>
          <a:p>
            <a:pPr lvl="1"/>
            <a:r>
              <a:rPr lang="pt-PT" sz="2600" dirty="0"/>
              <a:t>Carregamento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Bases de dados estão em todo o lado hoje em dia</a:t>
            </a:r>
          </a:p>
          <a:p>
            <a:r>
              <a:rPr lang="pt-PT" dirty="0"/>
              <a:t>Escolha apropriada das caraterísticas é fundamental</a:t>
            </a:r>
          </a:p>
          <a:p>
            <a:r>
              <a:rPr lang="pt-PT" dirty="0"/>
              <a:t>Qualquer operação na loja acede à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337</TotalTime>
  <Words>287</Words>
  <Application>Microsoft Office PowerPoint</Application>
  <PresentationFormat>Ecrã Panorâmico</PresentationFormat>
  <Paragraphs>60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Galeria</vt:lpstr>
      <vt:lpstr>Unidade Curricular de Bases de Dados</vt:lpstr>
      <vt:lpstr>Introdução</vt:lpstr>
      <vt:lpstr>Levantamento de requisitos</vt:lpstr>
      <vt:lpstr>Requisitos Levantados</vt:lpstr>
      <vt:lpstr>Esquema Concetual</vt:lpstr>
      <vt:lpstr>Esquema Lógico </vt:lpstr>
      <vt:lpstr>Esquema Físico</vt:lpstr>
      <vt:lpstr>Migração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Tiago Pinheiro</cp:lastModifiedBy>
  <cp:revision>29</cp:revision>
  <dcterms:created xsi:type="dcterms:W3CDTF">2019-01-12T14:02:14Z</dcterms:created>
  <dcterms:modified xsi:type="dcterms:W3CDTF">2019-01-22T16:31:56Z</dcterms:modified>
</cp:coreProperties>
</file>