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8BEC-E331-4F1A-B277-A6186320AEFE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B79-BAEA-4CD3-A39D-F663E11309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8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12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4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5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74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2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63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7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8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E98-2713-45F9-A806-008D9A8C3646}" type="datetimeFigureOut">
              <a:rPr lang="pt-PT" smtClean="0"/>
              <a:t>21/01/2019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04351"/>
            <a:ext cx="9144000" cy="902380"/>
          </a:xfrm>
        </p:spPr>
        <p:txBody>
          <a:bodyPr>
            <a:normAutofit/>
          </a:bodyPr>
          <a:lstStyle/>
          <a:p>
            <a:r>
              <a:rPr lang="pt-PT" sz="4000" dirty="0"/>
              <a:t>Unidade Curricular de Bases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01497"/>
            <a:ext cx="9144000" cy="1048339"/>
          </a:xfrm>
        </p:spPr>
        <p:txBody>
          <a:bodyPr>
            <a:normAutofit/>
          </a:bodyPr>
          <a:lstStyle/>
          <a:p>
            <a:r>
              <a:rPr lang="pt-PT" sz="3600" b="1" dirty="0"/>
              <a:t>Mercado de compra e vendas online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24000" y="4454434"/>
            <a:ext cx="8451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Luís Capa	A81960</a:t>
            </a:r>
          </a:p>
          <a:p>
            <a:r>
              <a:rPr lang="pt-PT" sz="2000" dirty="0"/>
              <a:t>Moisés Antunes	A82263</a:t>
            </a:r>
          </a:p>
          <a:p>
            <a:r>
              <a:rPr lang="pt-PT" sz="2000" dirty="0"/>
              <a:t>Pedro Capa	A83170</a:t>
            </a:r>
          </a:p>
          <a:p>
            <a:r>
              <a:rPr lang="pt-PT" sz="2000" dirty="0"/>
              <a:t>Tiago Pinheiro	A82491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Janeiro de 2019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63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tema do trabalho é “Mercado de Compra e Vendas Online”</a:t>
            </a:r>
          </a:p>
          <a:p>
            <a:r>
              <a:rPr lang="pt-PT" dirty="0"/>
              <a:t>O site “Amazon” serviu de inspiração para o trabalho, já que é uma das maiores empresas do mundo</a:t>
            </a:r>
          </a:p>
          <a:p>
            <a:r>
              <a:rPr lang="pt-PT" dirty="0"/>
              <a:t>Objetivo principal é o desenvolvimento e gestão de uma base de dados</a:t>
            </a:r>
          </a:p>
          <a:p>
            <a:r>
              <a:rPr lang="pt-PT" dirty="0"/>
              <a:t>A base de dados permite múltiplo acesso, flexibilidade, resposta rápida aos pedidos de acesso e integridade da informação, apesar do seu custo elevado.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3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e análise de requisitos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506265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Métodos de levantamento e análise de requisitos adotados</a:t>
            </a:r>
          </a:p>
          <a:p>
            <a:pPr marL="0" indent="0">
              <a:buNone/>
            </a:pPr>
            <a:r>
              <a:rPr lang="pt-PT" sz="1800" dirty="0"/>
              <a:t>Para encontrar os requisitos foi seguida uma abordagem centralizada. Foram identificados dois tipos de utilizadores na base de dados.</a:t>
            </a:r>
          </a:p>
          <a:p>
            <a:r>
              <a:rPr lang="pt-PT" dirty="0"/>
              <a:t>Requisitos </a:t>
            </a:r>
            <a:r>
              <a:rPr lang="pt-PT" dirty="0" smtClean="0"/>
              <a:t>Levantados</a:t>
            </a:r>
          </a:p>
          <a:p>
            <a:pPr marL="0" indent="0">
              <a:buNone/>
            </a:pPr>
            <a:r>
              <a:rPr lang="pt-PT" sz="1800" b="1" dirty="0" smtClean="0"/>
              <a:t>	Requisitos </a:t>
            </a:r>
            <a:r>
              <a:rPr lang="pt-PT" sz="1800" b="1" dirty="0"/>
              <a:t>do utilizador: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smtClean="0"/>
              <a:t>Ver </a:t>
            </a:r>
            <a:r>
              <a:rPr lang="pt-PT" sz="1800" dirty="0"/>
              <a:t>produtos que estão disponíveis no mercado; </a:t>
            </a:r>
          </a:p>
          <a:p>
            <a:pPr marL="0" indent="0">
              <a:buNone/>
            </a:pPr>
            <a:r>
              <a:rPr lang="pt-PT" sz="1800" dirty="0" smtClean="0"/>
              <a:t>	Filtrar </a:t>
            </a:r>
            <a:r>
              <a:rPr lang="pt-PT" sz="1800" dirty="0"/>
              <a:t>os produtos que pretende ver/comprar do mercado; </a:t>
            </a:r>
          </a:p>
          <a:p>
            <a:pPr marL="0" indent="0">
              <a:buNone/>
            </a:pPr>
            <a:r>
              <a:rPr lang="pt-PT" sz="1800" dirty="0" smtClean="0"/>
              <a:t>	Aceder </a:t>
            </a:r>
            <a:r>
              <a:rPr lang="pt-PT" sz="1800" dirty="0"/>
              <a:t>a informações pessoais; 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smtClean="0"/>
              <a:t>Comprar </a:t>
            </a:r>
            <a:r>
              <a:rPr lang="pt-PT" sz="1800" dirty="0"/>
              <a:t>produtos que estão disponíveis no mercado;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smtClean="0"/>
              <a:t>Adicionar/Alterar </a:t>
            </a:r>
            <a:r>
              <a:rPr lang="pt-PT" sz="1800" dirty="0"/>
              <a:t>informações pessoais</a:t>
            </a:r>
            <a:r>
              <a:rPr lang="pt-PT" sz="1800" dirty="0" smtClean="0"/>
              <a:t>;</a:t>
            </a:r>
            <a:endParaRPr lang="pt-PT" sz="1800" dirty="0"/>
          </a:p>
          <a:p>
            <a:pPr marL="0" indent="0">
              <a:buNone/>
            </a:pPr>
            <a:r>
              <a:rPr lang="pt-PT" sz="1800" b="1" dirty="0" smtClean="0"/>
              <a:t>	Requisitos </a:t>
            </a:r>
            <a:r>
              <a:rPr lang="pt-PT" sz="1800" b="1" dirty="0"/>
              <a:t>do </a:t>
            </a:r>
            <a:r>
              <a:rPr lang="pt-PT" sz="1800" b="1" dirty="0" smtClean="0"/>
              <a:t>administrador:</a:t>
            </a:r>
            <a:endParaRPr lang="pt-PT" sz="1800" dirty="0"/>
          </a:p>
          <a:p>
            <a:pPr marL="0" indent="0">
              <a:buNone/>
            </a:pPr>
            <a:r>
              <a:rPr lang="pt-PT" sz="1800" dirty="0" smtClean="0"/>
              <a:t>	Aceder </a:t>
            </a:r>
            <a:r>
              <a:rPr lang="pt-PT" sz="1800" dirty="0"/>
              <a:t>a informações de todo o sistema; 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smtClean="0"/>
              <a:t>Ver </a:t>
            </a:r>
            <a:r>
              <a:rPr lang="pt-PT" sz="1800" dirty="0"/>
              <a:t>estatísticas do mercado e dos utilizadores;</a:t>
            </a:r>
          </a:p>
          <a:p>
            <a:pPr marL="0" indent="0">
              <a:buNone/>
            </a:pPr>
            <a:r>
              <a:rPr lang="pt-PT" sz="1800" dirty="0" smtClean="0"/>
              <a:t>	Adicionar/Remover </a:t>
            </a:r>
            <a:r>
              <a:rPr lang="pt-PT" sz="1800" dirty="0"/>
              <a:t>métodos de pagamento ou transporte; 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5973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Concetual</a:t>
            </a:r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23267" cy="34834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2580" y="1828799"/>
            <a:ext cx="5623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Abordagem de modelação realizada: Primeiro entidades, depois atributos e por fim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e caraterização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e caraterização de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Identificação das Associações dos 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Detalhe ou generalização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Apresentação do esquema concetual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esquema com o cliente</a:t>
            </a:r>
          </a:p>
        </p:txBody>
      </p:sp>
    </p:spTree>
    <p:extLst>
      <p:ext uri="{BB962C8B-B14F-4D97-AF65-F5344CB8AC3E}">
        <p14:creationId xmlns:p14="http://schemas.microsoft.com/office/powerpoint/2010/main" val="23166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Lógico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17" y="1690688"/>
            <a:ext cx="514071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468351" y="1895708"/>
            <a:ext cx="5787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Construção e validação do modelo de dados lógico: feito a partir do concetual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Desenho do modelo 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modelo através da normalização: 3 formas normais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modelo com interrogações do utilizador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Validação do modelo com transações estabelecidas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Revisão do modelo lógico com o utilizador</a:t>
            </a:r>
          </a:p>
        </p:txBody>
      </p:sp>
    </p:spTree>
    <p:extLst>
      <p:ext uri="{BB962C8B-B14F-4D97-AF65-F5344CB8AC3E}">
        <p14:creationId xmlns:p14="http://schemas.microsoft.com/office/powerpoint/2010/main" val="20480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5916"/>
            <a:ext cx="10515600" cy="1325563"/>
          </a:xfrm>
        </p:spPr>
        <p:txBody>
          <a:bodyPr/>
          <a:lstStyle/>
          <a:p>
            <a:r>
              <a:rPr lang="pt-PT" dirty="0"/>
              <a:t>Esquema Físico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1886" y="1654059"/>
            <a:ext cx="5663226" cy="4720141"/>
          </a:xfrm>
        </p:spPr>
        <p:txBody>
          <a:bodyPr>
            <a:normAutofit/>
          </a:bodyPr>
          <a:lstStyle/>
          <a:p>
            <a:r>
              <a:rPr lang="pt-PT" sz="1800" dirty="0"/>
              <a:t>Seleção do sistema de gestão de bases de dados: </a:t>
            </a:r>
            <a:r>
              <a:rPr lang="pt-PT" sz="1800" dirty="0" err="1"/>
              <a:t>MySQL</a:t>
            </a:r>
            <a:endParaRPr lang="pt-PT" sz="1800" dirty="0"/>
          </a:p>
          <a:p>
            <a:r>
              <a:rPr lang="pt-PT" sz="1800" dirty="0"/>
              <a:t>Tradução do esquema lógico para o sistema de gestão de bases de dados escolhido em SQL</a:t>
            </a:r>
          </a:p>
          <a:p>
            <a:r>
              <a:rPr lang="pt-PT" sz="1800" dirty="0"/>
              <a:t>Escolha, definição e caracterização de índices em SQL</a:t>
            </a:r>
          </a:p>
          <a:p>
            <a:r>
              <a:rPr lang="pt-PT" sz="1800" dirty="0"/>
              <a:t>Definição e caracterização das vistas de utilização em SQL</a:t>
            </a:r>
          </a:p>
          <a:p>
            <a:r>
              <a:rPr lang="pt-PT" sz="1800" dirty="0"/>
              <a:t>Definição e caracterização dos mecanismos de segurança em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2B0F89FA-6832-449D-A692-D35A680C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90" y="804496"/>
            <a:ext cx="4953691" cy="52490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02" y="4285286"/>
            <a:ext cx="3181794" cy="4953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5" y="5091117"/>
            <a:ext cx="506800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Migração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902"/>
          </a:xfrm>
        </p:spPr>
        <p:txBody>
          <a:bodyPr>
            <a:normAutofit fontScale="92500" lnSpcReduction="10000"/>
          </a:bodyPr>
          <a:lstStyle/>
          <a:p>
            <a:r>
              <a:rPr lang="pt-PT" sz="3000" b="1" dirty="0"/>
              <a:t>Justificação da Migração</a:t>
            </a:r>
            <a:endParaRPr lang="pt-PT" sz="3000" dirty="0"/>
          </a:p>
          <a:p>
            <a:r>
              <a:rPr lang="pt-PT" sz="3000" b="1" dirty="0"/>
              <a:t>Estrutura base do sistema </a:t>
            </a:r>
            <a:r>
              <a:rPr lang="pt-PT" sz="3000" b="1" dirty="0" err="1" smtClean="0"/>
              <a:t>NoSQL</a:t>
            </a:r>
            <a:endParaRPr lang="pt-PT" sz="3000" b="1" dirty="0" smtClean="0"/>
          </a:p>
          <a:p>
            <a:pPr lvl="1"/>
            <a:r>
              <a:rPr lang="pt-PT" sz="2600" dirty="0" smtClean="0"/>
              <a:t>Utilizador</a:t>
            </a:r>
            <a:r>
              <a:rPr lang="pt-PT" sz="2600" dirty="0"/>
              <a:t>;</a:t>
            </a:r>
            <a:endParaRPr lang="pt-PT" sz="3500" dirty="0"/>
          </a:p>
          <a:p>
            <a:pPr lvl="1"/>
            <a:r>
              <a:rPr lang="pt-PT" sz="2600" dirty="0" smtClean="0"/>
              <a:t>Produto</a:t>
            </a:r>
            <a:r>
              <a:rPr lang="pt-PT" sz="2600" dirty="0"/>
              <a:t>;</a:t>
            </a:r>
            <a:endParaRPr lang="pt-PT" sz="3500" dirty="0"/>
          </a:p>
          <a:p>
            <a:pPr lvl="1"/>
            <a:r>
              <a:rPr lang="pt-PT" sz="2600" dirty="0" smtClean="0"/>
              <a:t>Compra</a:t>
            </a:r>
            <a:r>
              <a:rPr lang="pt-PT" sz="2600" dirty="0"/>
              <a:t>;</a:t>
            </a:r>
            <a:endParaRPr lang="pt-PT" sz="3500" dirty="0"/>
          </a:p>
          <a:p>
            <a:pPr lvl="1"/>
            <a:r>
              <a:rPr lang="pt-PT" sz="2600" dirty="0" smtClean="0"/>
              <a:t>Carrinho</a:t>
            </a:r>
            <a:r>
              <a:rPr lang="pt-PT" sz="2600" dirty="0"/>
              <a:t>;</a:t>
            </a:r>
            <a:endParaRPr lang="pt-PT" sz="3500" dirty="0"/>
          </a:p>
          <a:p>
            <a:pPr lvl="1"/>
            <a:r>
              <a:rPr lang="pt-PT" sz="2600" dirty="0" smtClean="0"/>
              <a:t>MetodosPagamento</a:t>
            </a:r>
            <a:r>
              <a:rPr lang="pt-PT" sz="2600" dirty="0"/>
              <a:t>;</a:t>
            </a:r>
            <a:endParaRPr lang="pt-PT" sz="3500" dirty="0"/>
          </a:p>
          <a:p>
            <a:pPr lvl="1"/>
            <a:r>
              <a:rPr lang="pt-PT" sz="2600" dirty="0" smtClean="0"/>
              <a:t>Transporte;</a:t>
            </a:r>
            <a:endParaRPr lang="pt-PT" sz="2600" dirty="0"/>
          </a:p>
          <a:p>
            <a:r>
              <a:rPr lang="pt-PT" sz="3000" b="1" dirty="0"/>
              <a:t>Processo de migração de </a:t>
            </a:r>
            <a:r>
              <a:rPr lang="pt-PT" sz="3000" b="1" dirty="0" smtClean="0"/>
              <a:t>dados</a:t>
            </a:r>
          </a:p>
          <a:p>
            <a:pPr lvl="1"/>
            <a:r>
              <a:rPr lang="pt-PT" sz="2600" dirty="0" smtClean="0"/>
              <a:t>Extração</a:t>
            </a:r>
          </a:p>
          <a:p>
            <a:pPr lvl="1"/>
            <a:r>
              <a:rPr lang="pt-PT" sz="2600" dirty="0" smtClean="0"/>
              <a:t>Transformação</a:t>
            </a:r>
          </a:p>
          <a:p>
            <a:pPr lvl="1"/>
            <a:r>
              <a:rPr lang="pt-PT" sz="2600" dirty="0" smtClean="0"/>
              <a:t>Carregamento</a:t>
            </a:r>
            <a:endParaRPr lang="pt-PT" sz="26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66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Bases de dados estão em todo o lado hoje em dia</a:t>
            </a:r>
          </a:p>
          <a:p>
            <a:r>
              <a:rPr lang="pt-PT" dirty="0"/>
              <a:t>Escolha apropriada das caraterísticas é fundamental</a:t>
            </a:r>
          </a:p>
          <a:p>
            <a:r>
              <a:rPr lang="pt-PT" dirty="0"/>
              <a:t>Qualquer operação na loja acede à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06171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336</Words>
  <Application>Microsoft Office PowerPoint</Application>
  <PresentationFormat>Ecrã Panorâmico</PresentationFormat>
  <Paragraphs>65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Unidade Curricular de Bases de Dados</vt:lpstr>
      <vt:lpstr>Introdução</vt:lpstr>
      <vt:lpstr>Levantamento e análise de requisitos</vt:lpstr>
      <vt:lpstr>Esquema Concetual</vt:lpstr>
      <vt:lpstr>Esquema Lógico </vt:lpstr>
      <vt:lpstr>Esquema Físico</vt:lpstr>
      <vt:lpstr>Migração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</dc:title>
  <dc:creator>Moises Antunes</dc:creator>
  <cp:lastModifiedBy>filipe capa</cp:lastModifiedBy>
  <cp:revision>19</cp:revision>
  <dcterms:created xsi:type="dcterms:W3CDTF">2019-01-12T14:02:14Z</dcterms:created>
  <dcterms:modified xsi:type="dcterms:W3CDTF">2019-01-21T16:56:59Z</dcterms:modified>
</cp:coreProperties>
</file>