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38BEC-E331-4F1A-B277-A6186320AEFE}" type="datetimeFigureOut">
              <a:rPr lang="pt-PT" smtClean="0"/>
              <a:t>22/01/2019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55B79-BAEA-4CD3-A39D-F663E11309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2553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22/01/2019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22/01/2019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99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22/01/2019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77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22/01/2019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54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22/01/2019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72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22/01/2019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65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22/01/2019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76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22/01/2019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97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22/01/2019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626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22/01/2019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69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011CE98-2713-45F9-A806-008D9A8C3646}" type="datetimeFigureOut">
              <a:rPr lang="pt-PT" smtClean="0"/>
              <a:t>22/01/2019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90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1CE98-2713-45F9-A806-008D9A8C3646}" type="datetimeFigureOut">
              <a:rPr lang="pt-PT" smtClean="0"/>
              <a:t>22/01/2019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05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704351"/>
            <a:ext cx="9144000" cy="902380"/>
          </a:xfrm>
        </p:spPr>
        <p:txBody>
          <a:bodyPr>
            <a:normAutofit fontScale="90000"/>
          </a:bodyPr>
          <a:lstStyle/>
          <a:p>
            <a:r>
              <a:rPr lang="pt-PT" sz="4000" dirty="0"/>
              <a:t>Unidade Curricular de Bases de Dados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301497"/>
            <a:ext cx="9144000" cy="1048339"/>
          </a:xfrm>
        </p:spPr>
        <p:txBody>
          <a:bodyPr>
            <a:normAutofit fontScale="85000" lnSpcReduction="10000"/>
          </a:bodyPr>
          <a:lstStyle/>
          <a:p>
            <a:r>
              <a:rPr lang="pt-PT" sz="3600" b="1" dirty="0"/>
              <a:t>Mercado de compra e vendas online</a:t>
            </a:r>
          </a:p>
        </p:txBody>
      </p:sp>
      <p:sp>
        <p:nvSpPr>
          <p:cNvPr id="7" name="Marcador de Posição do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Janeiro de 2019</a:t>
            </a:r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1</a:t>
            </a:fld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1524000" y="4454434"/>
            <a:ext cx="84516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Luís Capa	A81960</a:t>
            </a:r>
          </a:p>
          <a:p>
            <a:r>
              <a:rPr lang="pt-PT" sz="2000" dirty="0"/>
              <a:t>Moisés Antunes	A82263</a:t>
            </a:r>
          </a:p>
          <a:p>
            <a:r>
              <a:rPr lang="pt-PT" sz="2000" dirty="0"/>
              <a:t>Pedro Capa	A83170</a:t>
            </a:r>
          </a:p>
          <a:p>
            <a:r>
              <a:rPr lang="pt-PT" sz="2000" dirty="0"/>
              <a:t>Tiago Pinheiro	A82491</a:t>
            </a:r>
          </a:p>
        </p:txBody>
      </p:sp>
    </p:spTree>
    <p:extLst>
      <p:ext uri="{BB962C8B-B14F-4D97-AF65-F5344CB8AC3E}">
        <p14:creationId xmlns:p14="http://schemas.microsoft.com/office/powerpoint/2010/main" val="285463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tema do trabalho é “Mercado de Compra e Vendas Online”</a:t>
            </a:r>
          </a:p>
          <a:p>
            <a:r>
              <a:rPr lang="pt-PT" dirty="0"/>
              <a:t>O site “Amazon” serviu de inspiração para o trabalho, já que é uma das maiores empresas do mundo</a:t>
            </a:r>
          </a:p>
          <a:p>
            <a:r>
              <a:rPr lang="pt-PT" dirty="0"/>
              <a:t>Objetivo principal é o desenvolvimento e gestão de uma base de dados</a:t>
            </a:r>
          </a:p>
          <a:p>
            <a:r>
              <a:rPr lang="pt-PT" dirty="0"/>
              <a:t>A base de dados permite múltiplo acesso, flexibilidade, resposta rápida aos pedidos de acesso e integridade da informação, apesar do seu custo elevado.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1312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Levantamento e análise de requisitos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516566"/>
            <a:ext cx="10515600" cy="5062654"/>
          </a:xfrm>
        </p:spPr>
        <p:txBody>
          <a:bodyPr>
            <a:normAutofit fontScale="85000" lnSpcReduction="10000"/>
          </a:bodyPr>
          <a:lstStyle/>
          <a:p>
            <a:r>
              <a:rPr lang="pt-PT" dirty="0"/>
              <a:t>Métodos de levantamento e análise de requisitos adotados</a:t>
            </a:r>
          </a:p>
          <a:p>
            <a:pPr marL="0" indent="0">
              <a:buNone/>
            </a:pPr>
            <a:r>
              <a:rPr lang="pt-PT" sz="1800" dirty="0"/>
              <a:t>Para encontrar os requisitos foi seguida uma abordagem centralizada. Foram identificados dois tipos de utilizadores na base de dados.</a:t>
            </a:r>
          </a:p>
          <a:p>
            <a:r>
              <a:rPr lang="pt-PT" dirty="0"/>
              <a:t>Requisitos Levantados</a:t>
            </a:r>
          </a:p>
          <a:p>
            <a:pPr marL="0" indent="0">
              <a:buNone/>
            </a:pPr>
            <a:r>
              <a:rPr lang="pt-PT" sz="1800" b="1" dirty="0"/>
              <a:t>	Requisitos do utilizador:</a:t>
            </a:r>
            <a:endParaRPr lang="pt-PT" sz="1800" dirty="0"/>
          </a:p>
          <a:p>
            <a:pPr marL="0" indent="0">
              <a:buNone/>
            </a:pPr>
            <a:r>
              <a:rPr lang="pt-PT" sz="1800" dirty="0"/>
              <a:t>	Ver produtos que estão disponíveis no mercado; </a:t>
            </a:r>
          </a:p>
          <a:p>
            <a:pPr marL="0" indent="0">
              <a:buNone/>
            </a:pPr>
            <a:r>
              <a:rPr lang="pt-PT" sz="1800" dirty="0"/>
              <a:t>	Filtrar os produtos que pretende ver/comprar do mercado; </a:t>
            </a:r>
          </a:p>
          <a:p>
            <a:pPr marL="0" indent="0">
              <a:buNone/>
            </a:pPr>
            <a:r>
              <a:rPr lang="pt-PT" sz="1800" dirty="0"/>
              <a:t>	Aceder a informações pessoais; </a:t>
            </a:r>
          </a:p>
          <a:p>
            <a:pPr marL="0" indent="0">
              <a:buNone/>
            </a:pPr>
            <a:r>
              <a:rPr lang="pt-PT" sz="1800" dirty="0"/>
              <a:t>	Comprar produtos que estão disponíveis no mercado;</a:t>
            </a:r>
          </a:p>
          <a:p>
            <a:pPr marL="0" indent="0">
              <a:buNone/>
            </a:pPr>
            <a:r>
              <a:rPr lang="pt-PT" sz="1800" dirty="0"/>
              <a:t>	Adicionar/Alterar informações pessoais;</a:t>
            </a:r>
          </a:p>
          <a:p>
            <a:pPr marL="0" indent="0">
              <a:buNone/>
            </a:pPr>
            <a:r>
              <a:rPr lang="pt-PT" sz="1800" b="1" dirty="0"/>
              <a:t>	Requisitos do administrador:</a:t>
            </a:r>
            <a:endParaRPr lang="pt-PT" sz="1800" dirty="0"/>
          </a:p>
          <a:p>
            <a:pPr marL="0" indent="0">
              <a:buNone/>
            </a:pPr>
            <a:r>
              <a:rPr lang="pt-PT" sz="1800" dirty="0"/>
              <a:t>	Aceder a informações de todo o sistema; </a:t>
            </a:r>
          </a:p>
          <a:p>
            <a:pPr marL="0" indent="0">
              <a:buNone/>
            </a:pPr>
            <a:r>
              <a:rPr lang="pt-PT" sz="1800" dirty="0"/>
              <a:t>	Ver estatísticas do mercado e dos utilizadores;</a:t>
            </a:r>
          </a:p>
          <a:p>
            <a:pPr marL="0" indent="0">
              <a:buNone/>
            </a:pPr>
            <a:r>
              <a:rPr lang="pt-PT" sz="1800" dirty="0"/>
              <a:t>	Adicionar/Remover métodos de pagamento ou transporte; </a:t>
            </a:r>
          </a:p>
          <a:p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2597304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Esquema Concetual</a:t>
            </a:r>
          </a:p>
        </p:txBody>
      </p:sp>
      <p:pic>
        <p:nvPicPr>
          <p:cNvPr id="4" name="Marcador de Posição de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623267" cy="348347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02580" y="1828799"/>
            <a:ext cx="5623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Abordagem de modelação realizada: Primeiro entidades, depois atributos e por fim relacionamentos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Identificação e caraterização de entidades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Identificação e caraterização de relacionamentos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Identificação das Associações dos atributos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Detalhe ou generalização de entidades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Apresentação do esquema concetual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Validação do esquema com o cliente</a:t>
            </a:r>
          </a:p>
        </p:txBody>
      </p:sp>
    </p:spTree>
    <p:extLst>
      <p:ext uri="{BB962C8B-B14F-4D97-AF65-F5344CB8AC3E}">
        <p14:creationId xmlns:p14="http://schemas.microsoft.com/office/powerpoint/2010/main" val="231664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Esquema Lógico 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359" y="1880258"/>
            <a:ext cx="6129282" cy="4173223"/>
          </a:xfrm>
        </p:spPr>
      </p:pic>
    </p:spTree>
    <p:extLst>
      <p:ext uri="{BB962C8B-B14F-4D97-AF65-F5344CB8AC3E}">
        <p14:creationId xmlns:p14="http://schemas.microsoft.com/office/powerpoint/2010/main" val="204807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5916"/>
            <a:ext cx="10515600" cy="1325563"/>
          </a:xfrm>
        </p:spPr>
        <p:txBody>
          <a:bodyPr/>
          <a:lstStyle/>
          <a:p>
            <a:r>
              <a:rPr lang="pt-PT" dirty="0"/>
              <a:t>Esquema Físico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91886" y="1654059"/>
            <a:ext cx="5663226" cy="4720141"/>
          </a:xfrm>
        </p:spPr>
        <p:txBody>
          <a:bodyPr>
            <a:normAutofit/>
          </a:bodyPr>
          <a:lstStyle/>
          <a:p>
            <a:r>
              <a:rPr lang="pt-PT" sz="1800" dirty="0"/>
              <a:t>Seleção do sistema de gestão de bases de dados: </a:t>
            </a:r>
            <a:r>
              <a:rPr lang="pt-PT" sz="1800" dirty="0" err="1"/>
              <a:t>MySQL</a:t>
            </a:r>
            <a:endParaRPr lang="pt-PT" sz="1800" dirty="0"/>
          </a:p>
          <a:p>
            <a:r>
              <a:rPr lang="pt-PT" sz="1800" dirty="0"/>
              <a:t>Tradução do esquema lógico para o sistema de gestão de bases de dados escolhido em SQL</a:t>
            </a:r>
          </a:p>
          <a:p>
            <a:r>
              <a:rPr lang="pt-PT" sz="1800" dirty="0"/>
              <a:t>Escolha, definição e caracterização de índices em SQL</a:t>
            </a:r>
          </a:p>
          <a:p>
            <a:r>
              <a:rPr lang="pt-PT" sz="1800" dirty="0"/>
              <a:t>Definição e caracterização das vistas de utilização em SQL</a:t>
            </a:r>
          </a:p>
          <a:p>
            <a:r>
              <a:rPr lang="pt-PT" sz="1800" dirty="0"/>
              <a:t>Definição e caracterização dos mecanismos de segurança em SQL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B0F89FA-6832-449D-A692-D35A680C5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890" y="804496"/>
            <a:ext cx="4953691" cy="524900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602" y="4285286"/>
            <a:ext cx="3181794" cy="49536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15" y="5091117"/>
            <a:ext cx="5068007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48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Migração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20902"/>
          </a:xfrm>
        </p:spPr>
        <p:txBody>
          <a:bodyPr>
            <a:normAutofit fontScale="70000" lnSpcReduction="20000"/>
          </a:bodyPr>
          <a:lstStyle/>
          <a:p>
            <a:r>
              <a:rPr lang="pt-PT" sz="3000" b="1" dirty="0"/>
              <a:t>Justificação da Migração</a:t>
            </a:r>
            <a:endParaRPr lang="pt-PT" sz="3000" dirty="0"/>
          </a:p>
          <a:p>
            <a:r>
              <a:rPr lang="pt-PT" sz="3000" b="1" dirty="0"/>
              <a:t>Estrutura base do sistema </a:t>
            </a:r>
            <a:r>
              <a:rPr lang="pt-PT" sz="3000" b="1" dirty="0" err="1"/>
              <a:t>NoSQL</a:t>
            </a:r>
            <a:endParaRPr lang="pt-PT" sz="3000" b="1" dirty="0"/>
          </a:p>
          <a:p>
            <a:pPr lvl="1"/>
            <a:r>
              <a:rPr lang="pt-PT" sz="2600" dirty="0"/>
              <a:t>Utilizador;</a:t>
            </a:r>
            <a:endParaRPr lang="pt-PT" sz="3500" dirty="0"/>
          </a:p>
          <a:p>
            <a:pPr lvl="1"/>
            <a:r>
              <a:rPr lang="pt-PT" sz="2600" dirty="0"/>
              <a:t>Produto;</a:t>
            </a:r>
            <a:endParaRPr lang="pt-PT" sz="3500" dirty="0"/>
          </a:p>
          <a:p>
            <a:pPr lvl="1"/>
            <a:r>
              <a:rPr lang="pt-PT" sz="2600" dirty="0"/>
              <a:t>Compra;</a:t>
            </a:r>
            <a:endParaRPr lang="pt-PT" sz="3500" dirty="0"/>
          </a:p>
          <a:p>
            <a:pPr lvl="1"/>
            <a:r>
              <a:rPr lang="pt-PT" sz="2600" dirty="0"/>
              <a:t>Carrinho;</a:t>
            </a:r>
            <a:endParaRPr lang="pt-PT" sz="3500" dirty="0"/>
          </a:p>
          <a:p>
            <a:pPr lvl="1"/>
            <a:r>
              <a:rPr lang="pt-PT" sz="2600" dirty="0"/>
              <a:t>MetodosPagamento;</a:t>
            </a:r>
            <a:endParaRPr lang="pt-PT" sz="3500" dirty="0"/>
          </a:p>
          <a:p>
            <a:pPr lvl="1"/>
            <a:r>
              <a:rPr lang="pt-PT" sz="2600" dirty="0"/>
              <a:t>Transporte;</a:t>
            </a:r>
          </a:p>
          <a:p>
            <a:r>
              <a:rPr lang="pt-PT" sz="3000" b="1" dirty="0"/>
              <a:t>Processo de migração de dados</a:t>
            </a:r>
          </a:p>
          <a:p>
            <a:pPr lvl="1"/>
            <a:r>
              <a:rPr lang="pt-PT" sz="2600" dirty="0"/>
              <a:t>Extração</a:t>
            </a:r>
          </a:p>
          <a:p>
            <a:pPr lvl="1"/>
            <a:r>
              <a:rPr lang="pt-PT" sz="2600" dirty="0"/>
              <a:t>Transformação</a:t>
            </a:r>
          </a:p>
          <a:p>
            <a:pPr lvl="1"/>
            <a:r>
              <a:rPr lang="pt-PT" sz="2600" dirty="0"/>
              <a:t>Carregamento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4166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Bases de dados estão em todo o lado hoje em dia</a:t>
            </a:r>
          </a:p>
          <a:p>
            <a:r>
              <a:rPr lang="pt-PT" dirty="0"/>
              <a:t>Escolha apropriada das caraterísticas é fundamental</a:t>
            </a:r>
          </a:p>
          <a:p>
            <a:r>
              <a:rPr lang="pt-PT" dirty="0"/>
              <a:t>Qualquer operação na loja acede à base de dados</a:t>
            </a:r>
          </a:p>
        </p:txBody>
      </p:sp>
    </p:spTree>
    <p:extLst>
      <p:ext uri="{BB962C8B-B14F-4D97-AF65-F5344CB8AC3E}">
        <p14:creationId xmlns:p14="http://schemas.microsoft.com/office/powerpoint/2010/main" val="106171403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Galeria</Template>
  <TotalTime>334</TotalTime>
  <Words>288</Words>
  <Application>Microsoft Office PowerPoint</Application>
  <PresentationFormat>Ecrã Panorâmico</PresentationFormat>
  <Paragraphs>59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Galeria</vt:lpstr>
      <vt:lpstr>Unidade Curricular de Bases de Dados</vt:lpstr>
      <vt:lpstr>Introdução</vt:lpstr>
      <vt:lpstr>Levantamento e análise de requisitos</vt:lpstr>
      <vt:lpstr>Esquema Concetual</vt:lpstr>
      <vt:lpstr>Esquema Lógico </vt:lpstr>
      <vt:lpstr>Esquema Físico</vt:lpstr>
      <vt:lpstr>Migração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Unidade Curricular de Bases de Dados</dc:title>
  <dc:creator>Moises Antunes</dc:creator>
  <cp:lastModifiedBy>Tiago Pinheiro</cp:lastModifiedBy>
  <cp:revision>22</cp:revision>
  <dcterms:created xsi:type="dcterms:W3CDTF">2019-01-12T14:02:14Z</dcterms:created>
  <dcterms:modified xsi:type="dcterms:W3CDTF">2019-01-22T15:08:06Z</dcterms:modified>
</cp:coreProperties>
</file>