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8BEC-E331-4F1A-B277-A6186320AEFE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B79-BAEA-4CD3-A39D-F663E11309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5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8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12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4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5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74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2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6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7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8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CE98-2713-45F9-A806-008D9A8C3646}" type="datetimeFigureOut">
              <a:rPr lang="pt-PT" smtClean="0"/>
              <a:t>14/01/2019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E7EB-4BC4-4275-99E6-1424947760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04351"/>
            <a:ext cx="9144000" cy="90238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Unidade Curricular de Bases de Dados</a:t>
            </a:r>
            <a:endParaRPr lang="pt-PT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01497"/>
            <a:ext cx="9144000" cy="1048339"/>
          </a:xfrm>
        </p:spPr>
        <p:txBody>
          <a:bodyPr>
            <a:normAutofit/>
          </a:bodyPr>
          <a:lstStyle/>
          <a:p>
            <a:r>
              <a:rPr lang="pt-PT" sz="3600" b="1" dirty="0" smtClean="0"/>
              <a:t>Mercado de compra e vendas online</a:t>
            </a:r>
            <a:endParaRPr lang="pt-PT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4454434"/>
            <a:ext cx="8451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Luís Capa	A81960</a:t>
            </a:r>
          </a:p>
          <a:p>
            <a:r>
              <a:rPr lang="pt-PT" sz="2000" dirty="0" smtClean="0"/>
              <a:t>Moisés Antunes	A82263</a:t>
            </a:r>
          </a:p>
          <a:p>
            <a:r>
              <a:rPr lang="pt-PT" sz="2000" dirty="0" smtClean="0"/>
              <a:t>Pedro Capa	A83170</a:t>
            </a:r>
          </a:p>
          <a:p>
            <a:r>
              <a:rPr lang="pt-PT" sz="2000" dirty="0" smtClean="0"/>
              <a:t>Tiago Pinheiro	A82491</a:t>
            </a:r>
            <a:endParaRPr lang="pt-PT" sz="2000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Janeiro de 2019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E7EB-4BC4-4275-99E6-14249477608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6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tema do trabalho é “Mercado de Compra e Vendas Online”</a:t>
            </a:r>
          </a:p>
          <a:p>
            <a:r>
              <a:rPr lang="pt-PT" dirty="0" smtClean="0"/>
              <a:t>O site “Amazon” serviu de inspiração para o trabalho, já que é uma das maiores empresas do mundo</a:t>
            </a:r>
          </a:p>
          <a:p>
            <a:r>
              <a:rPr lang="pt-PT" dirty="0" smtClean="0"/>
              <a:t>Objetivo principal é o desenvolvimento e gestão de uma base de dados</a:t>
            </a:r>
          </a:p>
          <a:p>
            <a:r>
              <a:rPr lang="pt-PT" dirty="0" smtClean="0"/>
              <a:t>A base de dados permite múltiplo acesso, flexibilidade, resposta rápida aos pedidos de acesso e integridade da informação, apesar do seu custo elevado.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3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e análise de requisitos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Métodos de levantamento e análise de requisitos adotados</a:t>
            </a:r>
          </a:p>
          <a:p>
            <a:pPr marL="0" indent="0">
              <a:buNone/>
            </a:pPr>
            <a:r>
              <a:rPr lang="pt-PT" sz="1800" dirty="0" smtClean="0"/>
              <a:t>Para encontrar os requisitos foi seguida uma abordagem centralizada. Foram identificados dois tipos de utilizadores na base de dados.</a:t>
            </a:r>
          </a:p>
          <a:p>
            <a:r>
              <a:rPr lang="pt-PT" dirty="0" smtClean="0"/>
              <a:t>Requisitos Levantados</a:t>
            </a:r>
            <a:endParaRPr lang="pt-PT" sz="1800" dirty="0" smtClean="0"/>
          </a:p>
          <a:p>
            <a:pPr lvl="1"/>
            <a:r>
              <a:rPr lang="pt-PT" dirty="0" smtClean="0"/>
              <a:t>Requisitos de Descrição</a:t>
            </a:r>
          </a:p>
          <a:p>
            <a:pPr marL="457200" lvl="1" indent="0">
              <a:buNone/>
            </a:pPr>
            <a:r>
              <a:rPr lang="pt-PT" sz="1800" dirty="0" smtClean="0"/>
              <a:t>Caraterísticas de cada entidade</a:t>
            </a:r>
          </a:p>
          <a:p>
            <a:pPr lvl="1"/>
            <a:r>
              <a:rPr lang="pt-PT" dirty="0" smtClean="0"/>
              <a:t>Requisitos de exploração</a:t>
            </a:r>
          </a:p>
          <a:p>
            <a:pPr marL="457200" lvl="1" indent="0">
              <a:buNone/>
            </a:pPr>
            <a:r>
              <a:rPr lang="pt-PT" sz="1800" dirty="0" smtClean="0"/>
              <a:t>Permissão de cada utilizador para pesquisar no sistema</a:t>
            </a:r>
          </a:p>
          <a:p>
            <a:pPr lvl="1"/>
            <a:r>
              <a:rPr lang="pt-PT" dirty="0" smtClean="0"/>
              <a:t>Requisitos de Controlo</a:t>
            </a:r>
          </a:p>
          <a:p>
            <a:pPr marL="457200" lvl="1" indent="0">
              <a:buNone/>
            </a:pPr>
            <a:r>
              <a:rPr lang="pt-PT" sz="1800" dirty="0" smtClean="0"/>
              <a:t>Permissão de cada utilizador para editar informação da base de dados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5973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Concetual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23267" cy="34834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2580" y="1828799"/>
            <a:ext cx="5623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Abordagem de modelação </a:t>
            </a:r>
            <a:r>
              <a:rPr lang="pt-PT" dirty="0" smtClean="0"/>
              <a:t>realizada: Primeiro entidades, depois atributos e por fim relacionamentos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Identificação e caraterização de </a:t>
            </a:r>
            <a:r>
              <a:rPr lang="pt-PT" dirty="0" smtClean="0"/>
              <a:t>entidades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Identificação e caraterização de relacionamentos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Identificação das Associações dos 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Detalhe ou generalização de 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Apresentação do esquema concetual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Validação do esquema com o cliente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6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Lógico 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17" y="1690688"/>
            <a:ext cx="514071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468351" y="1895708"/>
            <a:ext cx="5787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Construção e validação do modelo de dados </a:t>
            </a:r>
            <a:r>
              <a:rPr lang="pt-PT" dirty="0" smtClean="0"/>
              <a:t>lógico: feito a partir do concetual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Desenho do modelo lógico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Validação do modelo através da </a:t>
            </a:r>
            <a:r>
              <a:rPr lang="pt-PT" dirty="0" smtClean="0"/>
              <a:t>normalização: 3 formas normais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Validação do modelo com interrogações do utilizador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Validação do modelo com transações estabelecidas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Revisão do modelo lógico com o utilizador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80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5916"/>
            <a:ext cx="10515600" cy="1325563"/>
          </a:xfrm>
        </p:spPr>
        <p:txBody>
          <a:bodyPr/>
          <a:lstStyle/>
          <a:p>
            <a:r>
              <a:rPr lang="pt-PT" dirty="0" smtClean="0"/>
              <a:t>Esquema Físico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1886" y="1654059"/>
            <a:ext cx="5663226" cy="4720141"/>
          </a:xfrm>
        </p:spPr>
        <p:txBody>
          <a:bodyPr>
            <a:normAutofit/>
          </a:bodyPr>
          <a:lstStyle/>
          <a:p>
            <a:r>
              <a:rPr lang="pt-PT" sz="1800" dirty="0" smtClean="0"/>
              <a:t>Seleção do sistema de gestão de bases de </a:t>
            </a:r>
            <a:r>
              <a:rPr lang="pt-PT" sz="1800" dirty="0" smtClean="0"/>
              <a:t>dados: </a:t>
            </a:r>
            <a:r>
              <a:rPr lang="pt-PT" sz="1800" dirty="0" err="1" smtClean="0"/>
              <a:t>MySQL</a:t>
            </a:r>
            <a:endParaRPr lang="pt-PT" sz="1800" dirty="0" smtClean="0"/>
          </a:p>
          <a:p>
            <a:r>
              <a:rPr lang="pt-PT" sz="1800" dirty="0" smtClean="0"/>
              <a:t>Tradução do esquema lógico para o sistema de gestão de bases de dados escolhido em SQL</a:t>
            </a:r>
          </a:p>
          <a:p>
            <a:r>
              <a:rPr lang="pt-PT" sz="1800" dirty="0"/>
              <a:t>Tradução das interrogações do utilizador para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Tradução das transações estabelecidas para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Escolha, definição e caracterização de índices em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Estimativa do espaço em disco da base de dados e taxa de crescimento </a:t>
            </a:r>
            <a:r>
              <a:rPr lang="pt-PT" sz="1800" dirty="0" smtClean="0"/>
              <a:t>anual</a:t>
            </a:r>
          </a:p>
          <a:p>
            <a:r>
              <a:rPr lang="pt-PT" sz="1800" dirty="0"/>
              <a:t>Definição e caracterização das vistas de utilização em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Definição e caracterização dos mecanismos de segurança em </a:t>
            </a:r>
            <a:r>
              <a:rPr lang="pt-PT" sz="1800" dirty="0" smtClean="0"/>
              <a:t>SQL</a:t>
            </a:r>
          </a:p>
          <a:p>
            <a:r>
              <a:rPr lang="pt-PT" sz="1800" dirty="0"/>
              <a:t>Revisão do sistema implementado com o utilizador</a:t>
            </a:r>
          </a:p>
        </p:txBody>
      </p:sp>
      <p:pic>
        <p:nvPicPr>
          <p:cNvPr id="1026" name="Picture 2" descr="Trans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08" y="954708"/>
            <a:ext cx="5343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8" y="2478708"/>
            <a:ext cx="5612130" cy="2437765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8" y="4916473"/>
            <a:ext cx="3971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Migração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66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Bases de dados estão em todo o lado hoje em dia</a:t>
            </a:r>
          </a:p>
          <a:p>
            <a:r>
              <a:rPr lang="pt-PT" dirty="0" smtClean="0"/>
              <a:t>Escolha apropriada das caraterísticas é fundamental</a:t>
            </a:r>
          </a:p>
          <a:p>
            <a:r>
              <a:rPr lang="pt-PT" dirty="0" smtClean="0"/>
              <a:t>Qualquer operação na loja acede à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06171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374</Words>
  <Application>Microsoft Office PowerPoint</Application>
  <PresentationFormat>Ecrã Panorâmico</PresentationFormat>
  <Paragraphs>53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Unidade Curricular de Bases de Dados</vt:lpstr>
      <vt:lpstr>Introdução</vt:lpstr>
      <vt:lpstr>Levantamento e análise de requisitos</vt:lpstr>
      <vt:lpstr>Esquema Concetual</vt:lpstr>
      <vt:lpstr>Esquema Lógico </vt:lpstr>
      <vt:lpstr>Esquema Físico</vt:lpstr>
      <vt:lpstr>Migração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</dc:title>
  <dc:creator>Moises Antunes</dc:creator>
  <cp:lastModifiedBy>Moises Antunes</cp:lastModifiedBy>
  <cp:revision>13</cp:revision>
  <dcterms:created xsi:type="dcterms:W3CDTF">2019-01-12T14:02:14Z</dcterms:created>
  <dcterms:modified xsi:type="dcterms:W3CDTF">2019-01-14T14:19:58Z</dcterms:modified>
</cp:coreProperties>
</file>