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2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5971" y="949847"/>
            <a:ext cx="8512029" cy="902380"/>
          </a:xfrm>
        </p:spPr>
        <p:txBody>
          <a:bodyPr>
            <a:normAutofit fontScale="90000"/>
          </a:bodyPr>
          <a:lstStyle/>
          <a:p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Unidade Curricular de</a:t>
            </a:r>
            <a:b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1048339"/>
          </a:xfrm>
        </p:spPr>
        <p:txBody>
          <a:bodyPr>
            <a:normAutofit fontScale="85000" lnSpcReduction="10000"/>
          </a:bodyPr>
          <a:lstStyle/>
          <a:p>
            <a:r>
              <a:rPr lang="pt-PT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Mercado de compra e vendas online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	A83170</a:t>
            </a:r>
          </a:p>
          <a:p>
            <a:r>
              <a:rPr lang="pt-PT" sz="2000" dirty="0"/>
              <a:t>Tiago Pinheiro	A82491</a:t>
            </a:r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7D18-26D1-4EDB-90F2-3900963D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6" y="804519"/>
            <a:ext cx="9603275" cy="1049235"/>
          </a:xfrm>
        </p:spPr>
        <p:txBody>
          <a:bodyPr/>
          <a:lstStyle/>
          <a:p>
            <a:r>
              <a:rPr lang="pt-PT" b="1" dirty="0"/>
              <a:t>Processo de migração de dados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F6E931-32CD-4AEA-80BF-C747A13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1" y="2415228"/>
            <a:ext cx="9603275" cy="3450613"/>
          </a:xfrm>
        </p:spPr>
        <p:txBody>
          <a:bodyPr/>
          <a:lstStyle/>
          <a:p>
            <a:pPr lvl="1"/>
            <a:r>
              <a:rPr lang="pt-PT" sz="2600" dirty="0"/>
              <a:t>Extração</a:t>
            </a:r>
          </a:p>
          <a:p>
            <a:pPr lvl="1"/>
            <a:r>
              <a:rPr lang="pt-PT" sz="2600" dirty="0"/>
              <a:t>Transformação</a:t>
            </a:r>
          </a:p>
          <a:p>
            <a:pPr lvl="1"/>
            <a:r>
              <a:rPr lang="pt-PT" sz="2600" dirty="0"/>
              <a:t>Carregamento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77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pPr algn="just"/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1870319"/>
            <a:ext cx="7432362" cy="5062654"/>
          </a:xfrm>
        </p:spPr>
        <p:txBody>
          <a:bodyPr>
            <a:normAutofit/>
          </a:bodyPr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 algn="just">
              <a:buNone/>
            </a:pPr>
            <a:r>
              <a:rPr lang="pt-PT" sz="1800" dirty="0"/>
              <a:t>	Para encontrar os requisitos foi seguida uma abordagem centralizada. Foram identificados dois tipos de utilizadores na base de dados.</a:t>
            </a:r>
          </a:p>
          <a:p>
            <a:pPr marL="0" indent="0">
              <a:buNone/>
            </a:pPr>
            <a:r>
              <a:rPr lang="pt-PT" sz="1800" b="1" dirty="0"/>
              <a:t>	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D68F5-2A1B-40BE-8684-3A27CEC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Requisitos Levantados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1EBCD-435D-4221-AE8C-48ACAA71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b="1" dirty="0"/>
              <a:t>Requisitos do utilizador:</a:t>
            </a:r>
            <a:endParaRPr lang="pt-PT" dirty="0"/>
          </a:p>
          <a:p>
            <a:pPr lvl="1" algn="just"/>
            <a:r>
              <a:rPr lang="pt-PT" dirty="0"/>
              <a:t>	Ver produtos que estão disponíveis no mercado; </a:t>
            </a:r>
          </a:p>
          <a:p>
            <a:pPr lvl="1" algn="just"/>
            <a:r>
              <a:rPr lang="pt-PT" dirty="0"/>
              <a:t>	Filtrar os produtos que pretende ver/comprar do mercado; </a:t>
            </a:r>
          </a:p>
          <a:p>
            <a:pPr lvl="1" algn="just"/>
            <a:r>
              <a:rPr lang="pt-PT" dirty="0"/>
              <a:t>	Aceder a informações pessoais; </a:t>
            </a:r>
          </a:p>
          <a:p>
            <a:pPr lvl="1" algn="just"/>
            <a:r>
              <a:rPr lang="pt-PT" dirty="0"/>
              <a:t>	Comprar produtos que estão disponíveis no mercado;</a:t>
            </a:r>
          </a:p>
          <a:p>
            <a:pPr lvl="1" algn="just"/>
            <a:r>
              <a:rPr lang="pt-PT" dirty="0"/>
              <a:t>	Adicionar/Alterar informações pessoais;</a:t>
            </a:r>
          </a:p>
          <a:p>
            <a:pPr marL="0" indent="0" algn="just">
              <a:buNone/>
            </a:pPr>
            <a:r>
              <a:rPr lang="pt-PT" b="1" dirty="0"/>
              <a:t>Requisitos do administrador:</a:t>
            </a:r>
            <a:endParaRPr lang="pt-PT" dirty="0"/>
          </a:p>
          <a:p>
            <a:pPr lvl="1" algn="just"/>
            <a:r>
              <a:rPr lang="pt-PT" dirty="0"/>
              <a:t>	Aceder a informações de todo o sistema; </a:t>
            </a:r>
          </a:p>
          <a:p>
            <a:pPr lvl="1" algn="just"/>
            <a:r>
              <a:rPr lang="pt-PT" dirty="0"/>
              <a:t>	Ver estatísticas do mercado e dos utilizadores;</a:t>
            </a:r>
          </a:p>
          <a:p>
            <a:pPr lvl="1" algn="just"/>
            <a:r>
              <a:rPr lang="pt-PT" dirty="0"/>
              <a:t>	Adicionar/Remover métodos de pagamento ou transporte; 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74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"/>
          <a:stretch/>
        </p:blipFill>
        <p:spPr>
          <a:xfrm>
            <a:off x="2778154" y="2223086"/>
            <a:ext cx="6635692" cy="383039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26696" y="1853754"/>
            <a:ext cx="11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1880258"/>
            <a:ext cx="6129282" cy="4173223"/>
          </a:xfrm>
        </p:spPr>
      </p:pic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359" y="571664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53359" y="1861943"/>
            <a:ext cx="3618641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Definição e caracterização dos mecanismos de segurança em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1" y="275916"/>
            <a:ext cx="5348380" cy="56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E82FE-F470-4619-9748-24ECC3BC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Tradução das interrogações do utilizador para SQL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8807C-D16E-4B0D-8375-025AF999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0" y="4240878"/>
            <a:ext cx="6863138" cy="10685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5C8BA1-8337-4BCC-AA6F-AAC2D097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0" y="2087334"/>
            <a:ext cx="6863139" cy="13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1846624"/>
            <a:ext cx="9793937" cy="4345629"/>
          </a:xfrm>
        </p:spPr>
        <p:txBody>
          <a:bodyPr>
            <a:normAutofit lnSpcReduction="10000"/>
          </a:bodyPr>
          <a:lstStyle/>
          <a:p>
            <a:r>
              <a:rPr lang="pt-PT" sz="3000" b="1" dirty="0"/>
              <a:t>Justificação da Migração</a:t>
            </a:r>
            <a:endParaRPr lang="pt-PT" sz="3000" dirty="0"/>
          </a:p>
          <a:p>
            <a:r>
              <a:rPr lang="pt-PT" sz="3000" b="1" dirty="0"/>
              <a:t>Estrutura base do sistema </a:t>
            </a:r>
            <a:r>
              <a:rPr lang="pt-PT" sz="3000" b="1" dirty="0" err="1"/>
              <a:t>NoSQL</a:t>
            </a:r>
            <a:endParaRPr lang="pt-PT" sz="3000" b="1" dirty="0"/>
          </a:p>
          <a:p>
            <a:pPr lvl="1"/>
            <a:r>
              <a:rPr lang="pt-PT" sz="2600" dirty="0"/>
              <a:t>Utilizador;</a:t>
            </a:r>
            <a:endParaRPr lang="pt-PT" sz="3500" dirty="0"/>
          </a:p>
          <a:p>
            <a:pPr lvl="1"/>
            <a:r>
              <a:rPr lang="pt-PT" sz="2600" dirty="0"/>
              <a:t>Produto;</a:t>
            </a:r>
            <a:endParaRPr lang="pt-PT" sz="3500" dirty="0"/>
          </a:p>
          <a:p>
            <a:pPr lvl="1"/>
            <a:r>
              <a:rPr lang="pt-PT" sz="2600" dirty="0"/>
              <a:t>Compra;</a:t>
            </a:r>
            <a:endParaRPr lang="pt-PT" sz="3500" dirty="0"/>
          </a:p>
          <a:p>
            <a:pPr lvl="1"/>
            <a:r>
              <a:rPr lang="pt-PT" sz="2600" dirty="0"/>
              <a:t>Carrinho;</a:t>
            </a:r>
            <a:endParaRPr lang="pt-PT" sz="3500" dirty="0"/>
          </a:p>
          <a:p>
            <a:pPr lvl="1"/>
            <a:r>
              <a:rPr lang="pt-PT" sz="2600" dirty="0"/>
              <a:t>MetodosPagamento;</a:t>
            </a:r>
            <a:endParaRPr lang="pt-PT" sz="3500" dirty="0"/>
          </a:p>
          <a:p>
            <a:pPr lvl="1"/>
            <a:r>
              <a:rPr lang="pt-PT" sz="2600" dirty="0"/>
              <a:t>Transporte;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345</TotalTime>
  <Words>225</Words>
  <Application>Microsoft Office PowerPoint</Application>
  <PresentationFormat>Ecrã Panorâmico</PresentationFormat>
  <Paragraphs>53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Galeria</vt:lpstr>
      <vt:lpstr>Unidade Curricular de Bases de Dados</vt:lpstr>
      <vt:lpstr>Introdução</vt:lpstr>
      <vt:lpstr>Levantamento de requisitos</vt:lpstr>
      <vt:lpstr>Requisitos Levantados</vt:lpstr>
      <vt:lpstr>Esquema Concetual</vt:lpstr>
      <vt:lpstr>Esquema Lógico </vt:lpstr>
      <vt:lpstr>Esquema Físico</vt:lpstr>
      <vt:lpstr>Tradução das interrogações do utilizador para SQL </vt:lpstr>
      <vt:lpstr>Migração</vt:lpstr>
      <vt:lpstr>Processo de migração de dados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Tiago Pinheiro</cp:lastModifiedBy>
  <cp:revision>32</cp:revision>
  <dcterms:created xsi:type="dcterms:W3CDTF">2019-01-12T14:02:14Z</dcterms:created>
  <dcterms:modified xsi:type="dcterms:W3CDTF">2019-01-23T18:28:52Z</dcterms:modified>
</cp:coreProperties>
</file>