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38BEC-E331-4F1A-B277-A6186320AEFE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5B79-BAEA-4CD3-A39D-F663E11309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255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388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112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247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439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456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674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1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023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663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578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981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67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04351"/>
            <a:ext cx="9144000" cy="902380"/>
          </a:xfrm>
        </p:spPr>
        <p:txBody>
          <a:bodyPr>
            <a:normAutofit/>
          </a:bodyPr>
          <a:lstStyle/>
          <a:p>
            <a:r>
              <a:rPr lang="pt-PT" sz="4000" dirty="0" smtClean="0"/>
              <a:t>Unidade Curricular de Bases de Dados</a:t>
            </a:r>
            <a:endParaRPr lang="pt-PT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301497"/>
            <a:ext cx="9144000" cy="1048339"/>
          </a:xfrm>
        </p:spPr>
        <p:txBody>
          <a:bodyPr>
            <a:normAutofit/>
          </a:bodyPr>
          <a:lstStyle/>
          <a:p>
            <a:r>
              <a:rPr lang="pt-PT" sz="3600" b="1" dirty="0" smtClean="0"/>
              <a:t>Mercado de compra e vendas online</a:t>
            </a:r>
            <a:endParaRPr lang="pt-PT" sz="3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24000" y="4454434"/>
            <a:ext cx="8451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Luís Capa	A81960</a:t>
            </a:r>
          </a:p>
          <a:p>
            <a:r>
              <a:rPr lang="pt-PT" sz="2000" dirty="0" smtClean="0"/>
              <a:t>Moisés Antunes	A82263</a:t>
            </a:r>
          </a:p>
          <a:p>
            <a:r>
              <a:rPr lang="pt-PT" sz="2000" dirty="0" smtClean="0"/>
              <a:t>Pedro Capa	A83170</a:t>
            </a:r>
          </a:p>
          <a:p>
            <a:r>
              <a:rPr lang="pt-PT" sz="2000" dirty="0" smtClean="0"/>
              <a:t>Tiago Pinheiro	A82491</a:t>
            </a:r>
            <a:endParaRPr lang="pt-PT" sz="2000" dirty="0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Janeiro de 2019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46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O tema do trabalho é “Mercado de Compra e Vendas Online”</a:t>
            </a:r>
          </a:p>
          <a:p>
            <a:r>
              <a:rPr lang="pt-PT" dirty="0" smtClean="0"/>
              <a:t>O site “Amazon” serviu de inspiração para o trabalho, já que é uma das maiores empresas do mundo</a:t>
            </a:r>
          </a:p>
          <a:p>
            <a:r>
              <a:rPr lang="pt-PT" dirty="0" smtClean="0"/>
              <a:t>Objetivo principal é o desenvolvimento e gestão de uma base de dados</a:t>
            </a:r>
          </a:p>
          <a:p>
            <a:r>
              <a:rPr lang="pt-PT" dirty="0" smtClean="0"/>
              <a:t>A base de dados permite múltiplo acesso, flexibilidade, resposta rápida aos pedidos de acesso e integridade da informação, apesar do seu custo elevado.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131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Levantamento e análise de requisitos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Métodos de levantamento e análise de requisitos adotados</a:t>
            </a:r>
          </a:p>
          <a:p>
            <a:pPr marL="0" indent="0">
              <a:buNone/>
            </a:pPr>
            <a:r>
              <a:rPr lang="pt-PT" sz="1800" dirty="0" smtClean="0"/>
              <a:t>Para encontrar os requisitos foi seguida uma abordagem centralizada. Foram identificados dois tipos de utilizadores na base de dados.</a:t>
            </a:r>
          </a:p>
          <a:p>
            <a:r>
              <a:rPr lang="pt-PT" dirty="0" smtClean="0"/>
              <a:t>Requisitos Levantados</a:t>
            </a:r>
            <a:endParaRPr lang="pt-PT" sz="1800" dirty="0" smtClean="0"/>
          </a:p>
          <a:p>
            <a:pPr lvl="1"/>
            <a:r>
              <a:rPr lang="pt-PT" dirty="0" smtClean="0"/>
              <a:t>Requisitos de Descrição</a:t>
            </a:r>
          </a:p>
          <a:p>
            <a:pPr marL="457200" lvl="1" indent="0">
              <a:buNone/>
            </a:pPr>
            <a:r>
              <a:rPr lang="pt-PT" sz="1800" dirty="0" smtClean="0"/>
              <a:t>Caraterísticas de cada entidade</a:t>
            </a:r>
          </a:p>
          <a:p>
            <a:pPr lvl="1"/>
            <a:r>
              <a:rPr lang="pt-PT" dirty="0" smtClean="0"/>
              <a:t>Requisitos de exploração</a:t>
            </a:r>
          </a:p>
          <a:p>
            <a:pPr marL="457200" lvl="1" indent="0">
              <a:buNone/>
            </a:pPr>
            <a:r>
              <a:rPr lang="pt-PT" sz="1800" dirty="0" smtClean="0"/>
              <a:t>Permissão de cada utilizador para pesquisar no sistema</a:t>
            </a:r>
          </a:p>
          <a:p>
            <a:pPr lvl="1"/>
            <a:r>
              <a:rPr lang="pt-PT" dirty="0" smtClean="0"/>
              <a:t>Requisitos de Controlo</a:t>
            </a:r>
          </a:p>
          <a:p>
            <a:pPr marL="457200" lvl="1" indent="0">
              <a:buNone/>
            </a:pPr>
            <a:r>
              <a:rPr lang="pt-PT" sz="1800" dirty="0" smtClean="0"/>
              <a:t>Permissão de cada utilizador para editar informação da base de dados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59730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Esquema Concetual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23267" cy="348347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2580" y="1828799"/>
            <a:ext cx="5361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Abordagem de modelação realizada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Identificação e caraterização de entidades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Identificação e caraterização de relacionamentos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Identificação das Associações dos atributos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Detalhe ou generalização de entidades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Apresentação do esquema concetual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Validação do esquema com o cliente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664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Esquema Lógico 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917" y="1690688"/>
            <a:ext cx="5140711" cy="4351338"/>
          </a:xfrm>
        </p:spPr>
      </p:pic>
      <p:sp>
        <p:nvSpPr>
          <p:cNvPr id="5" name="CaixaDeTexto 4"/>
          <p:cNvSpPr txBox="1"/>
          <p:nvPr/>
        </p:nvSpPr>
        <p:spPr>
          <a:xfrm>
            <a:off x="468351" y="1895708"/>
            <a:ext cx="5787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Construção e validação do modelo de dados lógico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Desenho do modelo lógico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Validação do modelo através da normalização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Validação do modelo com interrogações do utilizador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Validação do modelo com transações estabelecidas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Revisão do modelo lógico com o utilizador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4807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5916"/>
            <a:ext cx="10515600" cy="1325563"/>
          </a:xfrm>
        </p:spPr>
        <p:txBody>
          <a:bodyPr/>
          <a:lstStyle/>
          <a:p>
            <a:r>
              <a:rPr lang="pt-PT" dirty="0" smtClean="0"/>
              <a:t>Esquema Físico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654059"/>
            <a:ext cx="5216912" cy="4720141"/>
          </a:xfrm>
        </p:spPr>
        <p:txBody>
          <a:bodyPr>
            <a:normAutofit/>
          </a:bodyPr>
          <a:lstStyle/>
          <a:p>
            <a:r>
              <a:rPr lang="pt-PT" sz="1800" dirty="0" smtClean="0"/>
              <a:t>Seleção do sistema de gestão de bases de dados</a:t>
            </a:r>
          </a:p>
          <a:p>
            <a:r>
              <a:rPr lang="pt-PT" sz="1800" dirty="0" smtClean="0"/>
              <a:t>Tradução do esquema lógico para o sistema de gestão de bases de dados escolhido em SQL</a:t>
            </a:r>
          </a:p>
          <a:p>
            <a:r>
              <a:rPr lang="pt-PT" sz="1800" dirty="0"/>
              <a:t>Tradução das interrogações do utilizador para </a:t>
            </a:r>
            <a:r>
              <a:rPr lang="pt-PT" sz="1800" dirty="0" smtClean="0"/>
              <a:t>SQL</a:t>
            </a:r>
          </a:p>
          <a:p>
            <a:r>
              <a:rPr lang="pt-PT" sz="1800" dirty="0"/>
              <a:t>Tradução das transações estabelecidas para </a:t>
            </a:r>
            <a:r>
              <a:rPr lang="pt-PT" sz="1800" dirty="0" smtClean="0"/>
              <a:t>SQL</a:t>
            </a:r>
          </a:p>
          <a:p>
            <a:r>
              <a:rPr lang="pt-PT" sz="1800" dirty="0"/>
              <a:t>Escolha, definição e caracterização de índices em </a:t>
            </a:r>
            <a:r>
              <a:rPr lang="pt-PT" sz="1800" dirty="0" smtClean="0"/>
              <a:t>SQL</a:t>
            </a:r>
          </a:p>
          <a:p>
            <a:r>
              <a:rPr lang="pt-PT" sz="1800" dirty="0"/>
              <a:t>Estimativa do espaço em disco da base de dados e taxa de crescimento </a:t>
            </a:r>
            <a:r>
              <a:rPr lang="pt-PT" sz="1800" dirty="0" smtClean="0"/>
              <a:t>anual</a:t>
            </a:r>
          </a:p>
          <a:p>
            <a:r>
              <a:rPr lang="pt-PT" sz="1800" dirty="0"/>
              <a:t>Definição e caracterização das vistas de utilização em </a:t>
            </a:r>
            <a:r>
              <a:rPr lang="pt-PT" sz="1800" dirty="0" smtClean="0"/>
              <a:t>SQL</a:t>
            </a:r>
          </a:p>
          <a:p>
            <a:r>
              <a:rPr lang="pt-PT" sz="1800" dirty="0"/>
              <a:t>Definição e caracterização dos mecanismos de segurança em </a:t>
            </a:r>
            <a:r>
              <a:rPr lang="pt-PT" sz="1800" dirty="0" smtClean="0"/>
              <a:t>SQL</a:t>
            </a:r>
          </a:p>
          <a:p>
            <a:r>
              <a:rPr lang="pt-PT" sz="1800" dirty="0"/>
              <a:t>Revisão do sistema implementado com o utilizador</a:t>
            </a:r>
            <a:endParaRPr lang="pt-PT" sz="1800" dirty="0"/>
          </a:p>
        </p:txBody>
      </p:sp>
      <p:pic>
        <p:nvPicPr>
          <p:cNvPr id="1026" name="Picture 2" descr="Transaç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112" y="954708"/>
            <a:ext cx="53435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112" y="2478708"/>
            <a:ext cx="5612130" cy="2437765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112" y="4916473"/>
            <a:ext cx="3971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4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Migração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166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1714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326</Words>
  <Application>Microsoft Office PowerPoint</Application>
  <PresentationFormat>Ecrã Panorâmico</PresentationFormat>
  <Paragraphs>50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Unidade Curricular de Bases de Dados</vt:lpstr>
      <vt:lpstr>Introdução</vt:lpstr>
      <vt:lpstr>Levantamento e análise de requisitos</vt:lpstr>
      <vt:lpstr>Esquema Concetual</vt:lpstr>
      <vt:lpstr>Esquema Lógico </vt:lpstr>
      <vt:lpstr>Esquema Físico</vt:lpstr>
      <vt:lpstr>Migração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Curricular de Bases de Dados</dc:title>
  <dc:creator>Moises Antunes</dc:creator>
  <cp:lastModifiedBy>filipe capa</cp:lastModifiedBy>
  <cp:revision>9</cp:revision>
  <dcterms:created xsi:type="dcterms:W3CDTF">2019-01-12T14:02:14Z</dcterms:created>
  <dcterms:modified xsi:type="dcterms:W3CDTF">2019-01-14T12:53:40Z</dcterms:modified>
</cp:coreProperties>
</file>