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Miguel da Costa Capa" initials="PMdCC" lastIdx="2" clrIdx="0">
    <p:extLst>
      <p:ext uri="{19B8F6BF-5375-455C-9EA6-DF929625EA0E}">
        <p15:presenceInfo xmlns:p15="http://schemas.microsoft.com/office/powerpoint/2012/main" userId="S::a83170@uminho.pt::9ac9de26-1d53-422a-a148-499bcc912e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0C735-E0AC-426F-81B1-1B2B64213A90}" v="3405" dt="2020-05-26T14:52:13.109"/>
    <p1510:client id="{64A5B4E9-D142-401B-91FE-AE944A4ECFCE}" v="322" dt="2020-05-27T14:34:39.927"/>
    <p1510:client id="{815DC6CE-5458-4EE4-914A-8383CD9E8F2C}" v="742" dt="2020-05-25T16:44:07.321"/>
    <p1510:client id="{A18E1781-564E-45A3-A552-CC13E7FD2ABA}" v="179" dt="2020-05-26T18:25:1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capa" userId="152252fcfc122875" providerId="Windows Live" clId="Web-{64A5B4E9-D142-401B-91FE-AE944A4ECFCE}"/>
    <pc:docChg chg="addSld delSld modSld">
      <pc:chgData name="filipe capa" userId="152252fcfc122875" providerId="Windows Live" clId="Web-{64A5B4E9-D142-401B-91FE-AE944A4ECFCE}" dt="2020-05-27T14:34:20.458" v="312" actId="20577"/>
      <pc:docMkLst>
        <pc:docMk/>
      </pc:docMkLst>
      <pc:sldChg chg="addSp delSp modSp mod setBg">
        <pc:chgData name="filipe capa" userId="152252fcfc122875" providerId="Windows Live" clId="Web-{64A5B4E9-D142-401B-91FE-AE944A4ECFCE}" dt="2020-05-27T14:26:28.120" v="9"/>
        <pc:sldMkLst>
          <pc:docMk/>
          <pc:sldMk cId="3111396842" sldId="263"/>
        </pc:sldMkLst>
        <pc:spChg chg="mod">
          <ac:chgData name="filipe capa" userId="152252fcfc122875" providerId="Windows Live" clId="Web-{64A5B4E9-D142-401B-91FE-AE944A4ECFCE}" dt="2020-05-27T14:26:28.120" v="9"/>
          <ac:spMkLst>
            <pc:docMk/>
            <pc:sldMk cId="3111396842" sldId="263"/>
            <ac:spMk id="2" creationId="{AA3D772F-B5E4-4E0B-8C97-9C3C138787A5}"/>
          </ac:spMkLst>
        </pc:spChg>
        <pc:spChg chg="add del mod">
          <ac:chgData name="filipe capa" userId="152252fcfc122875" providerId="Windows Live" clId="Web-{64A5B4E9-D142-401B-91FE-AE944A4ECFCE}" dt="2020-05-27T14:25:34.418" v="1"/>
          <ac:spMkLst>
            <pc:docMk/>
            <pc:sldMk cId="3111396842" sldId="263"/>
            <ac:spMk id="4" creationId="{F09165CB-8463-4B57-B4B6-A9E81A83E73C}"/>
          </ac:spMkLst>
        </pc:spChg>
        <pc:spChg chg="mod">
          <ac:chgData name="filipe capa" userId="152252fcfc122875" providerId="Windows Live" clId="Web-{64A5B4E9-D142-401B-91FE-AE944A4ECFCE}" dt="2020-05-27T14:26:28.120" v="9"/>
          <ac:spMkLst>
            <pc:docMk/>
            <pc:sldMk cId="3111396842" sldId="263"/>
            <ac:spMk id="9" creationId="{97D57397-0F33-44F2-AB60-E15755C4389A}"/>
          </ac:spMkLst>
        </pc:spChg>
        <pc:spChg chg="add del">
          <ac:chgData name="filipe capa" userId="152252fcfc122875" providerId="Windows Live" clId="Web-{64A5B4E9-D142-401B-91FE-AE944A4ECFCE}" dt="2020-05-27T14:26:02.136" v="7"/>
          <ac:spMkLst>
            <pc:docMk/>
            <pc:sldMk cId="3111396842" sldId="263"/>
            <ac:spMk id="14" creationId="{6AD30037-67ED-4367-9BE0-45787510BF13}"/>
          </ac:spMkLst>
        </pc:spChg>
        <pc:spChg chg="add del">
          <ac:chgData name="filipe capa" userId="152252fcfc122875" providerId="Windows Live" clId="Web-{64A5B4E9-D142-401B-91FE-AE944A4ECFCE}" dt="2020-05-27T14:26:28.120" v="9"/>
          <ac:spMkLst>
            <pc:docMk/>
            <pc:sldMk cId="3111396842" sldId="263"/>
            <ac:spMk id="22" creationId="{DD7EED39-224E-4230-8FD1-B1E1AF6C6E36}"/>
          </ac:spMkLst>
        </pc:spChg>
        <pc:grpChg chg="add del">
          <ac:chgData name="filipe capa" userId="152252fcfc122875" providerId="Windows Live" clId="Web-{64A5B4E9-D142-401B-91FE-AE944A4ECFCE}" dt="2020-05-27T14:26:28.120" v="9"/>
          <ac:grpSpMkLst>
            <pc:docMk/>
            <pc:sldMk cId="3111396842" sldId="263"/>
            <ac:grpSpMk id="11" creationId="{A2E861A3-F23C-46B8-A38A-4A22E453D993}"/>
          </ac:grpSpMkLst>
        </pc:grpChg>
        <pc:grpChg chg="add del">
          <ac:chgData name="filipe capa" userId="152252fcfc122875" providerId="Windows Live" clId="Web-{64A5B4E9-D142-401B-91FE-AE944A4ECFCE}" dt="2020-05-27T14:26:02.136" v="7"/>
          <ac:grpSpMkLst>
            <pc:docMk/>
            <pc:sldMk cId="3111396842" sldId="263"/>
            <ac:grpSpMk id="16" creationId="{50841A4E-5BC1-44B4-83CF-D524E8AEAD64}"/>
          </ac:grpSpMkLst>
        </pc:grpChg>
        <pc:picChg chg="del">
          <ac:chgData name="filipe capa" userId="152252fcfc122875" providerId="Windows Live" clId="Web-{64A5B4E9-D142-401B-91FE-AE944A4ECFCE}" dt="2020-05-27T14:25:15.824" v="0"/>
          <ac:picMkLst>
            <pc:docMk/>
            <pc:sldMk cId="3111396842" sldId="263"/>
            <ac:picMk id="5" creationId="{8FC6E822-0907-4A8C-AAB8-08894EDDA7A7}"/>
          </ac:picMkLst>
        </pc:picChg>
        <pc:picChg chg="add mod ord">
          <ac:chgData name="filipe capa" userId="152252fcfc122875" providerId="Windows Live" clId="Web-{64A5B4E9-D142-401B-91FE-AE944A4ECFCE}" dt="2020-05-27T14:26:28.120" v="9"/>
          <ac:picMkLst>
            <pc:docMk/>
            <pc:sldMk cId="3111396842" sldId="263"/>
            <ac:picMk id="6" creationId="{B6498879-BC46-430D-BDA9-44D9F7A5E25A}"/>
          </ac:picMkLst>
        </pc:picChg>
      </pc:sldChg>
      <pc:sldChg chg="addSp delSp modSp del">
        <pc:chgData name="filipe capa" userId="152252fcfc122875" providerId="Windows Live" clId="Web-{64A5B4E9-D142-401B-91FE-AE944A4ECFCE}" dt="2020-05-27T14:30:37.789" v="183"/>
        <pc:sldMkLst>
          <pc:docMk/>
          <pc:sldMk cId="3381110508" sldId="265"/>
        </pc:sldMkLst>
        <pc:spChg chg="del">
          <ac:chgData name="filipe capa" userId="152252fcfc122875" providerId="Windows Live" clId="Web-{64A5B4E9-D142-401B-91FE-AE944A4ECFCE}" dt="2020-05-27T14:26:45.151" v="11"/>
          <ac:spMkLst>
            <pc:docMk/>
            <pc:sldMk cId="3381110508" sldId="265"/>
            <ac:spMk id="2" creationId="{CF32FE02-7E1A-40D4-B824-C6FDB886B265}"/>
          </ac:spMkLst>
        </pc:spChg>
        <pc:spChg chg="add del mod">
          <ac:chgData name="filipe capa" userId="152252fcfc122875" providerId="Windows Live" clId="Web-{64A5B4E9-D142-401B-91FE-AE944A4ECFCE}" dt="2020-05-27T14:26:57.511" v="14"/>
          <ac:spMkLst>
            <pc:docMk/>
            <pc:sldMk cId="3381110508" sldId="265"/>
            <ac:spMk id="4" creationId="{23AC7068-FDF0-4E88-8405-99949EB56855}"/>
          </ac:spMkLst>
        </pc:spChg>
        <pc:spChg chg="del">
          <ac:chgData name="filipe capa" userId="152252fcfc122875" providerId="Windows Live" clId="Web-{64A5B4E9-D142-401B-91FE-AE944A4ECFCE}" dt="2020-05-27T14:28:11.994" v="26"/>
          <ac:spMkLst>
            <pc:docMk/>
            <pc:sldMk cId="3381110508" sldId="265"/>
            <ac:spMk id="8" creationId="{41C7CE18-662C-4DDA-8BBB-C657816E8984}"/>
          </ac:spMkLst>
        </pc:spChg>
        <pc:spChg chg="del">
          <ac:chgData name="filipe capa" userId="152252fcfc122875" providerId="Windows Live" clId="Web-{64A5B4E9-D142-401B-91FE-AE944A4ECFCE}" dt="2020-05-27T14:26:48.855" v="13"/>
          <ac:spMkLst>
            <pc:docMk/>
            <pc:sldMk cId="3381110508" sldId="265"/>
            <ac:spMk id="9" creationId="{1BEA2E44-F41E-4F1B-9205-1A4F1CB21AB3}"/>
          </ac:spMkLst>
        </pc:spChg>
        <pc:spChg chg="add del mod">
          <ac:chgData name="filipe capa" userId="152252fcfc122875" providerId="Windows Live" clId="Web-{64A5B4E9-D142-401B-91FE-AE944A4ECFCE}" dt="2020-05-27T14:27:18.854" v="16"/>
          <ac:spMkLst>
            <pc:docMk/>
            <pc:sldMk cId="3381110508" sldId="265"/>
            <ac:spMk id="10" creationId="{7D9A258C-6794-4848-9FE9-A16177BA76A9}"/>
          </ac:spMkLst>
        </pc:spChg>
        <pc:spChg chg="add mod">
          <ac:chgData name="filipe capa" userId="152252fcfc122875" providerId="Windows Live" clId="Web-{64A5B4E9-D142-401B-91FE-AE944A4ECFCE}" dt="2020-05-27T14:29:51.883" v="173"/>
          <ac:spMkLst>
            <pc:docMk/>
            <pc:sldMk cId="3381110508" sldId="265"/>
            <ac:spMk id="14" creationId="{47F73C70-7239-46A1-A3A3-90B9964CCA88}"/>
          </ac:spMkLst>
        </pc:spChg>
        <pc:spChg chg="add mod">
          <ac:chgData name="filipe capa" userId="152252fcfc122875" providerId="Windows Live" clId="Web-{64A5B4E9-D142-401B-91FE-AE944A4ECFCE}" dt="2020-05-27T14:30:05.321" v="176"/>
          <ac:spMkLst>
            <pc:docMk/>
            <pc:sldMk cId="3381110508" sldId="265"/>
            <ac:spMk id="16" creationId="{87237ED9-63DD-4D81-9CD2-832E2A136363}"/>
          </ac:spMkLst>
        </pc:spChg>
        <pc:picChg chg="del">
          <ac:chgData name="filipe capa" userId="152252fcfc122875" providerId="Windows Live" clId="Web-{64A5B4E9-D142-401B-91FE-AE944A4ECFCE}" dt="2020-05-27T14:26:41.558" v="10"/>
          <ac:picMkLst>
            <pc:docMk/>
            <pc:sldMk cId="3381110508" sldId="265"/>
            <ac:picMk id="5" creationId="{931DF856-4A8C-450F-BC97-20DBBC000828}"/>
          </ac:picMkLst>
        </pc:picChg>
        <pc:picChg chg="del">
          <ac:chgData name="filipe capa" userId="152252fcfc122875" providerId="Windows Live" clId="Web-{64A5B4E9-D142-401B-91FE-AE944A4ECFCE}" dt="2020-05-27T14:26:45.980" v="12"/>
          <ac:picMkLst>
            <pc:docMk/>
            <pc:sldMk cId="3381110508" sldId="265"/>
            <ac:picMk id="6" creationId="{65141279-189F-42D6-A7CF-6549C2FDEAAA}"/>
          </ac:picMkLst>
        </pc:picChg>
        <pc:picChg chg="add del mod ord">
          <ac:chgData name="filipe capa" userId="152252fcfc122875" providerId="Windows Live" clId="Web-{64A5B4E9-D142-401B-91FE-AE944A4ECFCE}" dt="2020-05-27T14:29:51.883" v="173"/>
          <ac:picMkLst>
            <pc:docMk/>
            <pc:sldMk cId="3381110508" sldId="265"/>
            <ac:picMk id="11" creationId="{411E48E9-9839-4125-A3F0-49432B387381}"/>
          </ac:picMkLst>
        </pc:picChg>
        <pc:picChg chg="add del mod ord">
          <ac:chgData name="filipe capa" userId="152252fcfc122875" providerId="Windows Live" clId="Web-{64A5B4E9-D142-401B-91FE-AE944A4ECFCE}" dt="2020-05-27T14:30:05.321" v="176"/>
          <ac:picMkLst>
            <pc:docMk/>
            <pc:sldMk cId="3381110508" sldId="265"/>
            <ac:picMk id="12" creationId="{C33491C0-93C3-4D3C-9FAD-D3F4D6035FBC}"/>
          </ac:picMkLst>
        </pc:picChg>
      </pc:sldChg>
      <pc:sldChg chg="addSp delSp modSp new">
        <pc:chgData name="filipe capa" userId="152252fcfc122875" providerId="Windows Live" clId="Web-{64A5B4E9-D142-401B-91FE-AE944A4ECFCE}" dt="2020-05-27T14:34:14.833" v="310" actId="20577"/>
        <pc:sldMkLst>
          <pc:docMk/>
          <pc:sldMk cId="4097109649" sldId="266"/>
        </pc:sldMkLst>
        <pc:spChg chg="mod">
          <ac:chgData name="filipe capa" userId="152252fcfc122875" providerId="Windows Live" clId="Web-{64A5B4E9-D142-401B-91FE-AE944A4ECFCE}" dt="2020-05-27T14:29:42.555" v="170" actId="20577"/>
          <ac:spMkLst>
            <pc:docMk/>
            <pc:sldMk cId="4097109649" sldId="266"/>
            <ac:spMk id="2" creationId="{601F37D8-B121-49C6-B2C4-B168CFCD14ED}"/>
          </ac:spMkLst>
        </pc:spChg>
        <pc:spChg chg="del">
          <ac:chgData name="filipe capa" userId="152252fcfc122875" providerId="Windows Live" clId="Web-{64A5B4E9-D142-401B-91FE-AE944A4ECFCE}" dt="2020-05-27T14:30:04.399" v="174"/>
          <ac:spMkLst>
            <pc:docMk/>
            <pc:sldMk cId="4097109649" sldId="266"/>
            <ac:spMk id="3" creationId="{3287DD69-E4F8-48EA-A971-BF32F3463315}"/>
          </ac:spMkLst>
        </pc:spChg>
        <pc:spChg chg="add mod">
          <ac:chgData name="filipe capa" userId="152252fcfc122875" providerId="Windows Live" clId="Web-{64A5B4E9-D142-401B-91FE-AE944A4ECFCE}" dt="2020-05-27T14:34:14.833" v="310" actId="20577"/>
          <ac:spMkLst>
            <pc:docMk/>
            <pc:sldMk cId="4097109649" sldId="266"/>
            <ac:spMk id="7" creationId="{CDD9589F-FF1F-46A1-9830-09477AEA90F5}"/>
          </ac:spMkLst>
        </pc:spChg>
        <pc:picChg chg="add mod ord">
          <ac:chgData name="filipe capa" userId="152252fcfc122875" providerId="Windows Live" clId="Web-{64A5B4E9-D142-401B-91FE-AE944A4ECFCE}" dt="2020-05-27T14:30:48.851" v="186" actId="1076"/>
          <ac:picMkLst>
            <pc:docMk/>
            <pc:sldMk cId="4097109649" sldId="266"/>
            <ac:picMk id="4" creationId="{FF637420-1843-4516-A013-B613CFF925FC}"/>
          </ac:picMkLst>
        </pc:picChg>
        <pc:picChg chg="add mod">
          <ac:chgData name="filipe capa" userId="152252fcfc122875" providerId="Windows Live" clId="Web-{64A5B4E9-D142-401B-91FE-AE944A4ECFCE}" dt="2020-05-27T14:30:48.883" v="187" actId="1076"/>
          <ac:picMkLst>
            <pc:docMk/>
            <pc:sldMk cId="4097109649" sldId="266"/>
            <ac:picMk id="5" creationId="{106C6D19-43AB-40CA-BFB0-AA4DB8E1D807}"/>
          </ac:picMkLst>
        </pc:picChg>
      </pc:sldChg>
    </pc:docChg>
  </pc:docChgLst>
  <pc:docChgLst>
    <pc:chgData name="filipe capa" userId="152252fcfc122875" providerId="Windows Live" clId="Web-{A18E1781-564E-45A3-A552-CC13E7FD2ABA}"/>
    <pc:docChg chg="modSld">
      <pc:chgData name="filipe capa" userId="152252fcfc122875" providerId="Windows Live" clId="Web-{A18E1781-564E-45A3-A552-CC13E7FD2ABA}" dt="2020-05-26T18:25:12.284" v="175"/>
      <pc:docMkLst>
        <pc:docMk/>
      </pc:docMkLst>
      <pc:sldChg chg="addSp modSp">
        <pc:chgData name="filipe capa" userId="152252fcfc122875" providerId="Windows Live" clId="Web-{A18E1781-564E-45A3-A552-CC13E7FD2ABA}" dt="2020-05-26T17:30:54.465" v="121"/>
        <pc:sldMkLst>
          <pc:docMk/>
          <pc:sldMk cId="988977761" sldId="256"/>
        </pc:sldMkLst>
        <pc:spChg chg="mod">
          <ac:chgData name="filipe capa" userId="152252fcfc122875" providerId="Windows Live" clId="Web-{A18E1781-564E-45A3-A552-CC13E7FD2ABA}" dt="2020-05-26T17:29:51.481" v="82" actId="20577"/>
          <ac:spMkLst>
            <pc:docMk/>
            <pc:sldMk cId="988977761" sldId="256"/>
            <ac:spMk id="2" creationId="{00000000-0000-0000-0000-000000000000}"/>
          </ac:spMkLst>
        </pc:spChg>
        <pc:spChg chg="add mod">
          <ac:chgData name="filipe capa" userId="152252fcfc122875" providerId="Windows Live" clId="Web-{A18E1781-564E-45A3-A552-CC13E7FD2ABA}" dt="2020-05-26T17:30:54.465" v="121"/>
          <ac:spMkLst>
            <pc:docMk/>
            <pc:sldMk cId="988977761" sldId="256"/>
            <ac:spMk id="4" creationId="{AFF52B44-64AA-4738-ABFE-5082A46B79F4}"/>
          </ac:spMkLst>
        </pc:spChg>
      </pc:sldChg>
      <pc:sldChg chg="modSp">
        <pc:chgData name="filipe capa" userId="152252fcfc122875" providerId="Windows Live" clId="Web-{A18E1781-564E-45A3-A552-CC13E7FD2ABA}" dt="2020-05-26T17:29:41.465" v="69" actId="20577"/>
        <pc:sldMkLst>
          <pc:docMk/>
          <pc:sldMk cId="2682888735" sldId="257"/>
        </pc:sldMkLst>
        <pc:spChg chg="mod">
          <ac:chgData name="filipe capa" userId="152252fcfc122875" providerId="Windows Live" clId="Web-{A18E1781-564E-45A3-A552-CC13E7FD2ABA}" dt="2020-05-26T17:29:41.465" v="69" actId="20577"/>
          <ac:spMkLst>
            <pc:docMk/>
            <pc:sldMk cId="2682888735" sldId="257"/>
            <ac:spMk id="3" creationId="{252E6F8A-EEE9-456C-A714-0064D073048B}"/>
          </ac:spMkLst>
        </pc:spChg>
      </pc:sldChg>
      <pc:sldChg chg="addSp delSp modSp">
        <pc:chgData name="filipe capa" userId="152252fcfc122875" providerId="Windows Live" clId="Web-{A18E1781-564E-45A3-A552-CC13E7FD2ABA}" dt="2020-05-26T18:25:12.284" v="175"/>
        <pc:sldMkLst>
          <pc:docMk/>
          <pc:sldMk cId="2887761686" sldId="262"/>
        </pc:sldMkLst>
        <pc:spChg chg="mod">
          <ac:chgData name="filipe capa" userId="152252fcfc122875" providerId="Windows Live" clId="Web-{A18E1781-564E-45A3-A552-CC13E7FD2ABA}" dt="2020-05-26T18:20:28.847" v="140" actId="1076"/>
          <ac:spMkLst>
            <pc:docMk/>
            <pc:sldMk cId="2887761686" sldId="262"/>
            <ac:spMk id="3" creationId="{2AA9BE53-B973-4802-8C09-0AA9D8B5E97C}"/>
          </ac:spMkLst>
        </pc:spChg>
        <pc:spChg chg="add del mod">
          <ac:chgData name="filipe capa" userId="152252fcfc122875" providerId="Windows Live" clId="Web-{A18E1781-564E-45A3-A552-CC13E7FD2ABA}" dt="2020-05-26T18:20:55.940" v="153"/>
          <ac:spMkLst>
            <pc:docMk/>
            <pc:sldMk cId="2887761686" sldId="262"/>
            <ac:spMk id="5" creationId="{741F1620-D1E0-4E10-BF7E-992F3E9B5EBB}"/>
          </ac:spMkLst>
        </pc:spChg>
        <pc:spChg chg="add mod">
          <ac:chgData name="filipe capa" userId="152252fcfc122875" providerId="Windows Live" clId="Web-{A18E1781-564E-45A3-A552-CC13E7FD2ABA}" dt="2020-05-26T18:25:12.284" v="175"/>
          <ac:spMkLst>
            <pc:docMk/>
            <pc:sldMk cId="2887761686" sldId="262"/>
            <ac:spMk id="8" creationId="{CF075730-A134-424E-B49C-5FC7C4279811}"/>
          </ac:spMkLst>
        </pc:spChg>
        <pc:picChg chg="add mod">
          <ac:chgData name="filipe capa" userId="152252fcfc122875" providerId="Windows Live" clId="Web-{A18E1781-564E-45A3-A552-CC13E7FD2ABA}" dt="2020-05-26T18:23:35.380" v="172" actId="1076"/>
          <ac:picMkLst>
            <pc:docMk/>
            <pc:sldMk cId="2887761686" sldId="262"/>
            <ac:picMk id="6" creationId="{295007D2-CF5B-45BB-A1E1-E7F70283ED56}"/>
          </ac:picMkLst>
        </pc:picChg>
        <pc:picChg chg="add mod">
          <ac:chgData name="filipe capa" userId="152252fcfc122875" providerId="Windows Live" clId="Web-{A18E1781-564E-45A3-A552-CC13E7FD2ABA}" dt="2020-05-26T18:23:33.050" v="171" actId="1076"/>
          <ac:picMkLst>
            <pc:docMk/>
            <pc:sldMk cId="2887761686" sldId="262"/>
            <ac:picMk id="7" creationId="{C0D8232E-5340-41DC-ABA6-65E09388D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0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7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4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pt-PT" dirty="0">
                <a:cs typeface="Calibri Light"/>
              </a:rPr>
              <a:t>Sistemas Distribuídos em Larga Escala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Luís Capa – A81960</a:t>
            </a:r>
            <a:endParaRPr lang="pt-PT"/>
          </a:p>
          <a:p>
            <a:pPr algn="l"/>
            <a:r>
              <a:rPr lang="pt-PT" dirty="0"/>
              <a:t>Pedro Capa - A83170</a:t>
            </a:r>
            <a:endParaRPr lang="pt-PT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FF52B44-64AA-4738-ABFE-5082A46B79F4}"/>
              </a:ext>
            </a:extLst>
          </p:cNvPr>
          <p:cNvSpPr txBox="1">
            <a:spLocks/>
          </p:cNvSpPr>
          <p:nvPr/>
        </p:nvSpPr>
        <p:spPr>
          <a:xfrm>
            <a:off x="3442399" y="3590599"/>
            <a:ext cx="4469728" cy="1712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4000" dirty="0" err="1"/>
              <a:t>Push</a:t>
            </a:r>
            <a:r>
              <a:rPr lang="pt-PT" sz="4000" dirty="0"/>
              <a:t>-Sum </a:t>
            </a:r>
            <a:r>
              <a:rPr lang="pt-PT" sz="4000" dirty="0" err="1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0D258-4CAE-418E-9BEA-0F2D2FC7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969052-14A6-4947-9402-65621EA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Escolha do </a:t>
            </a:r>
            <a:r>
              <a:rPr lang="pt-PT" dirty="0" err="1"/>
              <a:t>Push</a:t>
            </a:r>
            <a:r>
              <a:rPr lang="pt-PT" dirty="0"/>
              <a:t>-Sum </a:t>
            </a:r>
            <a:r>
              <a:rPr lang="pt-PT" dirty="0" err="1"/>
              <a:t>Protocol</a:t>
            </a:r>
          </a:p>
          <a:p>
            <a:r>
              <a:rPr lang="pt-PT" dirty="0"/>
              <a:t>Protocolo e implementação</a:t>
            </a:r>
          </a:p>
          <a:p>
            <a:r>
              <a:rPr lang="pt-PT" dirty="0"/>
              <a:t>Simulador</a:t>
            </a:r>
          </a:p>
          <a:p>
            <a:r>
              <a:rPr lang="pt-PT" dirty="0"/>
              <a:t>Confirmação com resultados</a:t>
            </a:r>
          </a:p>
        </p:txBody>
      </p:sp>
    </p:spTree>
    <p:extLst>
      <p:ext uri="{BB962C8B-B14F-4D97-AF65-F5344CB8AC3E}">
        <p14:creationId xmlns:p14="http://schemas.microsoft.com/office/powerpoint/2010/main" val="348891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2B240-1814-4539-84F6-6966CCE4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2E6F8A-EEE9-456C-A714-0064D073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Motivo da escolha do algoritmo</a:t>
            </a:r>
          </a:p>
          <a:p>
            <a:r>
              <a:rPr lang="pt-PT" dirty="0"/>
              <a:t>Descrição do protocolo</a:t>
            </a:r>
          </a:p>
          <a:p>
            <a:r>
              <a:rPr lang="pt-PT" dirty="0"/>
              <a:t>Implementação</a:t>
            </a:r>
          </a:p>
          <a:p>
            <a:r>
              <a:rPr lang="pt-PT" dirty="0"/>
              <a:t>Simulador</a:t>
            </a:r>
          </a:p>
          <a:p>
            <a:r>
              <a:rPr lang="pt-PT" dirty="0"/>
              <a:t>Resultados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28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C23AB-70F7-4042-8099-CA76A9C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Decisão sobre o algoritmo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119235-8F5D-4B7B-B5DF-B2888330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 com qualquer tipo de topologia</a:t>
            </a:r>
          </a:p>
          <a:p>
            <a:r>
              <a:rPr lang="pt-PT" dirty="0"/>
              <a:t>Algoritmos que convergem para o resultado correto são muito utilizados</a:t>
            </a:r>
          </a:p>
          <a:p>
            <a:r>
              <a:rPr lang="pt-PT" dirty="0"/>
              <a:t>Garantia o resultado correto</a:t>
            </a:r>
          </a:p>
        </p:txBody>
      </p:sp>
    </p:spTree>
    <p:extLst>
      <p:ext uri="{BB962C8B-B14F-4D97-AF65-F5344CB8AC3E}">
        <p14:creationId xmlns:p14="http://schemas.microsoft.com/office/powerpoint/2010/main" val="12772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8A8D-BBC1-434C-8B21-E8E4698C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19E0D4-5A6E-48A4-8235-30F4C9F4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Atribuição de um par de valores (si, </a:t>
            </a:r>
            <a:r>
              <a:rPr lang="pt-PT" dirty="0" err="1"/>
              <a:t>wi</a:t>
            </a:r>
            <a:r>
              <a:rPr lang="pt-PT" dirty="0"/>
              <a:t>) a cada nodo</a:t>
            </a:r>
          </a:p>
          <a:p>
            <a:r>
              <a:rPr lang="pt-PT" dirty="0"/>
              <a:t>Em cada iteração um nodo envia metade dos pesos a um nodo aleatório</a:t>
            </a:r>
          </a:p>
          <a:p>
            <a:r>
              <a:rPr lang="pt-PT" dirty="0"/>
              <a:t>Na receção, o valor dos pesos é atualizado</a:t>
            </a:r>
          </a:p>
          <a:p>
            <a:r>
              <a:rPr lang="pt-PT" dirty="0"/>
              <a:t>A soma de todos os pesos na rede tem de ser constante</a:t>
            </a:r>
          </a:p>
        </p:txBody>
      </p:sp>
    </p:spTree>
    <p:extLst>
      <p:ext uri="{BB962C8B-B14F-4D97-AF65-F5344CB8AC3E}">
        <p14:creationId xmlns:p14="http://schemas.microsoft.com/office/powerpoint/2010/main" val="18480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D8875-67C4-44BF-84CF-AD4B4DE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511D1B-62DE-4F89-B8DF-C15B2E84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PT" dirty="0" err="1"/>
              <a:t>Iterator</a:t>
            </a:r>
            <a:r>
              <a:rPr lang="pt-PT" dirty="0"/>
              <a:t> – Origina eventos </a:t>
            </a:r>
            <a:r>
              <a:rPr lang="pt-PT" dirty="0" err="1"/>
              <a:t>Gossip</a:t>
            </a:r>
            <a:endParaRPr lang="pt-PT" dirty="0"/>
          </a:p>
          <a:p>
            <a:r>
              <a:rPr lang="pt-PT" dirty="0" err="1"/>
              <a:t>Gossip</a:t>
            </a:r>
            <a:r>
              <a:rPr lang="pt-PT" dirty="0"/>
              <a:t> – Envio de uma mensagem com os pesos a um vizinho</a:t>
            </a:r>
          </a:p>
          <a:p>
            <a:r>
              <a:rPr lang="pt-PT" dirty="0" err="1"/>
              <a:t>IHave</a:t>
            </a:r>
            <a:r>
              <a:rPr lang="pt-PT" dirty="0"/>
              <a:t> – Envio de uma mensagem com </a:t>
            </a:r>
            <a:r>
              <a:rPr lang="pt-PT" dirty="0" err="1"/>
              <a:t>metadados</a:t>
            </a:r>
            <a:endParaRPr lang="pt-PT" dirty="0"/>
          </a:p>
          <a:p>
            <a:r>
              <a:rPr lang="pt-PT" dirty="0"/>
              <a:t>Schedule – Contador que origina </a:t>
            </a:r>
            <a:r>
              <a:rPr lang="pt-PT" dirty="0" err="1"/>
              <a:t>Request</a:t>
            </a:r>
            <a:endParaRPr lang="pt-PT" dirty="0"/>
          </a:p>
          <a:p>
            <a:r>
              <a:rPr lang="pt-PT" dirty="0" err="1"/>
              <a:t>Request</a:t>
            </a:r>
            <a:r>
              <a:rPr lang="pt-PT" dirty="0"/>
              <a:t> – Pedido de dados de uma mensagem</a:t>
            </a:r>
          </a:p>
          <a:p>
            <a:r>
              <a:rPr lang="pt-PT" dirty="0" err="1"/>
              <a:t>Collector</a:t>
            </a:r>
            <a:r>
              <a:rPr lang="pt-PT" dirty="0"/>
              <a:t> – Verifica se o target já recebeu o </a:t>
            </a:r>
            <a:r>
              <a:rPr lang="pt-PT" dirty="0" err="1"/>
              <a:t>gossip</a:t>
            </a:r>
            <a:endParaRPr lang="pt-PT" dirty="0"/>
          </a:p>
          <a:p>
            <a:r>
              <a:rPr lang="pt-PT" dirty="0" err="1"/>
              <a:t>Knowledge</a:t>
            </a:r>
            <a:r>
              <a:rPr lang="pt-PT" dirty="0"/>
              <a:t> – Origina eventos </a:t>
            </a:r>
            <a:r>
              <a:rPr lang="pt-PT" dirty="0" err="1"/>
              <a:t>WeHave</a:t>
            </a:r>
            <a:endParaRPr lang="pt-PT" dirty="0"/>
          </a:p>
          <a:p>
            <a:r>
              <a:rPr lang="pt-PT" dirty="0" err="1"/>
              <a:t>WeHave</a:t>
            </a:r>
            <a:r>
              <a:rPr lang="pt-PT" dirty="0"/>
              <a:t> - Propagação da informação de um nodo</a:t>
            </a:r>
          </a:p>
        </p:txBody>
      </p:sp>
    </p:spTree>
    <p:extLst>
      <p:ext uri="{BB962C8B-B14F-4D97-AF65-F5344CB8AC3E}">
        <p14:creationId xmlns:p14="http://schemas.microsoft.com/office/powerpoint/2010/main" val="16530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13E70-E512-49F4-9AAC-B3173BA5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B3FD75-1B20-45D0-B599-A626A8E8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Suporte para todos os eventos do </a:t>
            </a:r>
            <a:r>
              <a:rPr lang="pt-PT" dirty="0" err="1"/>
              <a:t>Push</a:t>
            </a:r>
            <a:r>
              <a:rPr lang="pt-PT" dirty="0"/>
              <a:t>-Sum </a:t>
            </a:r>
            <a:r>
              <a:rPr lang="pt-PT" dirty="0" err="1"/>
              <a:t>Protocol</a:t>
            </a:r>
          </a:p>
          <a:p>
            <a:r>
              <a:rPr lang="pt-PT" dirty="0"/>
              <a:t>Perda de mensagens segundo uma determinada probabilidade</a:t>
            </a:r>
          </a:p>
          <a:p>
            <a:r>
              <a:rPr lang="pt-PT" dirty="0"/>
              <a:t>Reconstrução da rede em intervalos de tempo fixos</a:t>
            </a:r>
          </a:p>
          <a:p>
            <a:r>
              <a:rPr lang="pt-PT" dirty="0" err="1"/>
              <a:t>Snapshots</a:t>
            </a:r>
            <a:r>
              <a:rPr lang="pt-PT" dirty="0"/>
              <a:t> dos pesos dos nodos</a:t>
            </a:r>
          </a:p>
        </p:txBody>
      </p:sp>
    </p:spTree>
    <p:extLst>
      <p:ext uri="{BB962C8B-B14F-4D97-AF65-F5344CB8AC3E}">
        <p14:creationId xmlns:p14="http://schemas.microsoft.com/office/powerpoint/2010/main" val="220423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7D15-8C80-4440-976E-4ED0EC46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Papel do Simulador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A9BE53-B973-4802-8C09-0AA9D8B5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5183"/>
            <a:ext cx="10018713" cy="3124201"/>
          </a:xfrm>
        </p:spPr>
        <p:txBody>
          <a:bodyPr/>
          <a:lstStyle/>
          <a:p>
            <a:r>
              <a:rPr lang="pt-PT" dirty="0"/>
              <a:t>Implementação de otimizações no envio de mensagens</a:t>
            </a:r>
          </a:p>
          <a:p>
            <a:r>
              <a:rPr lang="pt-PT" dirty="0"/>
              <a:t>Neste protocolo não é necessário que todos os nodos recebam todas as mensagens</a:t>
            </a:r>
          </a:p>
          <a:p>
            <a:r>
              <a:rPr lang="pt-PT"/>
              <a:t>Implementação binária nas otimizações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295007D2-CF5B-45BB-A1E1-E7F70283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94" y="4810999"/>
            <a:ext cx="4068871" cy="1456671"/>
          </a:xfrm>
          <a:prstGeom prst="rect">
            <a:avLst/>
          </a:prstGeom>
        </p:spPr>
      </p:pic>
      <p:pic>
        <p:nvPicPr>
          <p:cNvPr id="7" name="Imagem 7" descr="Uma imagem com objeto, relógio&#10;&#10;Descrição gerada com confiança muito alta">
            <a:extLst>
              <a:ext uri="{FF2B5EF4-FFF2-40B4-BE49-F238E27FC236}">
                <a16:creationId xmlns:a16="http://schemas.microsoft.com/office/drawing/2014/main" id="{C0D8232E-5340-41DC-ABA6-65E09388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16" y="4813297"/>
            <a:ext cx="2096023" cy="144850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F075730-A134-424E-B49C-5FC7C4279811}"/>
              </a:ext>
            </a:extLst>
          </p:cNvPr>
          <p:cNvSpPr/>
          <p:nvPr/>
        </p:nvSpPr>
        <p:spPr>
          <a:xfrm>
            <a:off x="6452302" y="5295232"/>
            <a:ext cx="981205" cy="48016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76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772F-B5E4-4E0B-8C97-9C3C138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97D57397-0F33-44F2-AB60-E15755C4389A}"/>
              </a:ext>
            </a:extLst>
          </p:cNvPr>
          <p:cNvSpPr txBox="1">
            <a:spLocks/>
          </p:cNvSpPr>
          <p:nvPr/>
        </p:nvSpPr>
        <p:spPr>
          <a:xfrm>
            <a:off x="6985323" y="2666999"/>
            <a:ext cx="451770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Variação dos pesos dos nodos ao longo do tempo, para probabilidade de perda 0.3.</a:t>
            </a:r>
          </a:p>
          <a:p>
            <a:r>
              <a:rPr lang="pt-PT" dirty="0"/>
              <a:t>Como esperado, em todos os nodos os pesos têm a tendência para convergir para o resultado correto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B6498879-BC46-430D-BDA9-44D9F7A5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708" y="2426367"/>
            <a:ext cx="4817311" cy="3615490"/>
          </a:xfrm>
        </p:spPr>
      </p:pic>
    </p:spTree>
    <p:extLst>
      <p:ext uri="{BB962C8B-B14F-4D97-AF65-F5344CB8AC3E}">
        <p14:creationId xmlns:p14="http://schemas.microsoft.com/office/powerpoint/2010/main" val="31113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F37D8-B121-49C6-B2C4-B168CFCD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4" name="Imagem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FF637420-1843-4516-A013-B613CFF92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427" y="2271303"/>
            <a:ext cx="3808830" cy="2863517"/>
          </a:xfrm>
        </p:spPr>
      </p:pic>
      <p:pic>
        <p:nvPicPr>
          <p:cNvPr id="5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106C6D19-43AB-40CA-BFB0-AA4DB8E1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47" y="2274554"/>
            <a:ext cx="3811894" cy="287476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DD9589F-FF1F-46A1-9830-09477AEA90F5}"/>
              </a:ext>
            </a:extLst>
          </p:cNvPr>
          <p:cNvSpPr txBox="1">
            <a:spLocks/>
          </p:cNvSpPr>
          <p:nvPr/>
        </p:nvSpPr>
        <p:spPr>
          <a:xfrm>
            <a:off x="1561087" y="5354051"/>
            <a:ext cx="8949331" cy="109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Tempo médio de convergência e número médio de mensagens trocadas para simulações com diferentes probabilidades de perda de mensagens</a:t>
            </a:r>
          </a:p>
        </p:txBody>
      </p:sp>
    </p:spTree>
    <p:extLst>
      <p:ext uri="{BB962C8B-B14F-4D97-AF65-F5344CB8AC3E}">
        <p14:creationId xmlns:p14="http://schemas.microsoft.com/office/powerpoint/2010/main" val="409710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289</Words>
  <Application>Microsoft Office PowerPoint</Application>
  <PresentationFormat>Ecrã Panorâmico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Parallax</vt:lpstr>
      <vt:lpstr>Sistemas Distribuídos em Larga Escala</vt:lpstr>
      <vt:lpstr>Introdução</vt:lpstr>
      <vt:lpstr>Decisão sobre o algoritmo</vt:lpstr>
      <vt:lpstr>Protocolo</vt:lpstr>
      <vt:lpstr>Implementação</vt:lpstr>
      <vt:lpstr>Simulador</vt:lpstr>
      <vt:lpstr>Papel do Simulador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Pedro Miguel da Costa Capa</cp:lastModifiedBy>
  <cp:revision>495</cp:revision>
  <dcterms:created xsi:type="dcterms:W3CDTF">2020-05-25T16:24:37Z</dcterms:created>
  <dcterms:modified xsi:type="dcterms:W3CDTF">2020-05-27T14:34:40Z</dcterms:modified>
</cp:coreProperties>
</file>