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notesMasterIdLst>
    <p:notesMasterId r:id="rId18"/>
  </p:notesMasterIdLst>
  <p:sldIdLst>
    <p:sldId id="279" r:id="rId3"/>
    <p:sldId id="278" r:id="rId4"/>
    <p:sldId id="268" r:id="rId5"/>
    <p:sldId id="281" r:id="rId6"/>
    <p:sldId id="282" r:id="rId7"/>
    <p:sldId id="283" r:id="rId8"/>
    <p:sldId id="284" r:id="rId9"/>
    <p:sldId id="285" r:id="rId10"/>
    <p:sldId id="280" r:id="rId11"/>
    <p:sldId id="286" r:id="rId12"/>
    <p:sldId id="274" r:id="rId13"/>
    <p:sldId id="288" r:id="rId14"/>
    <p:sldId id="276" r:id="rId15"/>
    <p:sldId id="289" r:id="rId16"/>
    <p:sldId id="290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1404" autoAdjust="0"/>
  </p:normalViewPr>
  <p:slideViewPr>
    <p:cSldViewPr snapToGrid="0">
      <p:cViewPr>
        <p:scale>
          <a:sx n="125" d="100"/>
          <a:sy n="125" d="100"/>
        </p:scale>
        <p:origin x="-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74ADC-5815-4508-8EEB-0DC39CBD85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911E5B7-B864-4348-BE3E-D1BC8C47BFF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Modelo de Dados</a:t>
          </a:r>
        </a:p>
      </dgm:t>
    </dgm:pt>
    <dgm:pt modelId="{34884774-766F-49DB-909A-55D7B3621BC4}" type="parTrans" cxnId="{81064D8E-84DF-4492-B9BC-5DC7824C751E}">
      <dgm:prSet/>
      <dgm:spPr/>
      <dgm:t>
        <a:bodyPr/>
        <a:lstStyle/>
        <a:p>
          <a:endParaRPr lang="pt-PT"/>
        </a:p>
      </dgm:t>
    </dgm:pt>
    <dgm:pt modelId="{97B28930-3D44-4E3F-B6A0-E68E34C0480E}" type="sibTrans" cxnId="{81064D8E-84DF-4492-B9BC-5DC7824C751E}">
      <dgm:prSet/>
      <dgm:spPr/>
      <dgm:t>
        <a:bodyPr/>
        <a:lstStyle/>
        <a:p>
          <a:endParaRPr lang="pt-PT"/>
        </a:p>
      </dgm:t>
    </dgm:pt>
    <dgm:pt modelId="{885E10D3-65F8-455E-9C62-976CE3F5621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Ajustes e Testes</a:t>
          </a:r>
        </a:p>
      </dgm:t>
    </dgm:pt>
    <dgm:pt modelId="{339338B3-88B8-410A-9924-5A22728D3865}" type="parTrans" cxnId="{A46E2328-B8DE-48FF-9F10-12033EC08C8B}">
      <dgm:prSet/>
      <dgm:spPr/>
      <dgm:t>
        <a:bodyPr/>
        <a:lstStyle/>
        <a:p>
          <a:endParaRPr lang="pt-PT"/>
        </a:p>
      </dgm:t>
    </dgm:pt>
    <dgm:pt modelId="{295A36F7-277E-487F-BF62-3AA01A98A614}" type="sibTrans" cxnId="{A46E2328-B8DE-48FF-9F10-12033EC08C8B}">
      <dgm:prSet/>
      <dgm:spPr/>
      <dgm:t>
        <a:bodyPr/>
        <a:lstStyle/>
        <a:p>
          <a:endParaRPr lang="pt-PT"/>
        </a:p>
      </dgm:t>
    </dgm:pt>
    <dgm:pt modelId="{B3BE05DD-5835-41AD-B6CD-01DDA4AE870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Operações de Manipulação</a:t>
          </a:r>
        </a:p>
      </dgm:t>
    </dgm:pt>
    <dgm:pt modelId="{A04E22F3-5745-44CB-939B-83AC13AC4140}" type="parTrans" cxnId="{9CDD6687-8EF6-42D2-ADB8-2D5DA58D9282}">
      <dgm:prSet/>
      <dgm:spPr/>
      <dgm:t>
        <a:bodyPr/>
        <a:lstStyle/>
        <a:p>
          <a:endParaRPr lang="pt-PT"/>
        </a:p>
      </dgm:t>
    </dgm:pt>
    <dgm:pt modelId="{861E8E0F-94F7-4DF5-BBCD-B8E39F47A366}" type="sibTrans" cxnId="{9CDD6687-8EF6-42D2-ADB8-2D5DA58D9282}">
      <dgm:prSet/>
      <dgm:spPr/>
      <dgm:t>
        <a:bodyPr/>
        <a:lstStyle/>
        <a:p>
          <a:endParaRPr lang="pt-PT"/>
        </a:p>
      </dgm:t>
    </dgm:pt>
    <dgm:pt modelId="{AE70CA9E-A361-4E8A-95CB-6D2A54C262B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Importação de Dados</a:t>
          </a:r>
        </a:p>
      </dgm:t>
    </dgm:pt>
    <dgm:pt modelId="{859281AF-AEA9-4087-9924-886A2D97639E}" type="parTrans" cxnId="{7DD6E31E-47C8-4F06-B53B-85174945D733}">
      <dgm:prSet/>
      <dgm:spPr/>
      <dgm:t>
        <a:bodyPr/>
        <a:lstStyle/>
        <a:p>
          <a:endParaRPr lang="pt-PT"/>
        </a:p>
      </dgm:t>
    </dgm:pt>
    <dgm:pt modelId="{5C402051-9617-47BB-A2ED-D5E8A34B78C1}" type="sibTrans" cxnId="{7DD6E31E-47C8-4F06-B53B-85174945D733}">
      <dgm:prSet/>
      <dgm:spPr/>
      <dgm:t>
        <a:bodyPr/>
        <a:lstStyle/>
        <a:p>
          <a:endParaRPr lang="pt-PT"/>
        </a:p>
      </dgm:t>
    </dgm:pt>
    <dgm:pt modelId="{3F0CA3CE-7678-4CAE-A437-9EFD6E8BC325}" type="pres">
      <dgm:prSet presAssocID="{D0874ADC-5815-4508-8EEB-0DC39CBD8590}" presName="root" presStyleCnt="0">
        <dgm:presLayoutVars>
          <dgm:dir/>
          <dgm:resizeHandles val="exact"/>
        </dgm:presLayoutVars>
      </dgm:prSet>
      <dgm:spPr/>
    </dgm:pt>
    <dgm:pt modelId="{C06BF4D9-B4FE-4CEC-A509-985810AF7122}" type="pres">
      <dgm:prSet presAssocID="{7911E5B7-B864-4348-BE3E-D1BC8C47BFFB}" presName="compNode" presStyleCnt="0"/>
      <dgm:spPr/>
    </dgm:pt>
    <dgm:pt modelId="{B307FA71-9DA0-4EF1-8AD4-A99AD390D459}" type="pres">
      <dgm:prSet presAssocID="{7911E5B7-B864-4348-BE3E-D1BC8C47BFFB}" presName="bgRect" presStyleLbl="bgShp" presStyleIdx="0" presStyleCnt="4"/>
      <dgm:spPr/>
    </dgm:pt>
    <dgm:pt modelId="{33B52966-1475-4375-B400-BA171CAA99FA}" type="pres">
      <dgm:prSet presAssocID="{7911E5B7-B864-4348-BE3E-D1BC8C47BF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 de trabalho"/>
        </a:ext>
      </dgm:extLst>
    </dgm:pt>
    <dgm:pt modelId="{62E362DA-A24C-44EF-958C-25C0D1042D93}" type="pres">
      <dgm:prSet presAssocID="{7911E5B7-B864-4348-BE3E-D1BC8C47BFFB}" presName="spaceRect" presStyleCnt="0"/>
      <dgm:spPr/>
    </dgm:pt>
    <dgm:pt modelId="{65440EF8-9C17-4428-AA4B-85BC1FE444A2}" type="pres">
      <dgm:prSet presAssocID="{7911E5B7-B864-4348-BE3E-D1BC8C47BFFB}" presName="parTx" presStyleLbl="revTx" presStyleIdx="0" presStyleCnt="4">
        <dgm:presLayoutVars>
          <dgm:chMax val="0"/>
          <dgm:chPref val="0"/>
        </dgm:presLayoutVars>
      </dgm:prSet>
      <dgm:spPr/>
    </dgm:pt>
    <dgm:pt modelId="{A17E979B-6772-4BFA-A224-23FA15AA95B3}" type="pres">
      <dgm:prSet presAssocID="{97B28930-3D44-4E3F-B6A0-E68E34C0480E}" presName="sibTrans" presStyleCnt="0"/>
      <dgm:spPr/>
    </dgm:pt>
    <dgm:pt modelId="{9D8E3838-CD04-4CB8-A531-4AE65E0BB8E2}" type="pres">
      <dgm:prSet presAssocID="{AE70CA9E-A361-4E8A-95CB-6D2A54C262BB}" presName="compNode" presStyleCnt="0"/>
      <dgm:spPr/>
    </dgm:pt>
    <dgm:pt modelId="{6E7E032B-E694-4F46-8412-163815154F39}" type="pres">
      <dgm:prSet presAssocID="{AE70CA9E-A361-4E8A-95CB-6D2A54C262BB}" presName="bgRect" presStyleLbl="bgShp" presStyleIdx="1" presStyleCnt="4"/>
      <dgm:spPr/>
    </dgm:pt>
    <dgm:pt modelId="{4A813D45-C515-4F9D-8D3F-5DE8BFB96A94}" type="pres">
      <dgm:prSet presAssocID="{AE70CA9E-A361-4E8A-95CB-6D2A54C262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D0623999-9C5F-4D6D-8B19-D571F8CE04A0}" type="pres">
      <dgm:prSet presAssocID="{AE70CA9E-A361-4E8A-95CB-6D2A54C262BB}" presName="spaceRect" presStyleCnt="0"/>
      <dgm:spPr/>
    </dgm:pt>
    <dgm:pt modelId="{C701DA61-6E5B-422B-BC61-1ACB6B773720}" type="pres">
      <dgm:prSet presAssocID="{AE70CA9E-A361-4E8A-95CB-6D2A54C262BB}" presName="parTx" presStyleLbl="revTx" presStyleIdx="1" presStyleCnt="4">
        <dgm:presLayoutVars>
          <dgm:chMax val="0"/>
          <dgm:chPref val="0"/>
        </dgm:presLayoutVars>
      </dgm:prSet>
      <dgm:spPr/>
    </dgm:pt>
    <dgm:pt modelId="{E0837525-5231-479B-8C4D-27CDA320E3A3}" type="pres">
      <dgm:prSet presAssocID="{5C402051-9617-47BB-A2ED-D5E8A34B78C1}" presName="sibTrans" presStyleCnt="0"/>
      <dgm:spPr/>
    </dgm:pt>
    <dgm:pt modelId="{6B542E03-FB4F-4B8B-9AB6-2143FF902F72}" type="pres">
      <dgm:prSet presAssocID="{885E10D3-65F8-455E-9C62-976CE3F56214}" presName="compNode" presStyleCnt="0"/>
      <dgm:spPr/>
    </dgm:pt>
    <dgm:pt modelId="{AEB092A9-07D6-4F0C-BBDF-AE5997E427AA}" type="pres">
      <dgm:prSet presAssocID="{885E10D3-65F8-455E-9C62-976CE3F56214}" presName="bgRect" presStyleLbl="bgShp" presStyleIdx="2" presStyleCnt="4"/>
      <dgm:spPr/>
    </dgm:pt>
    <dgm:pt modelId="{E9690CE6-5FA3-499A-8798-6CC7C93FDCC3}" type="pres">
      <dgm:prSet presAssocID="{885E10D3-65F8-455E-9C62-976CE3F562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C9F61F4B-1B36-4743-AB0B-9BC4021D6585}" type="pres">
      <dgm:prSet presAssocID="{885E10D3-65F8-455E-9C62-976CE3F56214}" presName="spaceRect" presStyleCnt="0"/>
      <dgm:spPr/>
    </dgm:pt>
    <dgm:pt modelId="{794CB011-EE5E-4C37-A8B2-86309D099C70}" type="pres">
      <dgm:prSet presAssocID="{885E10D3-65F8-455E-9C62-976CE3F56214}" presName="parTx" presStyleLbl="revTx" presStyleIdx="2" presStyleCnt="4">
        <dgm:presLayoutVars>
          <dgm:chMax val="0"/>
          <dgm:chPref val="0"/>
        </dgm:presLayoutVars>
      </dgm:prSet>
      <dgm:spPr/>
    </dgm:pt>
    <dgm:pt modelId="{E4E49015-63DC-4600-9726-E037626A4A3F}" type="pres">
      <dgm:prSet presAssocID="{295A36F7-277E-487F-BF62-3AA01A98A614}" presName="sibTrans" presStyleCnt="0"/>
      <dgm:spPr/>
    </dgm:pt>
    <dgm:pt modelId="{10593D69-7E72-49EC-8B6F-56753B1B36CF}" type="pres">
      <dgm:prSet presAssocID="{B3BE05DD-5835-41AD-B6CD-01DDA4AE8708}" presName="compNode" presStyleCnt="0"/>
      <dgm:spPr/>
    </dgm:pt>
    <dgm:pt modelId="{2A747D5E-C94F-4EE5-A23C-F42CCF359A4B}" type="pres">
      <dgm:prSet presAssocID="{B3BE05DD-5835-41AD-B6CD-01DDA4AE8708}" presName="bgRect" presStyleLbl="bgShp" presStyleIdx="3" presStyleCnt="4"/>
      <dgm:spPr/>
    </dgm:pt>
    <dgm:pt modelId="{83A88100-17DE-4F9B-940B-8A2E798FEAD3}" type="pres">
      <dgm:prSet presAssocID="{B3BE05DD-5835-41AD-B6CD-01DDA4AE87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538F3511-D00C-472C-BDD5-0DE85844ECD9}" type="pres">
      <dgm:prSet presAssocID="{B3BE05DD-5835-41AD-B6CD-01DDA4AE8708}" presName="spaceRect" presStyleCnt="0"/>
      <dgm:spPr/>
    </dgm:pt>
    <dgm:pt modelId="{7D8E336B-8B78-4AC2-8F74-859B1EC6FB70}" type="pres">
      <dgm:prSet presAssocID="{B3BE05DD-5835-41AD-B6CD-01DDA4AE87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3278005-BE50-4B4B-9DE4-6B3FA05E7CC6}" type="presOf" srcId="{D0874ADC-5815-4508-8EEB-0DC39CBD8590}" destId="{3F0CA3CE-7678-4CAE-A437-9EFD6E8BC325}" srcOrd="0" destOrd="0" presId="urn:microsoft.com/office/officeart/2018/2/layout/IconVerticalSolidList"/>
    <dgm:cxn modelId="{9E236C11-3772-4E9B-858D-4CCB6005A627}" type="presOf" srcId="{AE70CA9E-A361-4E8A-95CB-6D2A54C262BB}" destId="{C701DA61-6E5B-422B-BC61-1ACB6B773720}" srcOrd="0" destOrd="0" presId="urn:microsoft.com/office/officeart/2018/2/layout/IconVerticalSolidList"/>
    <dgm:cxn modelId="{7DD6E31E-47C8-4F06-B53B-85174945D733}" srcId="{D0874ADC-5815-4508-8EEB-0DC39CBD8590}" destId="{AE70CA9E-A361-4E8A-95CB-6D2A54C262BB}" srcOrd="1" destOrd="0" parTransId="{859281AF-AEA9-4087-9924-886A2D97639E}" sibTransId="{5C402051-9617-47BB-A2ED-D5E8A34B78C1}"/>
    <dgm:cxn modelId="{A46E2328-B8DE-48FF-9F10-12033EC08C8B}" srcId="{D0874ADC-5815-4508-8EEB-0DC39CBD8590}" destId="{885E10D3-65F8-455E-9C62-976CE3F56214}" srcOrd="2" destOrd="0" parTransId="{339338B3-88B8-410A-9924-5A22728D3865}" sibTransId="{295A36F7-277E-487F-BF62-3AA01A98A614}"/>
    <dgm:cxn modelId="{C480002E-8B20-47C2-A9D7-F9477DA6C0EC}" type="presOf" srcId="{7911E5B7-B864-4348-BE3E-D1BC8C47BFFB}" destId="{65440EF8-9C17-4428-AA4B-85BC1FE444A2}" srcOrd="0" destOrd="0" presId="urn:microsoft.com/office/officeart/2018/2/layout/IconVerticalSolidList"/>
    <dgm:cxn modelId="{9CDD6687-8EF6-42D2-ADB8-2D5DA58D9282}" srcId="{D0874ADC-5815-4508-8EEB-0DC39CBD8590}" destId="{B3BE05DD-5835-41AD-B6CD-01DDA4AE8708}" srcOrd="3" destOrd="0" parTransId="{A04E22F3-5745-44CB-939B-83AC13AC4140}" sibTransId="{861E8E0F-94F7-4DF5-BBCD-B8E39F47A366}"/>
    <dgm:cxn modelId="{AA9A3C89-9A9D-4282-8C6F-9D72A8F8C0DE}" type="presOf" srcId="{B3BE05DD-5835-41AD-B6CD-01DDA4AE8708}" destId="{7D8E336B-8B78-4AC2-8F74-859B1EC6FB70}" srcOrd="0" destOrd="0" presId="urn:microsoft.com/office/officeart/2018/2/layout/IconVerticalSolidList"/>
    <dgm:cxn modelId="{81064D8E-84DF-4492-B9BC-5DC7824C751E}" srcId="{D0874ADC-5815-4508-8EEB-0DC39CBD8590}" destId="{7911E5B7-B864-4348-BE3E-D1BC8C47BFFB}" srcOrd="0" destOrd="0" parTransId="{34884774-766F-49DB-909A-55D7B3621BC4}" sibTransId="{97B28930-3D44-4E3F-B6A0-E68E34C0480E}"/>
    <dgm:cxn modelId="{249CBFB2-4D26-44B0-AA8E-6F130B09E0F3}" type="presOf" srcId="{885E10D3-65F8-455E-9C62-976CE3F56214}" destId="{794CB011-EE5E-4C37-A8B2-86309D099C70}" srcOrd="0" destOrd="0" presId="urn:microsoft.com/office/officeart/2018/2/layout/IconVerticalSolidList"/>
    <dgm:cxn modelId="{12F68FE6-7135-41E8-9166-28491ADFFA64}" type="presParOf" srcId="{3F0CA3CE-7678-4CAE-A437-9EFD6E8BC325}" destId="{C06BF4D9-B4FE-4CEC-A509-985810AF7122}" srcOrd="0" destOrd="0" presId="urn:microsoft.com/office/officeart/2018/2/layout/IconVerticalSolidList"/>
    <dgm:cxn modelId="{6948BD4F-738A-4A8C-94D5-37D0218822BD}" type="presParOf" srcId="{C06BF4D9-B4FE-4CEC-A509-985810AF7122}" destId="{B307FA71-9DA0-4EF1-8AD4-A99AD390D459}" srcOrd="0" destOrd="0" presId="urn:microsoft.com/office/officeart/2018/2/layout/IconVerticalSolidList"/>
    <dgm:cxn modelId="{6349777F-9460-4F68-B40F-2442D87BD8E6}" type="presParOf" srcId="{C06BF4D9-B4FE-4CEC-A509-985810AF7122}" destId="{33B52966-1475-4375-B400-BA171CAA99FA}" srcOrd="1" destOrd="0" presId="urn:microsoft.com/office/officeart/2018/2/layout/IconVerticalSolidList"/>
    <dgm:cxn modelId="{C000E942-3BDD-4785-A10F-EF344D2EAAEB}" type="presParOf" srcId="{C06BF4D9-B4FE-4CEC-A509-985810AF7122}" destId="{62E362DA-A24C-44EF-958C-25C0D1042D93}" srcOrd="2" destOrd="0" presId="urn:microsoft.com/office/officeart/2018/2/layout/IconVerticalSolidList"/>
    <dgm:cxn modelId="{747D3002-2C43-44E3-9A02-5D72B1DDB984}" type="presParOf" srcId="{C06BF4D9-B4FE-4CEC-A509-985810AF7122}" destId="{65440EF8-9C17-4428-AA4B-85BC1FE444A2}" srcOrd="3" destOrd="0" presId="urn:microsoft.com/office/officeart/2018/2/layout/IconVerticalSolidList"/>
    <dgm:cxn modelId="{BD86EC5C-5F6D-4049-9F9E-65908BE2A69E}" type="presParOf" srcId="{3F0CA3CE-7678-4CAE-A437-9EFD6E8BC325}" destId="{A17E979B-6772-4BFA-A224-23FA15AA95B3}" srcOrd="1" destOrd="0" presId="urn:microsoft.com/office/officeart/2018/2/layout/IconVerticalSolidList"/>
    <dgm:cxn modelId="{19A36868-8A54-48DC-A5A0-1B3D81BF787E}" type="presParOf" srcId="{3F0CA3CE-7678-4CAE-A437-9EFD6E8BC325}" destId="{9D8E3838-CD04-4CB8-A531-4AE65E0BB8E2}" srcOrd="2" destOrd="0" presId="urn:microsoft.com/office/officeart/2018/2/layout/IconVerticalSolidList"/>
    <dgm:cxn modelId="{B4B029CE-CB8D-445D-8640-FD76B59C2AD6}" type="presParOf" srcId="{9D8E3838-CD04-4CB8-A531-4AE65E0BB8E2}" destId="{6E7E032B-E694-4F46-8412-163815154F39}" srcOrd="0" destOrd="0" presId="urn:microsoft.com/office/officeart/2018/2/layout/IconVerticalSolidList"/>
    <dgm:cxn modelId="{9BD15366-78E1-4ED0-9CA6-3B12D68BABD3}" type="presParOf" srcId="{9D8E3838-CD04-4CB8-A531-4AE65E0BB8E2}" destId="{4A813D45-C515-4F9D-8D3F-5DE8BFB96A94}" srcOrd="1" destOrd="0" presId="urn:microsoft.com/office/officeart/2018/2/layout/IconVerticalSolidList"/>
    <dgm:cxn modelId="{BF9F491E-6F76-40D6-85B5-35F09721DC8C}" type="presParOf" srcId="{9D8E3838-CD04-4CB8-A531-4AE65E0BB8E2}" destId="{D0623999-9C5F-4D6D-8B19-D571F8CE04A0}" srcOrd="2" destOrd="0" presId="urn:microsoft.com/office/officeart/2018/2/layout/IconVerticalSolidList"/>
    <dgm:cxn modelId="{C262F3BA-074F-4DF7-A3C1-B722E7938FCB}" type="presParOf" srcId="{9D8E3838-CD04-4CB8-A531-4AE65E0BB8E2}" destId="{C701DA61-6E5B-422B-BC61-1ACB6B773720}" srcOrd="3" destOrd="0" presId="urn:microsoft.com/office/officeart/2018/2/layout/IconVerticalSolidList"/>
    <dgm:cxn modelId="{D9272925-CE20-44E5-B615-D3AAB0B270ED}" type="presParOf" srcId="{3F0CA3CE-7678-4CAE-A437-9EFD6E8BC325}" destId="{E0837525-5231-479B-8C4D-27CDA320E3A3}" srcOrd="3" destOrd="0" presId="urn:microsoft.com/office/officeart/2018/2/layout/IconVerticalSolidList"/>
    <dgm:cxn modelId="{51FB0C8A-3195-4A4F-93B7-AD61F7D00479}" type="presParOf" srcId="{3F0CA3CE-7678-4CAE-A437-9EFD6E8BC325}" destId="{6B542E03-FB4F-4B8B-9AB6-2143FF902F72}" srcOrd="4" destOrd="0" presId="urn:microsoft.com/office/officeart/2018/2/layout/IconVerticalSolidList"/>
    <dgm:cxn modelId="{A2081268-447E-426F-90D1-64814C19784E}" type="presParOf" srcId="{6B542E03-FB4F-4B8B-9AB6-2143FF902F72}" destId="{AEB092A9-07D6-4F0C-BBDF-AE5997E427AA}" srcOrd="0" destOrd="0" presId="urn:microsoft.com/office/officeart/2018/2/layout/IconVerticalSolidList"/>
    <dgm:cxn modelId="{5E20F0A0-F7C0-4F38-ABAB-53D115275B1E}" type="presParOf" srcId="{6B542E03-FB4F-4B8B-9AB6-2143FF902F72}" destId="{E9690CE6-5FA3-499A-8798-6CC7C93FDCC3}" srcOrd="1" destOrd="0" presId="urn:microsoft.com/office/officeart/2018/2/layout/IconVerticalSolidList"/>
    <dgm:cxn modelId="{1C8DEF5C-82CB-4D3A-B70A-F5F84450B0C2}" type="presParOf" srcId="{6B542E03-FB4F-4B8B-9AB6-2143FF902F72}" destId="{C9F61F4B-1B36-4743-AB0B-9BC4021D6585}" srcOrd="2" destOrd="0" presId="urn:microsoft.com/office/officeart/2018/2/layout/IconVerticalSolidList"/>
    <dgm:cxn modelId="{8584F18E-C720-4903-AE6A-66889B77DD9B}" type="presParOf" srcId="{6B542E03-FB4F-4B8B-9AB6-2143FF902F72}" destId="{794CB011-EE5E-4C37-A8B2-86309D099C70}" srcOrd="3" destOrd="0" presId="urn:microsoft.com/office/officeart/2018/2/layout/IconVerticalSolidList"/>
    <dgm:cxn modelId="{1587FD9E-E122-4E5D-9422-9F1AB35AD7AC}" type="presParOf" srcId="{3F0CA3CE-7678-4CAE-A437-9EFD6E8BC325}" destId="{E4E49015-63DC-4600-9726-E037626A4A3F}" srcOrd="5" destOrd="0" presId="urn:microsoft.com/office/officeart/2018/2/layout/IconVerticalSolidList"/>
    <dgm:cxn modelId="{40B5110A-10F9-4F2F-B524-80CED20268A5}" type="presParOf" srcId="{3F0CA3CE-7678-4CAE-A437-9EFD6E8BC325}" destId="{10593D69-7E72-49EC-8B6F-56753B1B36CF}" srcOrd="6" destOrd="0" presId="urn:microsoft.com/office/officeart/2018/2/layout/IconVerticalSolidList"/>
    <dgm:cxn modelId="{2363939F-48FD-41CA-9E74-B7A66E93104A}" type="presParOf" srcId="{10593D69-7E72-49EC-8B6F-56753B1B36CF}" destId="{2A747D5E-C94F-4EE5-A23C-F42CCF359A4B}" srcOrd="0" destOrd="0" presId="urn:microsoft.com/office/officeart/2018/2/layout/IconVerticalSolidList"/>
    <dgm:cxn modelId="{CADF403E-41D3-433F-9B75-29ECF0023176}" type="presParOf" srcId="{10593D69-7E72-49EC-8B6F-56753B1B36CF}" destId="{83A88100-17DE-4F9B-940B-8A2E798FEAD3}" srcOrd="1" destOrd="0" presId="urn:microsoft.com/office/officeart/2018/2/layout/IconVerticalSolidList"/>
    <dgm:cxn modelId="{6652E2D1-D77E-4EE3-94E9-AB47FF396263}" type="presParOf" srcId="{10593D69-7E72-49EC-8B6F-56753B1B36CF}" destId="{538F3511-D00C-472C-BDD5-0DE85844ECD9}" srcOrd="2" destOrd="0" presId="urn:microsoft.com/office/officeart/2018/2/layout/IconVerticalSolidList"/>
    <dgm:cxn modelId="{71361499-AAF0-49B9-A194-8730E5C86DC7}" type="presParOf" srcId="{10593D69-7E72-49EC-8B6F-56753B1B36CF}" destId="{7D8E336B-8B78-4AC2-8F74-859B1EC6FB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74ADC-5815-4508-8EEB-0DC39CBD85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pt-PT"/>
        </a:p>
      </dgm:t>
    </dgm:pt>
    <dgm:pt modelId="{7911E5B7-B864-4348-BE3E-D1BC8C47BFF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Modelo de Dados</a:t>
          </a:r>
        </a:p>
      </dgm:t>
    </dgm:pt>
    <dgm:pt modelId="{34884774-766F-49DB-909A-55D7B3621BC4}" type="parTrans" cxnId="{81064D8E-84DF-4492-B9BC-5DC7824C751E}">
      <dgm:prSet/>
      <dgm:spPr/>
      <dgm:t>
        <a:bodyPr/>
        <a:lstStyle/>
        <a:p>
          <a:endParaRPr lang="pt-PT"/>
        </a:p>
      </dgm:t>
    </dgm:pt>
    <dgm:pt modelId="{97B28930-3D44-4E3F-B6A0-E68E34C0480E}" type="sibTrans" cxnId="{81064D8E-84DF-4492-B9BC-5DC7824C751E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885E10D3-65F8-455E-9C62-976CE3F5621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Importação Dados</a:t>
          </a:r>
        </a:p>
      </dgm:t>
    </dgm:pt>
    <dgm:pt modelId="{339338B3-88B8-410A-9924-5A22728D3865}" type="parTrans" cxnId="{A46E2328-B8DE-48FF-9F10-12033EC08C8B}">
      <dgm:prSet/>
      <dgm:spPr/>
      <dgm:t>
        <a:bodyPr/>
        <a:lstStyle/>
        <a:p>
          <a:endParaRPr lang="pt-PT"/>
        </a:p>
      </dgm:t>
    </dgm:pt>
    <dgm:pt modelId="{295A36F7-277E-487F-BF62-3AA01A98A614}" type="sibTrans" cxnId="{A46E2328-B8DE-48FF-9F10-12033EC08C8B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AE70CA9E-A361-4E8A-95CB-6D2A54C262B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Alteração Abordagem</a:t>
          </a:r>
        </a:p>
      </dgm:t>
    </dgm:pt>
    <dgm:pt modelId="{859281AF-AEA9-4087-9924-886A2D97639E}" type="parTrans" cxnId="{7DD6E31E-47C8-4F06-B53B-85174945D733}">
      <dgm:prSet/>
      <dgm:spPr/>
      <dgm:t>
        <a:bodyPr/>
        <a:lstStyle/>
        <a:p>
          <a:endParaRPr lang="pt-PT"/>
        </a:p>
      </dgm:t>
    </dgm:pt>
    <dgm:pt modelId="{5C402051-9617-47BB-A2ED-D5E8A34B78C1}" type="sibTrans" cxnId="{7DD6E31E-47C8-4F06-B53B-85174945D733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9F714809-7CA2-4A37-9944-D8C2BFEDD1E5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Novo Modelo</a:t>
          </a:r>
        </a:p>
      </dgm:t>
    </dgm:pt>
    <dgm:pt modelId="{BCF51A4D-D0A9-4B54-893C-FAB712103168}" type="parTrans" cxnId="{575C1AA6-52AD-4952-9384-C2DFC490E485}">
      <dgm:prSet/>
      <dgm:spPr/>
      <dgm:t>
        <a:bodyPr/>
        <a:lstStyle/>
        <a:p>
          <a:endParaRPr lang="pt-PT"/>
        </a:p>
      </dgm:t>
    </dgm:pt>
    <dgm:pt modelId="{09E71BC4-4E12-4A00-8B66-5216F2B9314E}" type="sibTrans" cxnId="{575C1AA6-52AD-4952-9384-C2DFC490E485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7A30AD47-9D47-46F2-9E58-07F3CD8FCA5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Ajustes e Testes</a:t>
          </a:r>
        </a:p>
      </dgm:t>
    </dgm:pt>
    <dgm:pt modelId="{FFCBBB7B-C980-440B-AA67-30C9970FA78D}" type="parTrans" cxnId="{54472BEE-03EB-40D3-979E-02108E6B11E7}">
      <dgm:prSet/>
      <dgm:spPr/>
      <dgm:t>
        <a:bodyPr/>
        <a:lstStyle/>
        <a:p>
          <a:endParaRPr lang="pt-PT"/>
        </a:p>
      </dgm:t>
    </dgm:pt>
    <dgm:pt modelId="{B3ADEE4D-EE96-4789-8F7A-1171DB356110}" type="sibTrans" cxnId="{54472BEE-03EB-40D3-979E-02108E6B11E7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16AA6369-6E86-4759-B835-32CDB11D1E1D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Operações de Manipulação</a:t>
          </a:r>
        </a:p>
      </dgm:t>
    </dgm:pt>
    <dgm:pt modelId="{ED81E7EA-3C3C-404A-A299-DA2A279E7198}" type="parTrans" cxnId="{F6681BE3-72DB-4714-874D-D8296F7C04E4}">
      <dgm:prSet/>
      <dgm:spPr/>
      <dgm:t>
        <a:bodyPr/>
        <a:lstStyle/>
        <a:p>
          <a:endParaRPr lang="pt-PT"/>
        </a:p>
      </dgm:t>
    </dgm:pt>
    <dgm:pt modelId="{32B217F7-E01C-4F13-83BD-856DABB0FACD}" type="sibTrans" cxnId="{F6681BE3-72DB-4714-874D-D8296F7C04E4}">
      <dgm:prSet/>
      <dgm:spPr/>
      <dgm:t>
        <a:bodyPr/>
        <a:lstStyle/>
        <a:p>
          <a:endParaRPr lang="pt-PT"/>
        </a:p>
      </dgm:t>
    </dgm:pt>
    <dgm:pt modelId="{9BCC7335-8440-42B0-9330-A0B336FA4954}" type="pres">
      <dgm:prSet presAssocID="{D0874ADC-5815-4508-8EEB-0DC39CBD8590}" presName="root" presStyleCnt="0">
        <dgm:presLayoutVars>
          <dgm:dir/>
          <dgm:resizeHandles val="exact"/>
        </dgm:presLayoutVars>
      </dgm:prSet>
      <dgm:spPr/>
    </dgm:pt>
    <dgm:pt modelId="{BE102E44-AAC4-41B2-B3C2-F418D9AF42A5}" type="pres">
      <dgm:prSet presAssocID="{D0874ADC-5815-4508-8EEB-0DC39CBD8590}" presName="container" presStyleCnt="0">
        <dgm:presLayoutVars>
          <dgm:dir/>
          <dgm:resizeHandles val="exact"/>
        </dgm:presLayoutVars>
      </dgm:prSet>
      <dgm:spPr/>
    </dgm:pt>
    <dgm:pt modelId="{60705597-26D8-42D6-90BA-B96AC1BDE85C}" type="pres">
      <dgm:prSet presAssocID="{7911E5B7-B864-4348-BE3E-D1BC8C47BFFB}" presName="compNode" presStyleCnt="0"/>
      <dgm:spPr/>
    </dgm:pt>
    <dgm:pt modelId="{7A882FEA-D6E9-4431-9C46-38E4438A43F4}" type="pres">
      <dgm:prSet presAssocID="{7911E5B7-B864-4348-BE3E-D1BC8C47BFFB}" presName="iconBgRect" presStyleLbl="bgShp" presStyleIdx="0" presStyleCnt="6"/>
      <dgm:spPr/>
    </dgm:pt>
    <dgm:pt modelId="{578E7049-6D3B-410A-A01C-F39C437F49D8}" type="pres">
      <dgm:prSet presAssocID="{7911E5B7-B864-4348-BE3E-D1BC8C47BFF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24DF77E8-5B68-4E24-AAAF-D20B92A591A4}" type="pres">
      <dgm:prSet presAssocID="{7911E5B7-B864-4348-BE3E-D1BC8C47BFFB}" presName="spaceRect" presStyleCnt="0"/>
      <dgm:spPr/>
    </dgm:pt>
    <dgm:pt modelId="{1884F56F-0566-4C7A-9E9D-6DA12D36F031}" type="pres">
      <dgm:prSet presAssocID="{7911E5B7-B864-4348-BE3E-D1BC8C47BFFB}" presName="textRect" presStyleLbl="revTx" presStyleIdx="0" presStyleCnt="6">
        <dgm:presLayoutVars>
          <dgm:chMax val="1"/>
          <dgm:chPref val="1"/>
        </dgm:presLayoutVars>
      </dgm:prSet>
      <dgm:spPr/>
    </dgm:pt>
    <dgm:pt modelId="{87B794C9-763F-4E4A-AC92-CB920CDFBFB7}" type="pres">
      <dgm:prSet presAssocID="{97B28930-3D44-4E3F-B6A0-E68E34C0480E}" presName="sibTrans" presStyleLbl="sibTrans2D1" presStyleIdx="0" presStyleCnt="0"/>
      <dgm:spPr/>
    </dgm:pt>
    <dgm:pt modelId="{DA0E8F54-67E4-47CD-A75C-F5A9DB55FFB0}" type="pres">
      <dgm:prSet presAssocID="{AE70CA9E-A361-4E8A-95CB-6D2A54C262BB}" presName="compNode" presStyleCnt="0"/>
      <dgm:spPr/>
    </dgm:pt>
    <dgm:pt modelId="{D9EFA35E-1C93-4B72-8C21-AA135D0D6669}" type="pres">
      <dgm:prSet presAssocID="{AE70CA9E-A361-4E8A-95CB-6D2A54C262BB}" presName="iconBgRect" presStyleLbl="bgShp" presStyleIdx="1" presStyleCnt="6"/>
      <dgm:spPr/>
    </dgm:pt>
    <dgm:pt modelId="{67DBF854-E230-430C-82FE-A7C14CA63FB6}" type="pres">
      <dgm:prSet presAssocID="{AE70CA9E-A361-4E8A-95CB-6D2A54C262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30EAA62-5284-4C06-BAB8-C121FD26E017}" type="pres">
      <dgm:prSet presAssocID="{AE70CA9E-A361-4E8A-95CB-6D2A54C262BB}" presName="spaceRect" presStyleCnt="0"/>
      <dgm:spPr/>
    </dgm:pt>
    <dgm:pt modelId="{D6B7CBD2-43A1-48AE-86BC-FC4012728F8C}" type="pres">
      <dgm:prSet presAssocID="{AE70CA9E-A361-4E8A-95CB-6D2A54C262BB}" presName="textRect" presStyleLbl="revTx" presStyleIdx="1" presStyleCnt="6">
        <dgm:presLayoutVars>
          <dgm:chMax val="1"/>
          <dgm:chPref val="1"/>
        </dgm:presLayoutVars>
      </dgm:prSet>
      <dgm:spPr/>
    </dgm:pt>
    <dgm:pt modelId="{E6F7DB1C-432B-4419-9E9E-F938B0BE6C33}" type="pres">
      <dgm:prSet presAssocID="{5C402051-9617-47BB-A2ED-D5E8A34B78C1}" presName="sibTrans" presStyleLbl="sibTrans2D1" presStyleIdx="0" presStyleCnt="0"/>
      <dgm:spPr/>
    </dgm:pt>
    <dgm:pt modelId="{F0E1773E-770B-4E3E-B617-6277F475FDCB}" type="pres">
      <dgm:prSet presAssocID="{9F714809-7CA2-4A37-9944-D8C2BFEDD1E5}" presName="compNode" presStyleCnt="0"/>
      <dgm:spPr/>
    </dgm:pt>
    <dgm:pt modelId="{693F744F-426B-425B-87AB-209C20F661A7}" type="pres">
      <dgm:prSet presAssocID="{9F714809-7CA2-4A37-9944-D8C2BFEDD1E5}" presName="iconBgRect" presStyleLbl="bgShp" presStyleIdx="2" presStyleCnt="6"/>
      <dgm:spPr/>
    </dgm:pt>
    <dgm:pt modelId="{D4994327-868E-4435-9E37-9B0E1329D266}" type="pres">
      <dgm:prSet presAssocID="{9F714809-7CA2-4A37-9944-D8C2BFEDD1E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AC41AF8E-D911-4001-AA42-2CA355F27307}" type="pres">
      <dgm:prSet presAssocID="{9F714809-7CA2-4A37-9944-D8C2BFEDD1E5}" presName="spaceRect" presStyleCnt="0"/>
      <dgm:spPr/>
    </dgm:pt>
    <dgm:pt modelId="{12E4DA02-4949-476F-AFE1-8691C9347EFE}" type="pres">
      <dgm:prSet presAssocID="{9F714809-7CA2-4A37-9944-D8C2BFEDD1E5}" presName="textRect" presStyleLbl="revTx" presStyleIdx="2" presStyleCnt="6">
        <dgm:presLayoutVars>
          <dgm:chMax val="1"/>
          <dgm:chPref val="1"/>
        </dgm:presLayoutVars>
      </dgm:prSet>
      <dgm:spPr/>
    </dgm:pt>
    <dgm:pt modelId="{6E45FB39-B09A-4959-BAC8-1D86F6AC349B}" type="pres">
      <dgm:prSet presAssocID="{09E71BC4-4E12-4A00-8B66-5216F2B9314E}" presName="sibTrans" presStyleLbl="sibTrans2D1" presStyleIdx="0" presStyleCnt="0"/>
      <dgm:spPr/>
    </dgm:pt>
    <dgm:pt modelId="{F12E3DC2-A898-41C9-A4E9-FE0DDA1E258E}" type="pres">
      <dgm:prSet presAssocID="{885E10D3-65F8-455E-9C62-976CE3F56214}" presName="compNode" presStyleCnt="0"/>
      <dgm:spPr/>
    </dgm:pt>
    <dgm:pt modelId="{768033CA-6D76-4892-B20A-DF472727019E}" type="pres">
      <dgm:prSet presAssocID="{885E10D3-65F8-455E-9C62-976CE3F56214}" presName="iconBgRect" presStyleLbl="bgShp" presStyleIdx="3" presStyleCnt="6"/>
      <dgm:spPr/>
    </dgm:pt>
    <dgm:pt modelId="{5DF4CEA2-A062-432F-A548-4C5B22F2CA4A}" type="pres">
      <dgm:prSet presAssocID="{885E10D3-65F8-455E-9C62-976CE3F5621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3BD9E352-9501-40A7-80E3-555946DE769D}" type="pres">
      <dgm:prSet presAssocID="{885E10D3-65F8-455E-9C62-976CE3F56214}" presName="spaceRect" presStyleCnt="0"/>
      <dgm:spPr/>
    </dgm:pt>
    <dgm:pt modelId="{2E2AAAEC-49FA-4B55-AA87-0A32A64D2FF7}" type="pres">
      <dgm:prSet presAssocID="{885E10D3-65F8-455E-9C62-976CE3F56214}" presName="textRect" presStyleLbl="revTx" presStyleIdx="3" presStyleCnt="6">
        <dgm:presLayoutVars>
          <dgm:chMax val="1"/>
          <dgm:chPref val="1"/>
        </dgm:presLayoutVars>
      </dgm:prSet>
      <dgm:spPr/>
    </dgm:pt>
    <dgm:pt modelId="{39EEB12C-DE8F-4B95-A807-BF0C0CC4A953}" type="pres">
      <dgm:prSet presAssocID="{295A36F7-277E-487F-BF62-3AA01A98A614}" presName="sibTrans" presStyleLbl="sibTrans2D1" presStyleIdx="0" presStyleCnt="0"/>
      <dgm:spPr/>
    </dgm:pt>
    <dgm:pt modelId="{169F7193-E148-44CD-B6D4-9C1B79968A27}" type="pres">
      <dgm:prSet presAssocID="{7A30AD47-9D47-46F2-9E58-07F3CD8FCA50}" presName="compNode" presStyleCnt="0"/>
      <dgm:spPr/>
    </dgm:pt>
    <dgm:pt modelId="{2560312C-29A2-4CA7-864F-2DD0097F3842}" type="pres">
      <dgm:prSet presAssocID="{7A30AD47-9D47-46F2-9E58-07F3CD8FCA50}" presName="iconBgRect" presStyleLbl="bgShp" presStyleIdx="4" presStyleCnt="6"/>
      <dgm:spPr/>
    </dgm:pt>
    <dgm:pt modelId="{54DBF845-5C12-4C76-94EB-146EE7DDE241}" type="pres">
      <dgm:prSet presAssocID="{7A30AD47-9D47-46F2-9E58-07F3CD8FCA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79F32C77-9E38-449C-9DE2-9AB92DBD4638}" type="pres">
      <dgm:prSet presAssocID="{7A30AD47-9D47-46F2-9E58-07F3CD8FCA50}" presName="spaceRect" presStyleCnt="0"/>
      <dgm:spPr/>
    </dgm:pt>
    <dgm:pt modelId="{57AEF68C-736C-410D-B8DA-673E3D7F4EDF}" type="pres">
      <dgm:prSet presAssocID="{7A30AD47-9D47-46F2-9E58-07F3CD8FCA50}" presName="textRect" presStyleLbl="revTx" presStyleIdx="4" presStyleCnt="6">
        <dgm:presLayoutVars>
          <dgm:chMax val="1"/>
          <dgm:chPref val="1"/>
        </dgm:presLayoutVars>
      </dgm:prSet>
      <dgm:spPr/>
    </dgm:pt>
    <dgm:pt modelId="{BE0D7270-8574-445F-BC9F-217551E84732}" type="pres">
      <dgm:prSet presAssocID="{B3ADEE4D-EE96-4789-8F7A-1171DB356110}" presName="sibTrans" presStyleLbl="sibTrans2D1" presStyleIdx="0" presStyleCnt="0"/>
      <dgm:spPr/>
    </dgm:pt>
    <dgm:pt modelId="{7A7C1348-2F8C-4EAD-84E3-BF5C997F407C}" type="pres">
      <dgm:prSet presAssocID="{16AA6369-6E86-4759-B835-32CDB11D1E1D}" presName="compNode" presStyleCnt="0"/>
      <dgm:spPr/>
    </dgm:pt>
    <dgm:pt modelId="{0AAC51F0-7FF0-4C87-8EB6-F5ECA1E68212}" type="pres">
      <dgm:prSet presAssocID="{16AA6369-6E86-4759-B835-32CDB11D1E1D}" presName="iconBgRect" presStyleLbl="bgShp" presStyleIdx="5" presStyleCnt="6"/>
      <dgm:spPr/>
    </dgm:pt>
    <dgm:pt modelId="{AE3B4D4F-285F-467D-A4AE-84D2C740123B}" type="pres">
      <dgm:prSet presAssocID="{16AA6369-6E86-4759-B835-32CDB11D1E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C3FB1BF2-2838-41B5-9DD3-C0D2E091E5C6}" type="pres">
      <dgm:prSet presAssocID="{16AA6369-6E86-4759-B835-32CDB11D1E1D}" presName="spaceRect" presStyleCnt="0"/>
      <dgm:spPr/>
    </dgm:pt>
    <dgm:pt modelId="{472790F6-37F5-4041-80D6-A1239CEC0EA6}" type="pres">
      <dgm:prSet presAssocID="{16AA6369-6E86-4759-B835-32CDB11D1E1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DD6E31E-47C8-4F06-B53B-85174945D733}" srcId="{D0874ADC-5815-4508-8EEB-0DC39CBD8590}" destId="{AE70CA9E-A361-4E8A-95CB-6D2A54C262BB}" srcOrd="1" destOrd="0" parTransId="{859281AF-AEA9-4087-9924-886A2D97639E}" sibTransId="{5C402051-9617-47BB-A2ED-D5E8A34B78C1}"/>
    <dgm:cxn modelId="{6B33A626-D473-4EBF-97F7-DABAE58579A2}" type="presOf" srcId="{16AA6369-6E86-4759-B835-32CDB11D1E1D}" destId="{472790F6-37F5-4041-80D6-A1239CEC0EA6}" srcOrd="0" destOrd="0" presId="urn:microsoft.com/office/officeart/2018/2/layout/IconCircleList"/>
    <dgm:cxn modelId="{A46E2328-B8DE-48FF-9F10-12033EC08C8B}" srcId="{D0874ADC-5815-4508-8EEB-0DC39CBD8590}" destId="{885E10D3-65F8-455E-9C62-976CE3F56214}" srcOrd="3" destOrd="0" parTransId="{339338B3-88B8-410A-9924-5A22728D3865}" sibTransId="{295A36F7-277E-487F-BF62-3AA01A98A614}"/>
    <dgm:cxn modelId="{6091262D-5D1F-4B7D-ABEA-9D3E3D9F6887}" type="presOf" srcId="{97B28930-3D44-4E3F-B6A0-E68E34C0480E}" destId="{87B794C9-763F-4E4A-AC92-CB920CDFBFB7}" srcOrd="0" destOrd="0" presId="urn:microsoft.com/office/officeart/2018/2/layout/IconCircleList"/>
    <dgm:cxn modelId="{A96E345E-B6B9-4F18-A4E2-F1A80911152B}" type="presOf" srcId="{5C402051-9617-47BB-A2ED-D5E8A34B78C1}" destId="{E6F7DB1C-432B-4419-9E9E-F938B0BE6C33}" srcOrd="0" destOrd="0" presId="urn:microsoft.com/office/officeart/2018/2/layout/IconCircleList"/>
    <dgm:cxn modelId="{70E4144A-C248-48AD-9AAF-140F221FDFFF}" type="presOf" srcId="{9F714809-7CA2-4A37-9944-D8C2BFEDD1E5}" destId="{12E4DA02-4949-476F-AFE1-8691C9347EFE}" srcOrd="0" destOrd="0" presId="urn:microsoft.com/office/officeart/2018/2/layout/IconCircleList"/>
    <dgm:cxn modelId="{C701BB7D-A978-4850-A1FA-1F21115CBA76}" type="presOf" srcId="{885E10D3-65F8-455E-9C62-976CE3F56214}" destId="{2E2AAAEC-49FA-4B55-AA87-0A32A64D2FF7}" srcOrd="0" destOrd="0" presId="urn:microsoft.com/office/officeart/2018/2/layout/IconCircleList"/>
    <dgm:cxn modelId="{81064D8E-84DF-4492-B9BC-5DC7824C751E}" srcId="{D0874ADC-5815-4508-8EEB-0DC39CBD8590}" destId="{7911E5B7-B864-4348-BE3E-D1BC8C47BFFB}" srcOrd="0" destOrd="0" parTransId="{34884774-766F-49DB-909A-55D7B3621BC4}" sibTransId="{97B28930-3D44-4E3F-B6A0-E68E34C0480E}"/>
    <dgm:cxn modelId="{E892128F-0FAF-48A9-892E-E24034D38A24}" type="presOf" srcId="{B3ADEE4D-EE96-4789-8F7A-1171DB356110}" destId="{BE0D7270-8574-445F-BC9F-217551E84732}" srcOrd="0" destOrd="0" presId="urn:microsoft.com/office/officeart/2018/2/layout/IconCircleList"/>
    <dgm:cxn modelId="{533B9090-0C2B-4B52-8D6E-EC8768916736}" type="presOf" srcId="{295A36F7-277E-487F-BF62-3AA01A98A614}" destId="{39EEB12C-DE8F-4B95-A807-BF0C0CC4A953}" srcOrd="0" destOrd="0" presId="urn:microsoft.com/office/officeart/2018/2/layout/IconCircleList"/>
    <dgm:cxn modelId="{866036A1-E66C-4468-B56B-02F96DF78DC3}" type="presOf" srcId="{09E71BC4-4E12-4A00-8B66-5216F2B9314E}" destId="{6E45FB39-B09A-4959-BAC8-1D86F6AC349B}" srcOrd="0" destOrd="0" presId="urn:microsoft.com/office/officeart/2018/2/layout/IconCircleList"/>
    <dgm:cxn modelId="{575C1AA6-52AD-4952-9384-C2DFC490E485}" srcId="{D0874ADC-5815-4508-8EEB-0DC39CBD8590}" destId="{9F714809-7CA2-4A37-9944-D8C2BFEDD1E5}" srcOrd="2" destOrd="0" parTransId="{BCF51A4D-D0A9-4B54-893C-FAB712103168}" sibTransId="{09E71BC4-4E12-4A00-8B66-5216F2B9314E}"/>
    <dgm:cxn modelId="{29ABB9AF-58FC-4421-9644-AE5E964A70BB}" type="presOf" srcId="{7A30AD47-9D47-46F2-9E58-07F3CD8FCA50}" destId="{57AEF68C-736C-410D-B8DA-673E3D7F4EDF}" srcOrd="0" destOrd="0" presId="urn:microsoft.com/office/officeart/2018/2/layout/IconCircleList"/>
    <dgm:cxn modelId="{75CD4DC5-F186-4064-9E6E-E00A24CD0BF4}" type="presOf" srcId="{D0874ADC-5815-4508-8EEB-0DC39CBD8590}" destId="{9BCC7335-8440-42B0-9330-A0B336FA4954}" srcOrd="0" destOrd="0" presId="urn:microsoft.com/office/officeart/2018/2/layout/IconCircleList"/>
    <dgm:cxn modelId="{F6681BE3-72DB-4714-874D-D8296F7C04E4}" srcId="{D0874ADC-5815-4508-8EEB-0DC39CBD8590}" destId="{16AA6369-6E86-4759-B835-32CDB11D1E1D}" srcOrd="5" destOrd="0" parTransId="{ED81E7EA-3C3C-404A-A299-DA2A279E7198}" sibTransId="{32B217F7-E01C-4F13-83BD-856DABB0FACD}"/>
    <dgm:cxn modelId="{8B9B36E4-86A9-4764-B30B-DBF1A379AB83}" type="presOf" srcId="{AE70CA9E-A361-4E8A-95CB-6D2A54C262BB}" destId="{D6B7CBD2-43A1-48AE-86BC-FC4012728F8C}" srcOrd="0" destOrd="0" presId="urn:microsoft.com/office/officeart/2018/2/layout/IconCircleList"/>
    <dgm:cxn modelId="{717D50E9-AC4B-4597-960D-6027A277BABD}" type="presOf" srcId="{7911E5B7-B864-4348-BE3E-D1BC8C47BFFB}" destId="{1884F56F-0566-4C7A-9E9D-6DA12D36F031}" srcOrd="0" destOrd="0" presId="urn:microsoft.com/office/officeart/2018/2/layout/IconCircleList"/>
    <dgm:cxn modelId="{54472BEE-03EB-40D3-979E-02108E6B11E7}" srcId="{D0874ADC-5815-4508-8EEB-0DC39CBD8590}" destId="{7A30AD47-9D47-46F2-9E58-07F3CD8FCA50}" srcOrd="4" destOrd="0" parTransId="{FFCBBB7B-C980-440B-AA67-30C9970FA78D}" sibTransId="{B3ADEE4D-EE96-4789-8F7A-1171DB356110}"/>
    <dgm:cxn modelId="{F7FDDD71-E1F3-4C2E-9B9B-14DE4E4D0C07}" type="presParOf" srcId="{9BCC7335-8440-42B0-9330-A0B336FA4954}" destId="{BE102E44-AAC4-41B2-B3C2-F418D9AF42A5}" srcOrd="0" destOrd="0" presId="urn:microsoft.com/office/officeart/2018/2/layout/IconCircleList"/>
    <dgm:cxn modelId="{CA40B57A-F5A4-400F-AD56-69FA7C0E2136}" type="presParOf" srcId="{BE102E44-AAC4-41B2-B3C2-F418D9AF42A5}" destId="{60705597-26D8-42D6-90BA-B96AC1BDE85C}" srcOrd="0" destOrd="0" presId="urn:microsoft.com/office/officeart/2018/2/layout/IconCircleList"/>
    <dgm:cxn modelId="{F0B64330-B71A-483B-B805-5A524103EBF6}" type="presParOf" srcId="{60705597-26D8-42D6-90BA-B96AC1BDE85C}" destId="{7A882FEA-D6E9-4431-9C46-38E4438A43F4}" srcOrd="0" destOrd="0" presId="urn:microsoft.com/office/officeart/2018/2/layout/IconCircleList"/>
    <dgm:cxn modelId="{B83F646C-4960-4BA2-A3E0-2E23829662C2}" type="presParOf" srcId="{60705597-26D8-42D6-90BA-B96AC1BDE85C}" destId="{578E7049-6D3B-410A-A01C-F39C437F49D8}" srcOrd="1" destOrd="0" presId="urn:microsoft.com/office/officeart/2018/2/layout/IconCircleList"/>
    <dgm:cxn modelId="{26ED3EFF-1B37-432C-9532-D9AA75867786}" type="presParOf" srcId="{60705597-26D8-42D6-90BA-B96AC1BDE85C}" destId="{24DF77E8-5B68-4E24-AAAF-D20B92A591A4}" srcOrd="2" destOrd="0" presId="urn:microsoft.com/office/officeart/2018/2/layout/IconCircleList"/>
    <dgm:cxn modelId="{D75BE3CD-2082-4A88-B0EC-3D45A9B3183C}" type="presParOf" srcId="{60705597-26D8-42D6-90BA-B96AC1BDE85C}" destId="{1884F56F-0566-4C7A-9E9D-6DA12D36F031}" srcOrd="3" destOrd="0" presId="urn:microsoft.com/office/officeart/2018/2/layout/IconCircleList"/>
    <dgm:cxn modelId="{54460D34-867E-4192-AFB5-AAFBCFDAA5DB}" type="presParOf" srcId="{BE102E44-AAC4-41B2-B3C2-F418D9AF42A5}" destId="{87B794C9-763F-4E4A-AC92-CB920CDFBFB7}" srcOrd="1" destOrd="0" presId="urn:microsoft.com/office/officeart/2018/2/layout/IconCircleList"/>
    <dgm:cxn modelId="{00447663-4A6D-4263-B69D-EB72A8622D53}" type="presParOf" srcId="{BE102E44-AAC4-41B2-B3C2-F418D9AF42A5}" destId="{DA0E8F54-67E4-47CD-A75C-F5A9DB55FFB0}" srcOrd="2" destOrd="0" presId="urn:microsoft.com/office/officeart/2018/2/layout/IconCircleList"/>
    <dgm:cxn modelId="{E60A55E1-83F6-4E5B-87E1-85362120840D}" type="presParOf" srcId="{DA0E8F54-67E4-47CD-A75C-F5A9DB55FFB0}" destId="{D9EFA35E-1C93-4B72-8C21-AA135D0D6669}" srcOrd="0" destOrd="0" presId="urn:microsoft.com/office/officeart/2018/2/layout/IconCircleList"/>
    <dgm:cxn modelId="{39C6B385-4D06-47FA-967D-01056F19C072}" type="presParOf" srcId="{DA0E8F54-67E4-47CD-A75C-F5A9DB55FFB0}" destId="{67DBF854-E230-430C-82FE-A7C14CA63FB6}" srcOrd="1" destOrd="0" presId="urn:microsoft.com/office/officeart/2018/2/layout/IconCircleList"/>
    <dgm:cxn modelId="{F90D8418-7BBD-4C42-BA73-A259FA840D5B}" type="presParOf" srcId="{DA0E8F54-67E4-47CD-A75C-F5A9DB55FFB0}" destId="{030EAA62-5284-4C06-BAB8-C121FD26E017}" srcOrd="2" destOrd="0" presId="urn:microsoft.com/office/officeart/2018/2/layout/IconCircleList"/>
    <dgm:cxn modelId="{71F7F6B1-9C47-412D-BC38-26D4AFDDB282}" type="presParOf" srcId="{DA0E8F54-67E4-47CD-A75C-F5A9DB55FFB0}" destId="{D6B7CBD2-43A1-48AE-86BC-FC4012728F8C}" srcOrd="3" destOrd="0" presId="urn:microsoft.com/office/officeart/2018/2/layout/IconCircleList"/>
    <dgm:cxn modelId="{C673A92C-4D0F-461B-BC00-A9B8BBC6261E}" type="presParOf" srcId="{BE102E44-AAC4-41B2-B3C2-F418D9AF42A5}" destId="{E6F7DB1C-432B-4419-9E9E-F938B0BE6C33}" srcOrd="3" destOrd="0" presId="urn:microsoft.com/office/officeart/2018/2/layout/IconCircleList"/>
    <dgm:cxn modelId="{65EDD6D9-6440-4F56-84AB-D5309CD2FAA6}" type="presParOf" srcId="{BE102E44-AAC4-41B2-B3C2-F418D9AF42A5}" destId="{F0E1773E-770B-4E3E-B617-6277F475FDCB}" srcOrd="4" destOrd="0" presId="urn:microsoft.com/office/officeart/2018/2/layout/IconCircleList"/>
    <dgm:cxn modelId="{ED154703-F489-4992-A111-123F5077DFE8}" type="presParOf" srcId="{F0E1773E-770B-4E3E-B617-6277F475FDCB}" destId="{693F744F-426B-425B-87AB-209C20F661A7}" srcOrd="0" destOrd="0" presId="urn:microsoft.com/office/officeart/2018/2/layout/IconCircleList"/>
    <dgm:cxn modelId="{958E80BD-6876-47AC-AB8D-ED011F82271E}" type="presParOf" srcId="{F0E1773E-770B-4E3E-B617-6277F475FDCB}" destId="{D4994327-868E-4435-9E37-9B0E1329D266}" srcOrd="1" destOrd="0" presId="urn:microsoft.com/office/officeart/2018/2/layout/IconCircleList"/>
    <dgm:cxn modelId="{5270AA16-3246-4FBB-880F-51F4C15CB3C3}" type="presParOf" srcId="{F0E1773E-770B-4E3E-B617-6277F475FDCB}" destId="{AC41AF8E-D911-4001-AA42-2CA355F27307}" srcOrd="2" destOrd="0" presId="urn:microsoft.com/office/officeart/2018/2/layout/IconCircleList"/>
    <dgm:cxn modelId="{1E5A1E62-2BAF-48DD-99BC-86E57276D89A}" type="presParOf" srcId="{F0E1773E-770B-4E3E-B617-6277F475FDCB}" destId="{12E4DA02-4949-476F-AFE1-8691C9347EFE}" srcOrd="3" destOrd="0" presId="urn:microsoft.com/office/officeart/2018/2/layout/IconCircleList"/>
    <dgm:cxn modelId="{42E169D8-1831-4F8C-B9CC-C493BC5B3FD3}" type="presParOf" srcId="{BE102E44-AAC4-41B2-B3C2-F418D9AF42A5}" destId="{6E45FB39-B09A-4959-BAC8-1D86F6AC349B}" srcOrd="5" destOrd="0" presId="urn:microsoft.com/office/officeart/2018/2/layout/IconCircleList"/>
    <dgm:cxn modelId="{8F2A818F-AE29-4878-9C50-7B0726DD79DC}" type="presParOf" srcId="{BE102E44-AAC4-41B2-B3C2-F418D9AF42A5}" destId="{F12E3DC2-A898-41C9-A4E9-FE0DDA1E258E}" srcOrd="6" destOrd="0" presId="urn:microsoft.com/office/officeart/2018/2/layout/IconCircleList"/>
    <dgm:cxn modelId="{31BA2B03-5628-4213-B3BD-2103CC4F11C4}" type="presParOf" srcId="{F12E3DC2-A898-41C9-A4E9-FE0DDA1E258E}" destId="{768033CA-6D76-4892-B20A-DF472727019E}" srcOrd="0" destOrd="0" presId="urn:microsoft.com/office/officeart/2018/2/layout/IconCircleList"/>
    <dgm:cxn modelId="{C8B057C3-6B47-4950-930E-D1F2CA4194B7}" type="presParOf" srcId="{F12E3DC2-A898-41C9-A4E9-FE0DDA1E258E}" destId="{5DF4CEA2-A062-432F-A548-4C5B22F2CA4A}" srcOrd="1" destOrd="0" presId="urn:microsoft.com/office/officeart/2018/2/layout/IconCircleList"/>
    <dgm:cxn modelId="{51FBC0A8-A716-4ABD-898C-D576F1EE5DA2}" type="presParOf" srcId="{F12E3DC2-A898-41C9-A4E9-FE0DDA1E258E}" destId="{3BD9E352-9501-40A7-80E3-555946DE769D}" srcOrd="2" destOrd="0" presId="urn:microsoft.com/office/officeart/2018/2/layout/IconCircleList"/>
    <dgm:cxn modelId="{6782F4E9-49F6-4837-8284-534FC7932257}" type="presParOf" srcId="{F12E3DC2-A898-41C9-A4E9-FE0DDA1E258E}" destId="{2E2AAAEC-49FA-4B55-AA87-0A32A64D2FF7}" srcOrd="3" destOrd="0" presId="urn:microsoft.com/office/officeart/2018/2/layout/IconCircleList"/>
    <dgm:cxn modelId="{D05E1285-35A6-42D9-8B69-7599E04741E1}" type="presParOf" srcId="{BE102E44-AAC4-41B2-B3C2-F418D9AF42A5}" destId="{39EEB12C-DE8F-4B95-A807-BF0C0CC4A953}" srcOrd="7" destOrd="0" presId="urn:microsoft.com/office/officeart/2018/2/layout/IconCircleList"/>
    <dgm:cxn modelId="{ADB71FB5-D969-4EC9-982C-35B95B0228F3}" type="presParOf" srcId="{BE102E44-AAC4-41B2-B3C2-F418D9AF42A5}" destId="{169F7193-E148-44CD-B6D4-9C1B79968A27}" srcOrd="8" destOrd="0" presId="urn:microsoft.com/office/officeart/2018/2/layout/IconCircleList"/>
    <dgm:cxn modelId="{BCF4CA07-D713-422B-B96B-3CDCF144D358}" type="presParOf" srcId="{169F7193-E148-44CD-B6D4-9C1B79968A27}" destId="{2560312C-29A2-4CA7-864F-2DD0097F3842}" srcOrd="0" destOrd="0" presId="urn:microsoft.com/office/officeart/2018/2/layout/IconCircleList"/>
    <dgm:cxn modelId="{F5ACAD00-104D-449C-974F-DC97448150FE}" type="presParOf" srcId="{169F7193-E148-44CD-B6D4-9C1B79968A27}" destId="{54DBF845-5C12-4C76-94EB-146EE7DDE241}" srcOrd="1" destOrd="0" presId="urn:microsoft.com/office/officeart/2018/2/layout/IconCircleList"/>
    <dgm:cxn modelId="{0FD430BD-6065-46A1-BCBA-ED5295548412}" type="presParOf" srcId="{169F7193-E148-44CD-B6D4-9C1B79968A27}" destId="{79F32C77-9E38-449C-9DE2-9AB92DBD4638}" srcOrd="2" destOrd="0" presId="urn:microsoft.com/office/officeart/2018/2/layout/IconCircleList"/>
    <dgm:cxn modelId="{EA360F7D-3F45-41F9-9155-D2AF8E20A125}" type="presParOf" srcId="{169F7193-E148-44CD-B6D4-9C1B79968A27}" destId="{57AEF68C-736C-410D-B8DA-673E3D7F4EDF}" srcOrd="3" destOrd="0" presId="urn:microsoft.com/office/officeart/2018/2/layout/IconCircleList"/>
    <dgm:cxn modelId="{46A97E3E-2FAA-4657-AD34-E6F2BF4FED4B}" type="presParOf" srcId="{BE102E44-AAC4-41B2-B3C2-F418D9AF42A5}" destId="{BE0D7270-8574-445F-BC9F-217551E84732}" srcOrd="9" destOrd="0" presId="urn:microsoft.com/office/officeart/2018/2/layout/IconCircleList"/>
    <dgm:cxn modelId="{606E70EC-FD4F-4FC0-8270-3AF4909429A8}" type="presParOf" srcId="{BE102E44-AAC4-41B2-B3C2-F418D9AF42A5}" destId="{7A7C1348-2F8C-4EAD-84E3-BF5C997F407C}" srcOrd="10" destOrd="0" presId="urn:microsoft.com/office/officeart/2018/2/layout/IconCircleList"/>
    <dgm:cxn modelId="{AF3BCDA5-D677-43C6-AA87-B4CFC79E1179}" type="presParOf" srcId="{7A7C1348-2F8C-4EAD-84E3-BF5C997F407C}" destId="{0AAC51F0-7FF0-4C87-8EB6-F5ECA1E68212}" srcOrd="0" destOrd="0" presId="urn:microsoft.com/office/officeart/2018/2/layout/IconCircleList"/>
    <dgm:cxn modelId="{C377C848-9BA6-4668-9714-A8A8A775C647}" type="presParOf" srcId="{7A7C1348-2F8C-4EAD-84E3-BF5C997F407C}" destId="{AE3B4D4F-285F-467D-A4AE-84D2C740123B}" srcOrd="1" destOrd="0" presId="urn:microsoft.com/office/officeart/2018/2/layout/IconCircleList"/>
    <dgm:cxn modelId="{52D708C6-14E2-40AF-8D1A-072163D3B84E}" type="presParOf" srcId="{7A7C1348-2F8C-4EAD-84E3-BF5C997F407C}" destId="{C3FB1BF2-2838-41B5-9DD3-C0D2E091E5C6}" srcOrd="2" destOrd="0" presId="urn:microsoft.com/office/officeart/2018/2/layout/IconCircleList"/>
    <dgm:cxn modelId="{6C46E577-DFDD-40F0-9DD7-754B4F72E026}" type="presParOf" srcId="{7A7C1348-2F8C-4EAD-84E3-BF5C997F407C}" destId="{472790F6-37F5-4041-80D6-A1239CEC0E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74ADC-5815-4508-8EEB-0DC39CBD859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911E5B7-B864-4348-BE3E-D1BC8C47BFF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Modelo de Dados</a:t>
          </a:r>
          <a:endParaRPr lang="pt-PT" dirty="0"/>
        </a:p>
      </dgm:t>
    </dgm:pt>
    <dgm:pt modelId="{34884774-766F-49DB-909A-55D7B3621BC4}" type="parTrans" cxnId="{81064D8E-84DF-4492-B9BC-5DC7824C751E}">
      <dgm:prSet/>
      <dgm:spPr/>
      <dgm:t>
        <a:bodyPr/>
        <a:lstStyle/>
        <a:p>
          <a:endParaRPr lang="pt-PT"/>
        </a:p>
      </dgm:t>
    </dgm:pt>
    <dgm:pt modelId="{97B28930-3D44-4E3F-B6A0-E68E34C0480E}" type="sibTrans" cxnId="{81064D8E-84DF-4492-B9BC-5DC7824C751E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AE70CA9E-A361-4E8A-95CB-6D2A54C262B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Importação de Dados</a:t>
          </a:r>
          <a:br>
            <a:rPr lang="pt-PT"/>
          </a:br>
          <a:r>
            <a:rPr lang="pt-PT"/>
            <a:t>(Definição de Nós e Relacionamentos)</a:t>
          </a:r>
          <a:endParaRPr lang="pt-PT" dirty="0"/>
        </a:p>
      </dgm:t>
    </dgm:pt>
    <dgm:pt modelId="{859281AF-AEA9-4087-9924-886A2D97639E}" type="parTrans" cxnId="{7DD6E31E-47C8-4F06-B53B-85174945D733}">
      <dgm:prSet/>
      <dgm:spPr/>
      <dgm:t>
        <a:bodyPr/>
        <a:lstStyle/>
        <a:p>
          <a:endParaRPr lang="pt-PT"/>
        </a:p>
      </dgm:t>
    </dgm:pt>
    <dgm:pt modelId="{5C402051-9617-47BB-A2ED-D5E8A34B78C1}" type="sibTrans" cxnId="{7DD6E31E-47C8-4F06-B53B-85174945D733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7A30AD47-9D47-46F2-9E58-07F3CD8FCA5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Ajustes e Testes</a:t>
          </a:r>
          <a:endParaRPr lang="pt-PT" dirty="0"/>
        </a:p>
      </dgm:t>
    </dgm:pt>
    <dgm:pt modelId="{FFCBBB7B-C980-440B-AA67-30C9970FA78D}" type="parTrans" cxnId="{54472BEE-03EB-40D3-979E-02108E6B11E7}">
      <dgm:prSet/>
      <dgm:spPr/>
      <dgm:t>
        <a:bodyPr/>
        <a:lstStyle/>
        <a:p>
          <a:endParaRPr lang="pt-PT"/>
        </a:p>
      </dgm:t>
    </dgm:pt>
    <dgm:pt modelId="{B3ADEE4D-EE96-4789-8F7A-1171DB356110}" type="sibTrans" cxnId="{54472BEE-03EB-40D3-979E-02108E6B11E7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16AA6369-6E86-4759-B835-32CDB11D1E1D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Operações de Manipulação</a:t>
          </a:r>
          <a:endParaRPr lang="pt-PT" dirty="0"/>
        </a:p>
      </dgm:t>
    </dgm:pt>
    <dgm:pt modelId="{ED81E7EA-3C3C-404A-A299-DA2A279E7198}" type="parTrans" cxnId="{F6681BE3-72DB-4714-874D-D8296F7C04E4}">
      <dgm:prSet/>
      <dgm:spPr/>
      <dgm:t>
        <a:bodyPr/>
        <a:lstStyle/>
        <a:p>
          <a:endParaRPr lang="pt-PT"/>
        </a:p>
      </dgm:t>
    </dgm:pt>
    <dgm:pt modelId="{32B217F7-E01C-4F13-83BD-856DABB0FACD}" type="sibTrans" cxnId="{F6681BE3-72DB-4714-874D-D8296F7C04E4}">
      <dgm:prSet/>
      <dgm:spPr/>
      <dgm:t>
        <a:bodyPr/>
        <a:lstStyle/>
        <a:p>
          <a:endParaRPr lang="pt-PT"/>
        </a:p>
      </dgm:t>
    </dgm:pt>
    <dgm:pt modelId="{3BFE5011-BFEB-4B84-899C-29CD4DB1040F}" type="pres">
      <dgm:prSet presAssocID="{D0874ADC-5815-4508-8EEB-0DC39CBD8590}" presName="root" presStyleCnt="0">
        <dgm:presLayoutVars>
          <dgm:dir/>
          <dgm:resizeHandles val="exact"/>
        </dgm:presLayoutVars>
      </dgm:prSet>
      <dgm:spPr/>
    </dgm:pt>
    <dgm:pt modelId="{306F1639-B32C-4B9A-904E-E22B709394D9}" type="pres">
      <dgm:prSet presAssocID="{7911E5B7-B864-4348-BE3E-D1BC8C47BFFB}" presName="compNode" presStyleCnt="0"/>
      <dgm:spPr/>
    </dgm:pt>
    <dgm:pt modelId="{3C701B07-1470-434D-8334-48612BD715B3}" type="pres">
      <dgm:prSet presAssocID="{7911E5B7-B864-4348-BE3E-D1BC8C47BF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7420183D-7D5E-4BAC-856A-5D5EEDF6B3DB}" type="pres">
      <dgm:prSet presAssocID="{7911E5B7-B864-4348-BE3E-D1BC8C47BFFB}" presName="spaceRect" presStyleCnt="0"/>
      <dgm:spPr/>
    </dgm:pt>
    <dgm:pt modelId="{ED98BF59-52A7-45C9-90E7-686117DB0FFD}" type="pres">
      <dgm:prSet presAssocID="{7911E5B7-B864-4348-BE3E-D1BC8C47BFFB}" presName="textRect" presStyleLbl="revTx" presStyleIdx="0" presStyleCnt="4">
        <dgm:presLayoutVars>
          <dgm:chMax val="1"/>
          <dgm:chPref val="1"/>
        </dgm:presLayoutVars>
      </dgm:prSet>
      <dgm:spPr/>
    </dgm:pt>
    <dgm:pt modelId="{A05D99B2-5FD9-49B1-91DC-B3A0FABF47F5}" type="pres">
      <dgm:prSet presAssocID="{97B28930-3D44-4E3F-B6A0-E68E34C0480E}" presName="sibTrans" presStyleCnt="0"/>
      <dgm:spPr/>
    </dgm:pt>
    <dgm:pt modelId="{F239532E-5EEC-40A4-A7F8-A211DD39B870}" type="pres">
      <dgm:prSet presAssocID="{AE70CA9E-A361-4E8A-95CB-6D2A54C262BB}" presName="compNode" presStyleCnt="0"/>
      <dgm:spPr/>
    </dgm:pt>
    <dgm:pt modelId="{53D0DDE6-7B8B-42AE-BBB8-3EB9EC25C925}" type="pres">
      <dgm:prSet presAssocID="{AE70CA9E-A361-4E8A-95CB-6D2A54C262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87578412-B94F-4741-B583-FB483800B7AC}" type="pres">
      <dgm:prSet presAssocID="{AE70CA9E-A361-4E8A-95CB-6D2A54C262BB}" presName="spaceRect" presStyleCnt="0"/>
      <dgm:spPr/>
    </dgm:pt>
    <dgm:pt modelId="{61F1DACE-74D9-49E3-BC9D-216B7FD2602F}" type="pres">
      <dgm:prSet presAssocID="{AE70CA9E-A361-4E8A-95CB-6D2A54C262BB}" presName="textRect" presStyleLbl="revTx" presStyleIdx="1" presStyleCnt="4">
        <dgm:presLayoutVars>
          <dgm:chMax val="1"/>
          <dgm:chPref val="1"/>
        </dgm:presLayoutVars>
      </dgm:prSet>
      <dgm:spPr/>
    </dgm:pt>
    <dgm:pt modelId="{3B65E888-578F-46B5-9C60-FA6F2724EBDE}" type="pres">
      <dgm:prSet presAssocID="{5C402051-9617-47BB-A2ED-D5E8A34B78C1}" presName="sibTrans" presStyleCnt="0"/>
      <dgm:spPr/>
    </dgm:pt>
    <dgm:pt modelId="{98381322-99A6-4C46-B24F-D1477C1585EF}" type="pres">
      <dgm:prSet presAssocID="{7A30AD47-9D47-46F2-9E58-07F3CD8FCA50}" presName="compNode" presStyleCnt="0"/>
      <dgm:spPr/>
    </dgm:pt>
    <dgm:pt modelId="{B6E2FD36-304D-4777-876C-68766E1B3741}" type="pres">
      <dgm:prSet presAssocID="{7A30AD47-9D47-46F2-9E58-07F3CD8FCA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E58AD1B9-62C9-450E-8BAE-16B11990436C}" type="pres">
      <dgm:prSet presAssocID="{7A30AD47-9D47-46F2-9E58-07F3CD8FCA50}" presName="spaceRect" presStyleCnt="0"/>
      <dgm:spPr/>
    </dgm:pt>
    <dgm:pt modelId="{668EEAFE-6CBA-4F37-B8CE-31844DD0F760}" type="pres">
      <dgm:prSet presAssocID="{7A30AD47-9D47-46F2-9E58-07F3CD8FCA50}" presName="textRect" presStyleLbl="revTx" presStyleIdx="2" presStyleCnt="4">
        <dgm:presLayoutVars>
          <dgm:chMax val="1"/>
          <dgm:chPref val="1"/>
        </dgm:presLayoutVars>
      </dgm:prSet>
      <dgm:spPr/>
    </dgm:pt>
    <dgm:pt modelId="{D91CC21A-D713-454F-BD4A-C71B4585028E}" type="pres">
      <dgm:prSet presAssocID="{B3ADEE4D-EE96-4789-8F7A-1171DB356110}" presName="sibTrans" presStyleCnt="0"/>
      <dgm:spPr/>
    </dgm:pt>
    <dgm:pt modelId="{C78867F5-602E-4052-9762-DDC1644E6FE5}" type="pres">
      <dgm:prSet presAssocID="{16AA6369-6E86-4759-B835-32CDB11D1E1D}" presName="compNode" presStyleCnt="0"/>
      <dgm:spPr/>
    </dgm:pt>
    <dgm:pt modelId="{115B54B6-92F4-41F5-B078-9487A93CB4D7}" type="pres">
      <dgm:prSet presAssocID="{16AA6369-6E86-4759-B835-32CDB11D1E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A56CE8C-9B5C-48D3-A1F8-E8C8284AAE80}" type="pres">
      <dgm:prSet presAssocID="{16AA6369-6E86-4759-B835-32CDB11D1E1D}" presName="spaceRect" presStyleCnt="0"/>
      <dgm:spPr/>
    </dgm:pt>
    <dgm:pt modelId="{80343189-D71D-49FC-8DF2-8460BD332868}" type="pres">
      <dgm:prSet presAssocID="{16AA6369-6E86-4759-B835-32CDB11D1E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D6E31E-47C8-4F06-B53B-85174945D733}" srcId="{D0874ADC-5815-4508-8EEB-0DC39CBD8590}" destId="{AE70CA9E-A361-4E8A-95CB-6D2A54C262BB}" srcOrd="1" destOrd="0" parTransId="{859281AF-AEA9-4087-9924-886A2D97639E}" sibTransId="{5C402051-9617-47BB-A2ED-D5E8A34B78C1}"/>
    <dgm:cxn modelId="{C16C7D41-77C2-4C80-96F6-52EF0D0AFAEC}" type="presOf" srcId="{7911E5B7-B864-4348-BE3E-D1BC8C47BFFB}" destId="{ED98BF59-52A7-45C9-90E7-686117DB0FFD}" srcOrd="0" destOrd="0" presId="urn:microsoft.com/office/officeart/2018/2/layout/IconLabelList"/>
    <dgm:cxn modelId="{8FC63F50-5F99-4923-82B0-27B2987C10AF}" type="presOf" srcId="{AE70CA9E-A361-4E8A-95CB-6D2A54C262BB}" destId="{61F1DACE-74D9-49E3-BC9D-216B7FD2602F}" srcOrd="0" destOrd="0" presId="urn:microsoft.com/office/officeart/2018/2/layout/IconLabelList"/>
    <dgm:cxn modelId="{E3A09457-5F99-4109-A78B-F769AC22A8BF}" type="presOf" srcId="{D0874ADC-5815-4508-8EEB-0DC39CBD8590}" destId="{3BFE5011-BFEB-4B84-899C-29CD4DB1040F}" srcOrd="0" destOrd="0" presId="urn:microsoft.com/office/officeart/2018/2/layout/IconLabelList"/>
    <dgm:cxn modelId="{81064D8E-84DF-4492-B9BC-5DC7824C751E}" srcId="{D0874ADC-5815-4508-8EEB-0DC39CBD8590}" destId="{7911E5B7-B864-4348-BE3E-D1BC8C47BFFB}" srcOrd="0" destOrd="0" parTransId="{34884774-766F-49DB-909A-55D7B3621BC4}" sibTransId="{97B28930-3D44-4E3F-B6A0-E68E34C0480E}"/>
    <dgm:cxn modelId="{7971D9AA-E91B-4361-BE6C-221B7203C271}" type="presOf" srcId="{7A30AD47-9D47-46F2-9E58-07F3CD8FCA50}" destId="{668EEAFE-6CBA-4F37-B8CE-31844DD0F760}" srcOrd="0" destOrd="0" presId="urn:microsoft.com/office/officeart/2018/2/layout/IconLabelList"/>
    <dgm:cxn modelId="{CC7568BE-2FCB-4E92-8663-71DE383A5DD6}" type="presOf" srcId="{16AA6369-6E86-4759-B835-32CDB11D1E1D}" destId="{80343189-D71D-49FC-8DF2-8460BD332868}" srcOrd="0" destOrd="0" presId="urn:microsoft.com/office/officeart/2018/2/layout/IconLabelList"/>
    <dgm:cxn modelId="{F6681BE3-72DB-4714-874D-D8296F7C04E4}" srcId="{D0874ADC-5815-4508-8EEB-0DC39CBD8590}" destId="{16AA6369-6E86-4759-B835-32CDB11D1E1D}" srcOrd="3" destOrd="0" parTransId="{ED81E7EA-3C3C-404A-A299-DA2A279E7198}" sibTransId="{32B217F7-E01C-4F13-83BD-856DABB0FACD}"/>
    <dgm:cxn modelId="{54472BEE-03EB-40D3-979E-02108E6B11E7}" srcId="{D0874ADC-5815-4508-8EEB-0DC39CBD8590}" destId="{7A30AD47-9D47-46F2-9E58-07F3CD8FCA50}" srcOrd="2" destOrd="0" parTransId="{FFCBBB7B-C980-440B-AA67-30C9970FA78D}" sibTransId="{B3ADEE4D-EE96-4789-8F7A-1171DB356110}"/>
    <dgm:cxn modelId="{5EF923F7-2C7D-4C97-87B0-993D85614441}" type="presParOf" srcId="{3BFE5011-BFEB-4B84-899C-29CD4DB1040F}" destId="{306F1639-B32C-4B9A-904E-E22B709394D9}" srcOrd="0" destOrd="0" presId="urn:microsoft.com/office/officeart/2018/2/layout/IconLabelList"/>
    <dgm:cxn modelId="{4B59CBAA-AE2E-45EE-B09D-BB2FFD361CA6}" type="presParOf" srcId="{306F1639-B32C-4B9A-904E-E22B709394D9}" destId="{3C701B07-1470-434D-8334-48612BD715B3}" srcOrd="0" destOrd="0" presId="urn:microsoft.com/office/officeart/2018/2/layout/IconLabelList"/>
    <dgm:cxn modelId="{883692BC-81F7-4FC3-BE28-EB17FE8F0DC5}" type="presParOf" srcId="{306F1639-B32C-4B9A-904E-E22B709394D9}" destId="{7420183D-7D5E-4BAC-856A-5D5EEDF6B3DB}" srcOrd="1" destOrd="0" presId="urn:microsoft.com/office/officeart/2018/2/layout/IconLabelList"/>
    <dgm:cxn modelId="{504323D4-1CB5-497C-A634-3741C0F68FE8}" type="presParOf" srcId="{306F1639-B32C-4B9A-904E-E22B709394D9}" destId="{ED98BF59-52A7-45C9-90E7-686117DB0FFD}" srcOrd="2" destOrd="0" presId="urn:microsoft.com/office/officeart/2018/2/layout/IconLabelList"/>
    <dgm:cxn modelId="{B3C62488-606A-4409-98CF-311456232D30}" type="presParOf" srcId="{3BFE5011-BFEB-4B84-899C-29CD4DB1040F}" destId="{A05D99B2-5FD9-49B1-91DC-B3A0FABF47F5}" srcOrd="1" destOrd="0" presId="urn:microsoft.com/office/officeart/2018/2/layout/IconLabelList"/>
    <dgm:cxn modelId="{8F99377A-7F11-4981-B49F-A4DCED10071D}" type="presParOf" srcId="{3BFE5011-BFEB-4B84-899C-29CD4DB1040F}" destId="{F239532E-5EEC-40A4-A7F8-A211DD39B870}" srcOrd="2" destOrd="0" presId="urn:microsoft.com/office/officeart/2018/2/layout/IconLabelList"/>
    <dgm:cxn modelId="{EA14D5D2-3896-4340-A123-D75DB21496AA}" type="presParOf" srcId="{F239532E-5EEC-40A4-A7F8-A211DD39B870}" destId="{53D0DDE6-7B8B-42AE-BBB8-3EB9EC25C925}" srcOrd="0" destOrd="0" presId="urn:microsoft.com/office/officeart/2018/2/layout/IconLabelList"/>
    <dgm:cxn modelId="{393BF6B5-DA20-4AD7-8F42-77C7BAEB654B}" type="presParOf" srcId="{F239532E-5EEC-40A4-A7F8-A211DD39B870}" destId="{87578412-B94F-4741-B583-FB483800B7AC}" srcOrd="1" destOrd="0" presId="urn:microsoft.com/office/officeart/2018/2/layout/IconLabelList"/>
    <dgm:cxn modelId="{C00BC884-ED34-4BDD-A011-18EEFC6DFFCE}" type="presParOf" srcId="{F239532E-5EEC-40A4-A7F8-A211DD39B870}" destId="{61F1DACE-74D9-49E3-BC9D-216B7FD2602F}" srcOrd="2" destOrd="0" presId="urn:microsoft.com/office/officeart/2018/2/layout/IconLabelList"/>
    <dgm:cxn modelId="{0F298BAA-5ACF-4030-9F8A-09E01C9F969B}" type="presParOf" srcId="{3BFE5011-BFEB-4B84-899C-29CD4DB1040F}" destId="{3B65E888-578F-46B5-9C60-FA6F2724EBDE}" srcOrd="3" destOrd="0" presId="urn:microsoft.com/office/officeart/2018/2/layout/IconLabelList"/>
    <dgm:cxn modelId="{DD3D857F-2F34-44A1-B2EC-5B05E9ED1B62}" type="presParOf" srcId="{3BFE5011-BFEB-4B84-899C-29CD4DB1040F}" destId="{98381322-99A6-4C46-B24F-D1477C1585EF}" srcOrd="4" destOrd="0" presId="urn:microsoft.com/office/officeart/2018/2/layout/IconLabelList"/>
    <dgm:cxn modelId="{E59A0887-906A-4BFF-87FD-5E42F9BC41B7}" type="presParOf" srcId="{98381322-99A6-4C46-B24F-D1477C1585EF}" destId="{B6E2FD36-304D-4777-876C-68766E1B3741}" srcOrd="0" destOrd="0" presId="urn:microsoft.com/office/officeart/2018/2/layout/IconLabelList"/>
    <dgm:cxn modelId="{FD4A80FF-BC79-426F-8381-AE3D46F8198E}" type="presParOf" srcId="{98381322-99A6-4C46-B24F-D1477C1585EF}" destId="{E58AD1B9-62C9-450E-8BAE-16B11990436C}" srcOrd="1" destOrd="0" presId="urn:microsoft.com/office/officeart/2018/2/layout/IconLabelList"/>
    <dgm:cxn modelId="{AC667D00-BAD8-4845-8192-4480A2ADF6FD}" type="presParOf" srcId="{98381322-99A6-4C46-B24F-D1477C1585EF}" destId="{668EEAFE-6CBA-4F37-B8CE-31844DD0F760}" srcOrd="2" destOrd="0" presId="urn:microsoft.com/office/officeart/2018/2/layout/IconLabelList"/>
    <dgm:cxn modelId="{CF047923-2A8A-47C9-A907-8EA7A2533A83}" type="presParOf" srcId="{3BFE5011-BFEB-4B84-899C-29CD4DB1040F}" destId="{D91CC21A-D713-454F-BD4A-C71B4585028E}" srcOrd="5" destOrd="0" presId="urn:microsoft.com/office/officeart/2018/2/layout/IconLabelList"/>
    <dgm:cxn modelId="{470084D1-CA50-4B93-A833-5FE7ABF8E87B}" type="presParOf" srcId="{3BFE5011-BFEB-4B84-899C-29CD4DB1040F}" destId="{C78867F5-602E-4052-9762-DDC1644E6FE5}" srcOrd="6" destOrd="0" presId="urn:microsoft.com/office/officeart/2018/2/layout/IconLabelList"/>
    <dgm:cxn modelId="{AD2E8FCC-28B7-44FE-973F-E9D9B6C2F184}" type="presParOf" srcId="{C78867F5-602E-4052-9762-DDC1644E6FE5}" destId="{115B54B6-92F4-41F5-B078-9487A93CB4D7}" srcOrd="0" destOrd="0" presId="urn:microsoft.com/office/officeart/2018/2/layout/IconLabelList"/>
    <dgm:cxn modelId="{29B3E6D9-E0A9-4700-B5B9-94E4FB854B50}" type="presParOf" srcId="{C78867F5-602E-4052-9762-DDC1644E6FE5}" destId="{2A56CE8C-9B5C-48D3-A1F8-E8C8284AAE80}" srcOrd="1" destOrd="0" presId="urn:microsoft.com/office/officeart/2018/2/layout/IconLabelList"/>
    <dgm:cxn modelId="{707C74A5-7B9D-4C26-8EE5-C7AC3A0D55A1}" type="presParOf" srcId="{C78867F5-602E-4052-9762-DDC1644E6FE5}" destId="{80343189-D71D-49FC-8DF2-8460BD3328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CECB6C-959F-462E-887E-095196D0ABC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24539540-17F8-4074-B2D8-26DC8302D18C}">
      <dgm:prSet phldrT="[Texto]"/>
      <dgm:spPr/>
      <dgm:t>
        <a:bodyPr/>
        <a:lstStyle/>
        <a:p>
          <a:r>
            <a:rPr lang="pt-PT" dirty="0"/>
            <a:t>Dificuldades Encontradas</a:t>
          </a:r>
        </a:p>
      </dgm:t>
    </dgm:pt>
    <dgm:pt modelId="{5EEBBE7E-ACAC-4830-ACCE-CE9384EA0C93}" type="sibTrans" cxnId="{90507485-E6C2-4681-AA7E-0BD36C440FA6}">
      <dgm:prSet/>
      <dgm:spPr/>
      <dgm:t>
        <a:bodyPr/>
        <a:lstStyle/>
        <a:p>
          <a:endParaRPr lang="pt-PT"/>
        </a:p>
      </dgm:t>
    </dgm:pt>
    <dgm:pt modelId="{317C0701-1375-4150-99AB-BD1D939C7988}" type="parTrans" cxnId="{90507485-E6C2-4681-AA7E-0BD36C440FA6}">
      <dgm:prSet/>
      <dgm:spPr/>
      <dgm:t>
        <a:bodyPr/>
        <a:lstStyle/>
        <a:p>
          <a:endParaRPr lang="pt-PT"/>
        </a:p>
      </dgm:t>
    </dgm:pt>
    <dgm:pt modelId="{0FC8313E-4809-47B8-B242-997F744DF3E2}">
      <dgm:prSet phldrT="[Texto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/>
            <a:t>Escolha Data Set</a:t>
          </a:r>
        </a:p>
      </dgm:t>
    </dgm:pt>
    <dgm:pt modelId="{4962DB1A-FDE3-4170-A82A-F2B59DA722B2}" type="sibTrans" cxnId="{15BBC13F-808C-46E9-ACB6-78BED125620D}">
      <dgm:prSet/>
      <dgm:spPr/>
      <dgm:t>
        <a:bodyPr/>
        <a:lstStyle/>
        <a:p>
          <a:endParaRPr lang="pt-PT"/>
        </a:p>
      </dgm:t>
    </dgm:pt>
    <dgm:pt modelId="{E804C2A8-56C5-4CE8-9AA9-B0BF4A46963E}" type="parTrans" cxnId="{15BBC13F-808C-46E9-ACB6-78BED125620D}">
      <dgm:prSet/>
      <dgm:spPr/>
      <dgm:t>
        <a:bodyPr/>
        <a:lstStyle/>
        <a:p>
          <a:endParaRPr lang="pt-PT"/>
        </a:p>
      </dgm:t>
    </dgm:pt>
    <dgm:pt modelId="{96E56A41-2F93-48E6-8CA2-88EA45FE6106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/>
            <a:t>Modelação</a:t>
          </a:r>
        </a:p>
      </dgm:t>
    </dgm:pt>
    <dgm:pt modelId="{FD2158BB-4AF2-448C-B869-391D3AF396D6}" type="parTrans" cxnId="{B376C305-1DDF-4745-9B73-7C2D15EB9A5B}">
      <dgm:prSet/>
      <dgm:spPr/>
      <dgm:t>
        <a:bodyPr/>
        <a:lstStyle/>
        <a:p>
          <a:endParaRPr lang="pt-PT"/>
        </a:p>
      </dgm:t>
    </dgm:pt>
    <dgm:pt modelId="{591DC917-4226-4C23-A75D-DDAA36BD01C2}" type="sibTrans" cxnId="{B376C305-1DDF-4745-9B73-7C2D15EB9A5B}">
      <dgm:prSet/>
      <dgm:spPr/>
      <dgm:t>
        <a:bodyPr/>
        <a:lstStyle/>
        <a:p>
          <a:endParaRPr lang="pt-PT"/>
        </a:p>
      </dgm:t>
    </dgm:pt>
    <dgm:pt modelId="{143275FC-D104-4459-85BC-B7CB3AE391D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 err="1"/>
            <a:t>Queries</a:t>
          </a:r>
          <a:endParaRPr lang="pt-PT" dirty="0"/>
        </a:p>
      </dgm:t>
    </dgm:pt>
    <dgm:pt modelId="{25BB96B8-C5AD-4B93-AF66-31C5F38AA967}" type="parTrans" cxnId="{5DAFACB3-3C2E-46AD-A6AD-F1E6A087AEBA}">
      <dgm:prSet/>
      <dgm:spPr/>
      <dgm:t>
        <a:bodyPr/>
        <a:lstStyle/>
        <a:p>
          <a:endParaRPr lang="pt-PT"/>
        </a:p>
      </dgm:t>
    </dgm:pt>
    <dgm:pt modelId="{02EA420E-FE5C-45A5-B933-E8ACD7754EDE}" type="sibTrans" cxnId="{5DAFACB3-3C2E-46AD-A6AD-F1E6A087AEBA}">
      <dgm:prSet/>
      <dgm:spPr/>
      <dgm:t>
        <a:bodyPr/>
        <a:lstStyle/>
        <a:p>
          <a:endParaRPr lang="pt-PT"/>
        </a:p>
      </dgm:t>
    </dgm:pt>
    <dgm:pt modelId="{BB0115D7-703B-4A90-9849-19DA9F186935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/>
            <a:t>Importação de Dados</a:t>
          </a:r>
        </a:p>
      </dgm:t>
    </dgm:pt>
    <dgm:pt modelId="{7F6645AB-04E7-4CF6-9E1C-F3EDD5B4C8D2}" type="parTrans" cxnId="{69AE79E0-1117-41C6-8FA1-83587C3034F4}">
      <dgm:prSet/>
      <dgm:spPr/>
      <dgm:t>
        <a:bodyPr/>
        <a:lstStyle/>
        <a:p>
          <a:endParaRPr lang="pt-PT"/>
        </a:p>
      </dgm:t>
    </dgm:pt>
    <dgm:pt modelId="{12131895-7AE9-4C4E-A0FA-598B77EA93E2}" type="sibTrans" cxnId="{69AE79E0-1117-41C6-8FA1-83587C3034F4}">
      <dgm:prSet/>
      <dgm:spPr/>
      <dgm:t>
        <a:bodyPr/>
        <a:lstStyle/>
        <a:p>
          <a:endParaRPr lang="pt-PT"/>
        </a:p>
      </dgm:t>
    </dgm:pt>
    <dgm:pt modelId="{FF86132E-52B9-41F9-809C-F1117B12076F}" type="pres">
      <dgm:prSet presAssocID="{06CECB6C-959F-462E-887E-095196D0ABC5}" presName="linear" presStyleCnt="0">
        <dgm:presLayoutVars>
          <dgm:animLvl val="lvl"/>
          <dgm:resizeHandles val="exact"/>
        </dgm:presLayoutVars>
      </dgm:prSet>
      <dgm:spPr/>
    </dgm:pt>
    <dgm:pt modelId="{A17D83B6-EA6A-4B8A-9E6F-A083388F4C40}" type="pres">
      <dgm:prSet presAssocID="{24539540-17F8-4074-B2D8-26DC8302D18C}" presName="parentText" presStyleLbl="node1" presStyleIdx="0" presStyleCnt="1" custScaleY="44940">
        <dgm:presLayoutVars>
          <dgm:chMax val="0"/>
          <dgm:bulletEnabled val="1"/>
        </dgm:presLayoutVars>
      </dgm:prSet>
      <dgm:spPr/>
    </dgm:pt>
    <dgm:pt modelId="{E646742B-E0E4-4904-91F9-88EEA016C1E6}" type="pres">
      <dgm:prSet presAssocID="{24539540-17F8-4074-B2D8-26DC8302D1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76C305-1DDF-4745-9B73-7C2D15EB9A5B}" srcId="{24539540-17F8-4074-B2D8-26DC8302D18C}" destId="{96E56A41-2F93-48E6-8CA2-88EA45FE6106}" srcOrd="1" destOrd="0" parTransId="{FD2158BB-4AF2-448C-B869-391D3AF396D6}" sibTransId="{591DC917-4226-4C23-A75D-DDAA36BD01C2}"/>
    <dgm:cxn modelId="{15BBC13F-808C-46E9-ACB6-78BED125620D}" srcId="{24539540-17F8-4074-B2D8-26DC8302D18C}" destId="{0FC8313E-4809-47B8-B242-997F744DF3E2}" srcOrd="0" destOrd="0" parTransId="{E804C2A8-56C5-4CE8-9AA9-B0BF4A46963E}" sibTransId="{4962DB1A-FDE3-4170-A82A-F2B59DA722B2}"/>
    <dgm:cxn modelId="{305D9F6D-B3EB-4A82-86BD-CFC97DDCECCA}" type="presOf" srcId="{0FC8313E-4809-47B8-B242-997F744DF3E2}" destId="{E646742B-E0E4-4904-91F9-88EEA016C1E6}" srcOrd="0" destOrd="0" presId="urn:microsoft.com/office/officeart/2005/8/layout/vList2"/>
    <dgm:cxn modelId="{90507485-E6C2-4681-AA7E-0BD36C440FA6}" srcId="{06CECB6C-959F-462E-887E-095196D0ABC5}" destId="{24539540-17F8-4074-B2D8-26DC8302D18C}" srcOrd="0" destOrd="0" parTransId="{317C0701-1375-4150-99AB-BD1D939C7988}" sibTransId="{5EEBBE7E-ACAC-4830-ACCE-CE9384EA0C93}"/>
    <dgm:cxn modelId="{64E95F8D-5449-4B04-AACD-F56EB48E3465}" type="presOf" srcId="{06CECB6C-959F-462E-887E-095196D0ABC5}" destId="{FF86132E-52B9-41F9-809C-F1117B12076F}" srcOrd="0" destOrd="0" presId="urn:microsoft.com/office/officeart/2005/8/layout/vList2"/>
    <dgm:cxn modelId="{7A127798-4C2C-4275-A973-C1295C416DFA}" type="presOf" srcId="{96E56A41-2F93-48E6-8CA2-88EA45FE6106}" destId="{E646742B-E0E4-4904-91F9-88EEA016C1E6}" srcOrd="0" destOrd="1" presId="urn:microsoft.com/office/officeart/2005/8/layout/vList2"/>
    <dgm:cxn modelId="{3754CDA8-57E2-4DD4-AFFC-ECE7654DA21C}" type="presOf" srcId="{143275FC-D104-4459-85BC-B7CB3AE391D7}" destId="{E646742B-E0E4-4904-91F9-88EEA016C1E6}" srcOrd="0" destOrd="2" presId="urn:microsoft.com/office/officeart/2005/8/layout/vList2"/>
    <dgm:cxn modelId="{5DAFACB3-3C2E-46AD-A6AD-F1E6A087AEBA}" srcId="{24539540-17F8-4074-B2D8-26DC8302D18C}" destId="{143275FC-D104-4459-85BC-B7CB3AE391D7}" srcOrd="2" destOrd="0" parTransId="{25BB96B8-C5AD-4B93-AF66-31C5F38AA967}" sibTransId="{02EA420E-FE5C-45A5-B933-E8ACD7754EDE}"/>
    <dgm:cxn modelId="{5C6876D8-4A4F-4894-B2DA-EA22381FF948}" type="presOf" srcId="{24539540-17F8-4074-B2D8-26DC8302D18C}" destId="{A17D83B6-EA6A-4B8A-9E6F-A083388F4C40}" srcOrd="0" destOrd="0" presId="urn:microsoft.com/office/officeart/2005/8/layout/vList2"/>
    <dgm:cxn modelId="{69AE79E0-1117-41C6-8FA1-83587C3034F4}" srcId="{24539540-17F8-4074-B2D8-26DC8302D18C}" destId="{BB0115D7-703B-4A90-9849-19DA9F186935}" srcOrd="3" destOrd="0" parTransId="{7F6645AB-04E7-4CF6-9E1C-F3EDD5B4C8D2}" sibTransId="{12131895-7AE9-4C4E-A0FA-598B77EA93E2}"/>
    <dgm:cxn modelId="{BE85BEEF-EB36-42D1-BE87-98770A5C429F}" type="presOf" srcId="{BB0115D7-703B-4A90-9849-19DA9F186935}" destId="{E646742B-E0E4-4904-91F9-88EEA016C1E6}" srcOrd="0" destOrd="3" presId="urn:microsoft.com/office/officeart/2005/8/layout/vList2"/>
    <dgm:cxn modelId="{898B7A93-8BDA-47B2-A963-7309DD32A235}" type="presParOf" srcId="{FF86132E-52B9-41F9-809C-F1117B12076F}" destId="{A17D83B6-EA6A-4B8A-9E6F-A083388F4C40}" srcOrd="0" destOrd="0" presId="urn:microsoft.com/office/officeart/2005/8/layout/vList2"/>
    <dgm:cxn modelId="{F02412F6-D18D-4C86-92E4-11E92C5DC007}" type="presParOf" srcId="{FF86132E-52B9-41F9-809C-F1117B12076F}" destId="{E646742B-E0E4-4904-91F9-88EEA016C1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CECB6C-959F-462E-887E-095196D0ABC5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pt-PT"/>
        </a:p>
      </dgm:t>
    </dgm:pt>
    <dgm:pt modelId="{24539540-17F8-4074-B2D8-26DC8302D18C}">
      <dgm:prSet phldrT="[Texto]"/>
      <dgm:spPr/>
      <dgm:t>
        <a:bodyPr/>
        <a:lstStyle/>
        <a:p>
          <a:r>
            <a:rPr lang="pt-PT" dirty="0"/>
            <a:t>Discussão de Resultados</a:t>
          </a:r>
        </a:p>
      </dgm:t>
    </dgm:pt>
    <dgm:pt modelId="{5EEBBE7E-ACAC-4830-ACCE-CE9384EA0C93}" type="sibTrans" cxnId="{90507485-E6C2-4681-AA7E-0BD36C440FA6}">
      <dgm:prSet/>
      <dgm:spPr/>
      <dgm:t>
        <a:bodyPr/>
        <a:lstStyle/>
        <a:p>
          <a:endParaRPr lang="pt-PT"/>
        </a:p>
      </dgm:t>
    </dgm:pt>
    <dgm:pt modelId="{317C0701-1375-4150-99AB-BD1D939C7988}" type="parTrans" cxnId="{90507485-E6C2-4681-AA7E-0BD36C440FA6}">
      <dgm:prSet/>
      <dgm:spPr/>
      <dgm:t>
        <a:bodyPr/>
        <a:lstStyle/>
        <a:p>
          <a:endParaRPr lang="pt-PT"/>
        </a:p>
      </dgm:t>
    </dgm:pt>
    <dgm:pt modelId="{0FC8313E-4809-47B8-B242-997F744DF3E2}">
      <dgm:prSet phldrT="[Texto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/>
            <a:t>Modelo de Dados</a:t>
          </a:r>
        </a:p>
      </dgm:t>
    </dgm:pt>
    <dgm:pt modelId="{4962DB1A-FDE3-4170-A82A-F2B59DA722B2}" type="sibTrans" cxnId="{15BBC13F-808C-46E9-ACB6-78BED125620D}">
      <dgm:prSet/>
      <dgm:spPr/>
      <dgm:t>
        <a:bodyPr/>
        <a:lstStyle/>
        <a:p>
          <a:endParaRPr lang="pt-PT"/>
        </a:p>
      </dgm:t>
    </dgm:pt>
    <dgm:pt modelId="{E804C2A8-56C5-4CE8-9AA9-B0BF4A46963E}" type="parTrans" cxnId="{15BBC13F-808C-46E9-ACB6-78BED125620D}">
      <dgm:prSet/>
      <dgm:spPr/>
      <dgm:t>
        <a:bodyPr/>
        <a:lstStyle/>
        <a:p>
          <a:endParaRPr lang="pt-PT"/>
        </a:p>
      </dgm:t>
    </dgm:pt>
    <dgm:pt modelId="{96E56A41-2F93-48E6-8CA2-88EA45FE6106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/>
            <a:t>Desempenho Importação</a:t>
          </a:r>
        </a:p>
      </dgm:t>
    </dgm:pt>
    <dgm:pt modelId="{FD2158BB-4AF2-448C-B869-391D3AF396D6}" type="parTrans" cxnId="{B376C305-1DDF-4745-9B73-7C2D15EB9A5B}">
      <dgm:prSet/>
      <dgm:spPr/>
      <dgm:t>
        <a:bodyPr/>
        <a:lstStyle/>
        <a:p>
          <a:endParaRPr lang="pt-PT"/>
        </a:p>
      </dgm:t>
    </dgm:pt>
    <dgm:pt modelId="{591DC917-4226-4C23-A75D-DDAA36BD01C2}" type="sibTrans" cxnId="{B376C305-1DDF-4745-9B73-7C2D15EB9A5B}">
      <dgm:prSet/>
      <dgm:spPr/>
      <dgm:t>
        <a:bodyPr/>
        <a:lstStyle/>
        <a:p>
          <a:endParaRPr lang="pt-PT"/>
        </a:p>
      </dgm:t>
    </dgm:pt>
    <dgm:pt modelId="{143275FC-D104-4459-85BC-B7CB3AE391D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/>
            <a:t>Tratamento Dados</a:t>
          </a:r>
        </a:p>
      </dgm:t>
    </dgm:pt>
    <dgm:pt modelId="{25BB96B8-C5AD-4B93-AF66-31C5F38AA967}" type="parTrans" cxnId="{5DAFACB3-3C2E-46AD-A6AD-F1E6A087AEBA}">
      <dgm:prSet/>
      <dgm:spPr/>
      <dgm:t>
        <a:bodyPr/>
        <a:lstStyle/>
        <a:p>
          <a:endParaRPr lang="pt-PT"/>
        </a:p>
      </dgm:t>
    </dgm:pt>
    <dgm:pt modelId="{02EA420E-FE5C-45A5-B933-E8ACD7754EDE}" type="sibTrans" cxnId="{5DAFACB3-3C2E-46AD-A6AD-F1E6A087AEBA}">
      <dgm:prSet/>
      <dgm:spPr/>
      <dgm:t>
        <a:bodyPr/>
        <a:lstStyle/>
        <a:p>
          <a:endParaRPr lang="pt-PT"/>
        </a:p>
      </dgm:t>
    </dgm:pt>
    <dgm:pt modelId="{BB0115D7-703B-4A90-9849-19DA9F186935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/>
            <a:t>Análise de Performance</a:t>
          </a:r>
        </a:p>
      </dgm:t>
    </dgm:pt>
    <dgm:pt modelId="{7F6645AB-04E7-4CF6-9E1C-F3EDD5B4C8D2}" type="parTrans" cxnId="{69AE79E0-1117-41C6-8FA1-83587C3034F4}">
      <dgm:prSet/>
      <dgm:spPr/>
      <dgm:t>
        <a:bodyPr/>
        <a:lstStyle/>
        <a:p>
          <a:endParaRPr lang="pt-PT"/>
        </a:p>
      </dgm:t>
    </dgm:pt>
    <dgm:pt modelId="{12131895-7AE9-4C4E-A0FA-598B77EA93E2}" type="sibTrans" cxnId="{69AE79E0-1117-41C6-8FA1-83587C3034F4}">
      <dgm:prSet/>
      <dgm:spPr/>
      <dgm:t>
        <a:bodyPr/>
        <a:lstStyle/>
        <a:p>
          <a:endParaRPr lang="pt-PT"/>
        </a:p>
      </dgm:t>
    </dgm:pt>
    <dgm:pt modelId="{AB9404AF-362A-4950-84B8-30315F496B8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PT" dirty="0"/>
            <a:t>Avaliação Desempenho</a:t>
          </a:r>
        </a:p>
      </dgm:t>
    </dgm:pt>
    <dgm:pt modelId="{D893BC2E-9997-4973-A960-869042F60DD6}" type="parTrans" cxnId="{545FBB14-A4CA-4183-9C5F-C8835B6D9BAD}">
      <dgm:prSet/>
      <dgm:spPr/>
      <dgm:t>
        <a:bodyPr/>
        <a:lstStyle/>
        <a:p>
          <a:endParaRPr lang="pt-PT"/>
        </a:p>
      </dgm:t>
    </dgm:pt>
    <dgm:pt modelId="{4957BCC8-D4E0-40DA-B032-ABCDD83A9606}" type="sibTrans" cxnId="{545FBB14-A4CA-4183-9C5F-C8835B6D9BAD}">
      <dgm:prSet/>
      <dgm:spPr/>
      <dgm:t>
        <a:bodyPr/>
        <a:lstStyle/>
        <a:p>
          <a:endParaRPr lang="pt-PT"/>
        </a:p>
      </dgm:t>
    </dgm:pt>
    <dgm:pt modelId="{12F064F8-5509-4F0F-A2FD-AD0B18A5E1CD}" type="pres">
      <dgm:prSet presAssocID="{06CECB6C-959F-462E-887E-095196D0ABC5}" presName="linear" presStyleCnt="0">
        <dgm:presLayoutVars>
          <dgm:animLvl val="lvl"/>
          <dgm:resizeHandles val="exact"/>
        </dgm:presLayoutVars>
      </dgm:prSet>
      <dgm:spPr/>
    </dgm:pt>
    <dgm:pt modelId="{572EF29D-9AA9-47F5-A7B7-CEEAA26B2363}" type="pres">
      <dgm:prSet presAssocID="{24539540-17F8-4074-B2D8-26DC8302D18C}" presName="parentText" presStyleLbl="node1" presStyleIdx="0" presStyleCnt="1" custLinFactNeighborX="-1508" custLinFactNeighborY="-9885">
        <dgm:presLayoutVars>
          <dgm:chMax val="0"/>
          <dgm:bulletEnabled val="1"/>
        </dgm:presLayoutVars>
      </dgm:prSet>
      <dgm:spPr/>
    </dgm:pt>
    <dgm:pt modelId="{28F60327-5E56-4336-8454-43259F8838B7}" type="pres">
      <dgm:prSet presAssocID="{24539540-17F8-4074-B2D8-26DC8302D1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76C305-1DDF-4745-9B73-7C2D15EB9A5B}" srcId="{24539540-17F8-4074-B2D8-26DC8302D18C}" destId="{96E56A41-2F93-48E6-8CA2-88EA45FE6106}" srcOrd="1" destOrd="0" parTransId="{FD2158BB-4AF2-448C-B869-391D3AF396D6}" sibTransId="{591DC917-4226-4C23-A75D-DDAA36BD01C2}"/>
    <dgm:cxn modelId="{FB356D14-803F-4A0E-A853-A060CB4D801A}" type="presOf" srcId="{BB0115D7-703B-4A90-9849-19DA9F186935}" destId="{28F60327-5E56-4336-8454-43259F8838B7}" srcOrd="0" destOrd="3" presId="urn:microsoft.com/office/officeart/2005/8/layout/vList2"/>
    <dgm:cxn modelId="{545FBB14-A4CA-4183-9C5F-C8835B6D9BAD}" srcId="{24539540-17F8-4074-B2D8-26DC8302D18C}" destId="{AB9404AF-362A-4950-84B8-30315F496B82}" srcOrd="4" destOrd="0" parTransId="{D893BC2E-9997-4973-A960-869042F60DD6}" sibTransId="{4957BCC8-D4E0-40DA-B032-ABCDD83A9606}"/>
    <dgm:cxn modelId="{DEE9F725-C6E9-4D03-BE12-5250195977B4}" type="presOf" srcId="{0FC8313E-4809-47B8-B242-997F744DF3E2}" destId="{28F60327-5E56-4336-8454-43259F8838B7}" srcOrd="0" destOrd="0" presId="urn:microsoft.com/office/officeart/2005/8/layout/vList2"/>
    <dgm:cxn modelId="{15BBC13F-808C-46E9-ACB6-78BED125620D}" srcId="{24539540-17F8-4074-B2D8-26DC8302D18C}" destId="{0FC8313E-4809-47B8-B242-997F744DF3E2}" srcOrd="0" destOrd="0" parTransId="{E804C2A8-56C5-4CE8-9AA9-B0BF4A46963E}" sibTransId="{4962DB1A-FDE3-4170-A82A-F2B59DA722B2}"/>
    <dgm:cxn modelId="{2989B75E-9E8C-48FE-A642-DB92EF5FA9BA}" type="presOf" srcId="{143275FC-D104-4459-85BC-B7CB3AE391D7}" destId="{28F60327-5E56-4336-8454-43259F8838B7}" srcOrd="0" destOrd="2" presId="urn:microsoft.com/office/officeart/2005/8/layout/vList2"/>
    <dgm:cxn modelId="{E152D561-CB92-48E4-B9FC-1DE7B7C466EE}" type="presOf" srcId="{06CECB6C-959F-462E-887E-095196D0ABC5}" destId="{12F064F8-5509-4F0F-A2FD-AD0B18A5E1CD}" srcOrd="0" destOrd="0" presId="urn:microsoft.com/office/officeart/2005/8/layout/vList2"/>
    <dgm:cxn modelId="{BAC0D976-D5B8-4A9D-9AB0-897CA801F84C}" type="presOf" srcId="{24539540-17F8-4074-B2D8-26DC8302D18C}" destId="{572EF29D-9AA9-47F5-A7B7-CEEAA26B2363}" srcOrd="0" destOrd="0" presId="urn:microsoft.com/office/officeart/2005/8/layout/vList2"/>
    <dgm:cxn modelId="{90507485-E6C2-4681-AA7E-0BD36C440FA6}" srcId="{06CECB6C-959F-462E-887E-095196D0ABC5}" destId="{24539540-17F8-4074-B2D8-26DC8302D18C}" srcOrd="0" destOrd="0" parTransId="{317C0701-1375-4150-99AB-BD1D939C7988}" sibTransId="{5EEBBE7E-ACAC-4830-ACCE-CE9384EA0C93}"/>
    <dgm:cxn modelId="{FA2DFC86-0BCE-4236-A5D3-FBBF1DEB497A}" type="presOf" srcId="{AB9404AF-362A-4950-84B8-30315F496B82}" destId="{28F60327-5E56-4336-8454-43259F8838B7}" srcOrd="0" destOrd="4" presId="urn:microsoft.com/office/officeart/2005/8/layout/vList2"/>
    <dgm:cxn modelId="{5DAFACB3-3C2E-46AD-A6AD-F1E6A087AEBA}" srcId="{24539540-17F8-4074-B2D8-26DC8302D18C}" destId="{143275FC-D104-4459-85BC-B7CB3AE391D7}" srcOrd="2" destOrd="0" parTransId="{25BB96B8-C5AD-4B93-AF66-31C5F38AA967}" sibTransId="{02EA420E-FE5C-45A5-B933-E8ACD7754EDE}"/>
    <dgm:cxn modelId="{5B6CA5D1-D0EB-478E-870E-318B43C273DF}" type="presOf" srcId="{96E56A41-2F93-48E6-8CA2-88EA45FE6106}" destId="{28F60327-5E56-4336-8454-43259F8838B7}" srcOrd="0" destOrd="1" presId="urn:microsoft.com/office/officeart/2005/8/layout/vList2"/>
    <dgm:cxn modelId="{69AE79E0-1117-41C6-8FA1-83587C3034F4}" srcId="{24539540-17F8-4074-B2D8-26DC8302D18C}" destId="{BB0115D7-703B-4A90-9849-19DA9F186935}" srcOrd="3" destOrd="0" parTransId="{7F6645AB-04E7-4CF6-9E1C-F3EDD5B4C8D2}" sibTransId="{12131895-7AE9-4C4E-A0FA-598B77EA93E2}"/>
    <dgm:cxn modelId="{F2E76491-7062-44B7-B0E8-2EB8D0F51357}" type="presParOf" srcId="{12F064F8-5509-4F0F-A2FD-AD0B18A5E1CD}" destId="{572EF29D-9AA9-47F5-A7B7-CEEAA26B2363}" srcOrd="0" destOrd="0" presId="urn:microsoft.com/office/officeart/2005/8/layout/vList2"/>
    <dgm:cxn modelId="{409053F1-2361-4D87-B9A2-4B6144778525}" type="presParOf" srcId="{12F064F8-5509-4F0F-A2FD-AD0B18A5E1CD}" destId="{28F60327-5E56-4336-8454-43259F883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0A0E6-E3EC-456E-98B1-21B888C9DBD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B8C5BDA2-9241-4739-BF4C-F5ECA76D14A6}">
      <dgm:prSet phldrT="[Texto]"/>
      <dgm:spPr/>
      <dgm:t>
        <a:bodyPr/>
        <a:lstStyle/>
        <a:p>
          <a:r>
            <a:rPr lang="pt-PT" dirty="0"/>
            <a:t>Arquitetura</a:t>
          </a:r>
        </a:p>
      </dgm:t>
    </dgm:pt>
    <dgm:pt modelId="{D55125F6-220C-4B1A-BB2C-A672FB78ABC5}" type="parTrans" cxnId="{5FF838A7-8769-45E1-B3C9-5DE0F1B61993}">
      <dgm:prSet/>
      <dgm:spPr/>
      <dgm:t>
        <a:bodyPr/>
        <a:lstStyle/>
        <a:p>
          <a:endParaRPr lang="pt-PT"/>
        </a:p>
      </dgm:t>
    </dgm:pt>
    <dgm:pt modelId="{5079A2A7-9CAB-49AB-B85D-95F29A79E047}" type="sibTrans" cxnId="{5FF838A7-8769-45E1-B3C9-5DE0F1B61993}">
      <dgm:prSet/>
      <dgm:spPr/>
      <dgm:t>
        <a:bodyPr/>
        <a:lstStyle/>
        <a:p>
          <a:endParaRPr lang="pt-PT"/>
        </a:p>
      </dgm:t>
    </dgm:pt>
    <dgm:pt modelId="{E5391EFC-DA09-43EC-BE4A-1FD5AB4571B7}" type="pres">
      <dgm:prSet presAssocID="{DA70A0E6-E3EC-456E-98B1-21B888C9DBD8}" presName="linear" presStyleCnt="0">
        <dgm:presLayoutVars>
          <dgm:animLvl val="lvl"/>
          <dgm:resizeHandles val="exact"/>
        </dgm:presLayoutVars>
      </dgm:prSet>
      <dgm:spPr/>
    </dgm:pt>
    <dgm:pt modelId="{EB66C808-84BF-4D43-AE1A-EAB702B78BB9}" type="pres">
      <dgm:prSet presAssocID="{B8C5BDA2-9241-4739-BF4C-F5ECA76D14A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F838A7-8769-45E1-B3C9-5DE0F1B61993}" srcId="{DA70A0E6-E3EC-456E-98B1-21B888C9DBD8}" destId="{B8C5BDA2-9241-4739-BF4C-F5ECA76D14A6}" srcOrd="0" destOrd="0" parTransId="{D55125F6-220C-4B1A-BB2C-A672FB78ABC5}" sibTransId="{5079A2A7-9CAB-49AB-B85D-95F29A79E047}"/>
    <dgm:cxn modelId="{C55BC2C6-D513-4443-BD4F-D6534EFA6362}" type="presOf" srcId="{B8C5BDA2-9241-4739-BF4C-F5ECA76D14A6}" destId="{EB66C808-84BF-4D43-AE1A-EAB702B78BB9}" srcOrd="0" destOrd="0" presId="urn:microsoft.com/office/officeart/2005/8/layout/vList2"/>
    <dgm:cxn modelId="{19936FE0-C3A5-4972-A8AA-B3330F923046}" type="presOf" srcId="{DA70A0E6-E3EC-456E-98B1-21B888C9DBD8}" destId="{E5391EFC-DA09-43EC-BE4A-1FD5AB4571B7}" srcOrd="0" destOrd="0" presId="urn:microsoft.com/office/officeart/2005/8/layout/vList2"/>
    <dgm:cxn modelId="{B687D350-EB70-4B6D-B2C6-05C1FC76FDCD}" type="presParOf" srcId="{E5391EFC-DA09-43EC-BE4A-1FD5AB4571B7}" destId="{EB66C808-84BF-4D43-AE1A-EAB702B78B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7FA71-9DA0-4EF1-8AD4-A99AD390D459}">
      <dsp:nvSpPr>
        <dsp:cNvPr id="0" name=""/>
        <dsp:cNvSpPr/>
      </dsp:nvSpPr>
      <dsp:spPr>
        <a:xfrm>
          <a:off x="0" y="2001"/>
          <a:ext cx="3517120" cy="10143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52966-1475-4375-B400-BA171CAA99FA}">
      <dsp:nvSpPr>
        <dsp:cNvPr id="0" name=""/>
        <dsp:cNvSpPr/>
      </dsp:nvSpPr>
      <dsp:spPr>
        <a:xfrm>
          <a:off x="306854" y="230240"/>
          <a:ext cx="557916" cy="55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40EF8-9C17-4428-AA4B-85BC1FE444A2}">
      <dsp:nvSpPr>
        <dsp:cNvPr id="0" name=""/>
        <dsp:cNvSpPr/>
      </dsp:nvSpPr>
      <dsp:spPr>
        <a:xfrm>
          <a:off x="1171624" y="2001"/>
          <a:ext cx="2345495" cy="10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57" tIns="107357" rIns="107357" bIns="1073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Modelo de Dados</a:t>
          </a:r>
        </a:p>
      </dsp:txBody>
      <dsp:txXfrm>
        <a:off x="1171624" y="2001"/>
        <a:ext cx="2345495" cy="1014393"/>
      </dsp:txXfrm>
    </dsp:sp>
    <dsp:sp modelId="{6E7E032B-E694-4F46-8412-163815154F39}">
      <dsp:nvSpPr>
        <dsp:cNvPr id="0" name=""/>
        <dsp:cNvSpPr/>
      </dsp:nvSpPr>
      <dsp:spPr>
        <a:xfrm>
          <a:off x="0" y="1269993"/>
          <a:ext cx="3517120" cy="10143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13D45-C515-4F9D-8D3F-5DE8BFB96A94}">
      <dsp:nvSpPr>
        <dsp:cNvPr id="0" name=""/>
        <dsp:cNvSpPr/>
      </dsp:nvSpPr>
      <dsp:spPr>
        <a:xfrm>
          <a:off x="306854" y="1498231"/>
          <a:ext cx="557916" cy="55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1DA61-6E5B-422B-BC61-1ACB6B773720}">
      <dsp:nvSpPr>
        <dsp:cNvPr id="0" name=""/>
        <dsp:cNvSpPr/>
      </dsp:nvSpPr>
      <dsp:spPr>
        <a:xfrm>
          <a:off x="1171624" y="1269993"/>
          <a:ext cx="2345495" cy="10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57" tIns="107357" rIns="107357" bIns="1073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Importação de Dados</a:t>
          </a:r>
        </a:p>
      </dsp:txBody>
      <dsp:txXfrm>
        <a:off x="1171624" y="1269993"/>
        <a:ext cx="2345495" cy="1014393"/>
      </dsp:txXfrm>
    </dsp:sp>
    <dsp:sp modelId="{AEB092A9-07D6-4F0C-BBDF-AE5997E427AA}">
      <dsp:nvSpPr>
        <dsp:cNvPr id="0" name=""/>
        <dsp:cNvSpPr/>
      </dsp:nvSpPr>
      <dsp:spPr>
        <a:xfrm>
          <a:off x="0" y="2537985"/>
          <a:ext cx="3517120" cy="10143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90CE6-5FA3-499A-8798-6CC7C93FDCC3}">
      <dsp:nvSpPr>
        <dsp:cNvPr id="0" name=""/>
        <dsp:cNvSpPr/>
      </dsp:nvSpPr>
      <dsp:spPr>
        <a:xfrm>
          <a:off x="306854" y="2766223"/>
          <a:ext cx="557916" cy="55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CB011-EE5E-4C37-A8B2-86309D099C70}">
      <dsp:nvSpPr>
        <dsp:cNvPr id="0" name=""/>
        <dsp:cNvSpPr/>
      </dsp:nvSpPr>
      <dsp:spPr>
        <a:xfrm>
          <a:off x="1171624" y="2537985"/>
          <a:ext cx="2345495" cy="10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57" tIns="107357" rIns="107357" bIns="1073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Ajustes e Testes</a:t>
          </a:r>
        </a:p>
      </dsp:txBody>
      <dsp:txXfrm>
        <a:off x="1171624" y="2537985"/>
        <a:ext cx="2345495" cy="1014393"/>
      </dsp:txXfrm>
    </dsp:sp>
    <dsp:sp modelId="{2A747D5E-C94F-4EE5-A23C-F42CCF359A4B}">
      <dsp:nvSpPr>
        <dsp:cNvPr id="0" name=""/>
        <dsp:cNvSpPr/>
      </dsp:nvSpPr>
      <dsp:spPr>
        <a:xfrm>
          <a:off x="0" y="3805977"/>
          <a:ext cx="3517120" cy="10143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88100-17DE-4F9B-940B-8A2E798FEAD3}">
      <dsp:nvSpPr>
        <dsp:cNvPr id="0" name=""/>
        <dsp:cNvSpPr/>
      </dsp:nvSpPr>
      <dsp:spPr>
        <a:xfrm>
          <a:off x="306854" y="4034215"/>
          <a:ext cx="557916" cy="55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E336B-8B78-4AC2-8F74-859B1EC6FB70}">
      <dsp:nvSpPr>
        <dsp:cNvPr id="0" name=""/>
        <dsp:cNvSpPr/>
      </dsp:nvSpPr>
      <dsp:spPr>
        <a:xfrm>
          <a:off x="1171624" y="3805977"/>
          <a:ext cx="2345495" cy="10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57" tIns="107357" rIns="107357" bIns="1073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Operações de Manipulação</a:t>
          </a:r>
        </a:p>
      </dsp:txBody>
      <dsp:txXfrm>
        <a:off x="1171624" y="3805977"/>
        <a:ext cx="2345495" cy="1014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2FEA-D6E9-4431-9C46-38E4438A43F4}">
      <dsp:nvSpPr>
        <dsp:cNvPr id="0" name=""/>
        <dsp:cNvSpPr/>
      </dsp:nvSpPr>
      <dsp:spPr>
        <a:xfrm>
          <a:off x="3836" y="105468"/>
          <a:ext cx="719753" cy="719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E7049-6D3B-410A-A01C-F39C437F49D8}">
      <dsp:nvSpPr>
        <dsp:cNvPr id="0" name=""/>
        <dsp:cNvSpPr/>
      </dsp:nvSpPr>
      <dsp:spPr>
        <a:xfrm>
          <a:off x="154984" y="256616"/>
          <a:ext cx="417456" cy="417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4F56F-0566-4C7A-9E9D-6DA12D36F031}">
      <dsp:nvSpPr>
        <dsp:cNvPr id="0" name=""/>
        <dsp:cNvSpPr/>
      </dsp:nvSpPr>
      <dsp:spPr>
        <a:xfrm>
          <a:off x="877822" y="105468"/>
          <a:ext cx="1696561" cy="719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Modelo de Dados</a:t>
          </a:r>
        </a:p>
      </dsp:txBody>
      <dsp:txXfrm>
        <a:off x="877822" y="105468"/>
        <a:ext cx="1696561" cy="719753"/>
      </dsp:txXfrm>
    </dsp:sp>
    <dsp:sp modelId="{D9EFA35E-1C93-4B72-8C21-AA135D0D6669}">
      <dsp:nvSpPr>
        <dsp:cNvPr id="0" name=""/>
        <dsp:cNvSpPr/>
      </dsp:nvSpPr>
      <dsp:spPr>
        <a:xfrm>
          <a:off x="2869997" y="105468"/>
          <a:ext cx="719753" cy="719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BF854-E230-430C-82FE-A7C14CA63FB6}">
      <dsp:nvSpPr>
        <dsp:cNvPr id="0" name=""/>
        <dsp:cNvSpPr/>
      </dsp:nvSpPr>
      <dsp:spPr>
        <a:xfrm>
          <a:off x="3021145" y="256616"/>
          <a:ext cx="417456" cy="4174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CBD2-43A1-48AE-86BC-FC4012728F8C}">
      <dsp:nvSpPr>
        <dsp:cNvPr id="0" name=""/>
        <dsp:cNvSpPr/>
      </dsp:nvSpPr>
      <dsp:spPr>
        <a:xfrm>
          <a:off x="3743983" y="105468"/>
          <a:ext cx="1696561" cy="719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Alteração Abordagem</a:t>
          </a:r>
        </a:p>
      </dsp:txBody>
      <dsp:txXfrm>
        <a:off x="3743983" y="105468"/>
        <a:ext cx="1696561" cy="719753"/>
      </dsp:txXfrm>
    </dsp:sp>
    <dsp:sp modelId="{693F744F-426B-425B-87AB-209C20F661A7}">
      <dsp:nvSpPr>
        <dsp:cNvPr id="0" name=""/>
        <dsp:cNvSpPr/>
      </dsp:nvSpPr>
      <dsp:spPr>
        <a:xfrm>
          <a:off x="3836" y="1435726"/>
          <a:ext cx="719753" cy="719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94327-868E-4435-9E37-9B0E1329D266}">
      <dsp:nvSpPr>
        <dsp:cNvPr id="0" name=""/>
        <dsp:cNvSpPr/>
      </dsp:nvSpPr>
      <dsp:spPr>
        <a:xfrm>
          <a:off x="154984" y="1586875"/>
          <a:ext cx="417456" cy="4174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DA02-4949-476F-AFE1-8691C9347EFE}">
      <dsp:nvSpPr>
        <dsp:cNvPr id="0" name=""/>
        <dsp:cNvSpPr/>
      </dsp:nvSpPr>
      <dsp:spPr>
        <a:xfrm>
          <a:off x="877822" y="1435726"/>
          <a:ext cx="1696561" cy="719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Novo Modelo</a:t>
          </a:r>
        </a:p>
      </dsp:txBody>
      <dsp:txXfrm>
        <a:off x="877822" y="1435726"/>
        <a:ext cx="1696561" cy="719753"/>
      </dsp:txXfrm>
    </dsp:sp>
    <dsp:sp modelId="{768033CA-6D76-4892-B20A-DF472727019E}">
      <dsp:nvSpPr>
        <dsp:cNvPr id="0" name=""/>
        <dsp:cNvSpPr/>
      </dsp:nvSpPr>
      <dsp:spPr>
        <a:xfrm>
          <a:off x="2869997" y="1435726"/>
          <a:ext cx="719753" cy="719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4CEA2-A062-432F-A548-4C5B22F2CA4A}">
      <dsp:nvSpPr>
        <dsp:cNvPr id="0" name=""/>
        <dsp:cNvSpPr/>
      </dsp:nvSpPr>
      <dsp:spPr>
        <a:xfrm>
          <a:off x="3021145" y="1586875"/>
          <a:ext cx="417456" cy="4174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AAAEC-49FA-4B55-AA87-0A32A64D2FF7}">
      <dsp:nvSpPr>
        <dsp:cNvPr id="0" name=""/>
        <dsp:cNvSpPr/>
      </dsp:nvSpPr>
      <dsp:spPr>
        <a:xfrm>
          <a:off x="3743983" y="1435726"/>
          <a:ext cx="1696561" cy="719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Importação Dados</a:t>
          </a:r>
        </a:p>
      </dsp:txBody>
      <dsp:txXfrm>
        <a:off x="3743983" y="1435726"/>
        <a:ext cx="1696561" cy="719753"/>
      </dsp:txXfrm>
    </dsp:sp>
    <dsp:sp modelId="{2560312C-29A2-4CA7-864F-2DD0097F3842}">
      <dsp:nvSpPr>
        <dsp:cNvPr id="0" name=""/>
        <dsp:cNvSpPr/>
      </dsp:nvSpPr>
      <dsp:spPr>
        <a:xfrm>
          <a:off x="3836" y="2765985"/>
          <a:ext cx="719753" cy="719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F845-5C12-4C76-94EB-146EE7DDE241}">
      <dsp:nvSpPr>
        <dsp:cNvPr id="0" name=""/>
        <dsp:cNvSpPr/>
      </dsp:nvSpPr>
      <dsp:spPr>
        <a:xfrm>
          <a:off x="154984" y="2917133"/>
          <a:ext cx="417456" cy="4174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F68C-736C-410D-B8DA-673E3D7F4EDF}">
      <dsp:nvSpPr>
        <dsp:cNvPr id="0" name=""/>
        <dsp:cNvSpPr/>
      </dsp:nvSpPr>
      <dsp:spPr>
        <a:xfrm>
          <a:off x="877822" y="2765985"/>
          <a:ext cx="1696561" cy="719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Ajustes e Testes</a:t>
          </a:r>
        </a:p>
      </dsp:txBody>
      <dsp:txXfrm>
        <a:off x="877822" y="2765985"/>
        <a:ext cx="1696561" cy="719753"/>
      </dsp:txXfrm>
    </dsp:sp>
    <dsp:sp modelId="{0AAC51F0-7FF0-4C87-8EB6-F5ECA1E68212}">
      <dsp:nvSpPr>
        <dsp:cNvPr id="0" name=""/>
        <dsp:cNvSpPr/>
      </dsp:nvSpPr>
      <dsp:spPr>
        <a:xfrm>
          <a:off x="2869997" y="2765985"/>
          <a:ext cx="719753" cy="719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B4D4F-285F-467D-A4AE-84D2C740123B}">
      <dsp:nvSpPr>
        <dsp:cNvPr id="0" name=""/>
        <dsp:cNvSpPr/>
      </dsp:nvSpPr>
      <dsp:spPr>
        <a:xfrm>
          <a:off x="3021145" y="2917133"/>
          <a:ext cx="417456" cy="4174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790F6-37F5-4041-80D6-A1239CEC0EA6}">
      <dsp:nvSpPr>
        <dsp:cNvPr id="0" name=""/>
        <dsp:cNvSpPr/>
      </dsp:nvSpPr>
      <dsp:spPr>
        <a:xfrm>
          <a:off x="3743983" y="2765985"/>
          <a:ext cx="1696561" cy="719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Operações de Manipulação</a:t>
          </a:r>
        </a:p>
      </dsp:txBody>
      <dsp:txXfrm>
        <a:off x="3743983" y="2765985"/>
        <a:ext cx="1696561" cy="71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01B07-1470-434D-8334-48612BD715B3}">
      <dsp:nvSpPr>
        <dsp:cNvPr id="0" name=""/>
        <dsp:cNvSpPr/>
      </dsp:nvSpPr>
      <dsp:spPr>
        <a:xfrm>
          <a:off x="475793" y="586361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BF59-52A7-45C9-90E7-686117DB0FFD}">
      <dsp:nvSpPr>
        <dsp:cNvPr id="0" name=""/>
        <dsp:cNvSpPr/>
      </dsp:nvSpPr>
      <dsp:spPr>
        <a:xfrm>
          <a:off x="612" y="1645536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Modelo de Dados</a:t>
          </a:r>
          <a:endParaRPr lang="pt-PT" sz="1400" kern="1200" dirty="0"/>
        </a:p>
      </dsp:txBody>
      <dsp:txXfrm>
        <a:off x="612" y="1645536"/>
        <a:ext cx="1727929" cy="691171"/>
      </dsp:txXfrm>
    </dsp:sp>
    <dsp:sp modelId="{53D0DDE6-7B8B-42AE-BBB8-3EB9EC25C925}">
      <dsp:nvSpPr>
        <dsp:cNvPr id="0" name=""/>
        <dsp:cNvSpPr/>
      </dsp:nvSpPr>
      <dsp:spPr>
        <a:xfrm>
          <a:off x="2506110" y="586361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1DACE-74D9-49E3-BC9D-216B7FD2602F}">
      <dsp:nvSpPr>
        <dsp:cNvPr id="0" name=""/>
        <dsp:cNvSpPr/>
      </dsp:nvSpPr>
      <dsp:spPr>
        <a:xfrm>
          <a:off x="2030929" y="1645536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Importação de Dados</a:t>
          </a:r>
          <a:br>
            <a:rPr lang="pt-PT" sz="1400" kern="1200"/>
          </a:br>
          <a:r>
            <a:rPr lang="pt-PT" sz="1400" kern="1200"/>
            <a:t>(Definição de Nós e Relacionamentos)</a:t>
          </a:r>
          <a:endParaRPr lang="pt-PT" sz="1400" kern="1200" dirty="0"/>
        </a:p>
      </dsp:txBody>
      <dsp:txXfrm>
        <a:off x="2030929" y="1645536"/>
        <a:ext cx="1727929" cy="691171"/>
      </dsp:txXfrm>
    </dsp:sp>
    <dsp:sp modelId="{B6E2FD36-304D-4777-876C-68766E1B3741}">
      <dsp:nvSpPr>
        <dsp:cNvPr id="0" name=""/>
        <dsp:cNvSpPr/>
      </dsp:nvSpPr>
      <dsp:spPr>
        <a:xfrm>
          <a:off x="475793" y="2768691"/>
          <a:ext cx="777568" cy="777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EEAFE-6CBA-4F37-B8CE-31844DD0F760}">
      <dsp:nvSpPr>
        <dsp:cNvPr id="0" name=""/>
        <dsp:cNvSpPr/>
      </dsp:nvSpPr>
      <dsp:spPr>
        <a:xfrm>
          <a:off x="612" y="3827866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Ajustes e Testes</a:t>
          </a:r>
          <a:endParaRPr lang="pt-PT" sz="1400" kern="1200" dirty="0"/>
        </a:p>
      </dsp:txBody>
      <dsp:txXfrm>
        <a:off x="612" y="3827866"/>
        <a:ext cx="1727929" cy="691171"/>
      </dsp:txXfrm>
    </dsp:sp>
    <dsp:sp modelId="{115B54B6-92F4-41F5-B078-9487A93CB4D7}">
      <dsp:nvSpPr>
        <dsp:cNvPr id="0" name=""/>
        <dsp:cNvSpPr/>
      </dsp:nvSpPr>
      <dsp:spPr>
        <a:xfrm>
          <a:off x="2506110" y="2768691"/>
          <a:ext cx="777568" cy="777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43189-D71D-49FC-8DF2-8460BD332868}">
      <dsp:nvSpPr>
        <dsp:cNvPr id="0" name=""/>
        <dsp:cNvSpPr/>
      </dsp:nvSpPr>
      <dsp:spPr>
        <a:xfrm>
          <a:off x="2030929" y="3827866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Operações de Manipulação</a:t>
          </a:r>
          <a:endParaRPr lang="pt-PT" sz="1400" kern="1200" dirty="0"/>
        </a:p>
      </dsp:txBody>
      <dsp:txXfrm>
        <a:off x="2030929" y="3827866"/>
        <a:ext cx="1727929" cy="691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D83B6-EA6A-4B8A-9E6F-A083388F4C40}">
      <dsp:nvSpPr>
        <dsp:cNvPr id="0" name=""/>
        <dsp:cNvSpPr/>
      </dsp:nvSpPr>
      <dsp:spPr>
        <a:xfrm>
          <a:off x="0" y="766"/>
          <a:ext cx="5384076" cy="103687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/>
            <a:t>Dificuldades Encontradas</a:t>
          </a:r>
        </a:p>
      </dsp:txBody>
      <dsp:txXfrm>
        <a:off x="50616" y="51382"/>
        <a:ext cx="5282844" cy="935641"/>
      </dsp:txXfrm>
    </dsp:sp>
    <dsp:sp modelId="{E646742B-E0E4-4904-91F9-88EEA016C1E6}">
      <dsp:nvSpPr>
        <dsp:cNvPr id="0" name=""/>
        <dsp:cNvSpPr/>
      </dsp:nvSpPr>
      <dsp:spPr>
        <a:xfrm>
          <a:off x="0" y="1037639"/>
          <a:ext cx="538407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44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000" kern="1200" dirty="0"/>
            <a:t>Escolha Data Set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000" kern="1200"/>
            <a:t>Modelação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000" kern="1200" dirty="0" err="1"/>
            <a:t>Queries</a:t>
          </a:r>
          <a:endParaRPr lang="pt-PT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000" kern="1200"/>
            <a:t>Importação de Dados</a:t>
          </a:r>
        </a:p>
      </dsp:txBody>
      <dsp:txXfrm>
        <a:off x="0" y="1037639"/>
        <a:ext cx="5384076" cy="3721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EF29D-9AA9-47F5-A7B7-CEEAA26B2363}">
      <dsp:nvSpPr>
        <dsp:cNvPr id="0" name=""/>
        <dsp:cNvSpPr/>
      </dsp:nvSpPr>
      <dsp:spPr>
        <a:xfrm>
          <a:off x="0" y="0"/>
          <a:ext cx="6801092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 dirty="0"/>
            <a:t>Discussão de Resultados</a:t>
          </a:r>
        </a:p>
      </dsp:txBody>
      <dsp:txXfrm>
        <a:off x="57372" y="57372"/>
        <a:ext cx="6686348" cy="1060520"/>
      </dsp:txXfrm>
    </dsp:sp>
    <dsp:sp modelId="{28F60327-5E56-4336-8454-43259F8838B7}">
      <dsp:nvSpPr>
        <dsp:cNvPr id="0" name=""/>
        <dsp:cNvSpPr/>
      </dsp:nvSpPr>
      <dsp:spPr>
        <a:xfrm>
          <a:off x="0" y="1238589"/>
          <a:ext cx="6801092" cy="334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35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800" kern="1200" dirty="0"/>
            <a:t>Modelo de Dados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800" kern="1200" dirty="0"/>
            <a:t>Desempenho Importação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800" kern="1200" dirty="0"/>
            <a:t>Tratamento Dados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800" kern="1200" dirty="0"/>
            <a:t>Análise de Performance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pt-PT" sz="3800" kern="1200" dirty="0"/>
            <a:t>Avaliação Desempenho</a:t>
          </a:r>
        </a:p>
      </dsp:txBody>
      <dsp:txXfrm>
        <a:off x="0" y="1238589"/>
        <a:ext cx="6801092" cy="33471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C808-84BF-4D43-AE1A-EAB702B78BB9}">
      <dsp:nvSpPr>
        <dsp:cNvPr id="0" name=""/>
        <dsp:cNvSpPr/>
      </dsp:nvSpPr>
      <dsp:spPr>
        <a:xfrm>
          <a:off x="0" y="11970"/>
          <a:ext cx="6445827" cy="14390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0" kern="1200" dirty="0"/>
            <a:t>Arquitetura</a:t>
          </a:r>
        </a:p>
      </dsp:txBody>
      <dsp:txXfrm>
        <a:off x="70251" y="82221"/>
        <a:ext cx="6305325" cy="1298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15687-8437-4C90-AEBA-F6E79A775748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772D6-C076-4C7E-B4B8-858CECDFDB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73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8A371-3AB6-2E0A-B849-B1E9C34E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45FFC27-0FA3-75CC-B0F9-C89BDFF24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1E8B3BC-1DC2-3556-298A-0E8A334F3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B139D9-0286-6C85-D511-4A9EBB3E0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00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PG</a:t>
            </a:r>
          </a:p>
          <a:p>
            <a:r>
              <a:rPr lang="pt-PT" dirty="0" err="1"/>
              <a:t>Objectivo</a:t>
            </a:r>
            <a:r>
              <a:rPr lang="pt-PT" dirty="0"/>
              <a:t> do </a:t>
            </a:r>
            <a:r>
              <a:rPr lang="pt-PT" dirty="0" err="1"/>
              <a:t>projecto</a:t>
            </a:r>
            <a:r>
              <a:rPr lang="pt-PT" dirty="0"/>
              <a:t> é a criação  de um </a:t>
            </a:r>
            <a:r>
              <a:rPr lang="pt-PT" dirty="0" err="1"/>
              <a:t>lakehouse</a:t>
            </a:r>
            <a:r>
              <a:rPr lang="pt-PT" dirty="0"/>
              <a:t> em </a:t>
            </a:r>
            <a:r>
              <a:rPr lang="pt-PT" dirty="0" err="1"/>
              <a:t>Microsof</a:t>
            </a:r>
            <a:r>
              <a:rPr lang="pt-PT" dirty="0"/>
              <a:t> </a:t>
            </a:r>
            <a:r>
              <a:rPr lang="pt-PT" dirty="0" err="1"/>
              <a:t>Fabric</a:t>
            </a:r>
            <a:r>
              <a:rPr lang="pt-PT" dirty="0"/>
              <a:t> para exploração </a:t>
            </a:r>
            <a:r>
              <a:rPr lang="pt-PT" dirty="0" err="1"/>
              <a:t>analíca</a:t>
            </a:r>
            <a:r>
              <a:rPr lang="pt-PT" dirty="0"/>
              <a:t> dos dados </a:t>
            </a:r>
            <a:r>
              <a:rPr lang="pt-PT" dirty="0" err="1"/>
              <a:t>utlizando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 BI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17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Utilizada a mesma BD Relacional do Trabalho 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Configuração de uma </a:t>
            </a:r>
            <a:r>
              <a:rPr lang="pt-PT" dirty="0" err="1"/>
              <a:t>GateWay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Criação de 3 </a:t>
            </a:r>
            <a:r>
              <a:rPr lang="pt-PT" dirty="0" err="1"/>
              <a:t>LakeHoses</a:t>
            </a:r>
            <a:r>
              <a:rPr lang="pt-PT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</a:t>
            </a:r>
            <a:r>
              <a:rPr lang="pt-PT" dirty="0" err="1"/>
              <a:t>Raw_Football</a:t>
            </a:r>
            <a:r>
              <a:rPr lang="pt-PT" dirty="0"/>
              <a:t>  -&gt; </a:t>
            </a:r>
            <a:r>
              <a:rPr lang="pt-PT" dirty="0" err="1"/>
              <a:t>Processed_FootBall</a:t>
            </a:r>
            <a:r>
              <a:rPr lang="pt-PT" dirty="0"/>
              <a:t>   -&gt; </a:t>
            </a:r>
            <a:r>
              <a:rPr lang="pt-PT" dirty="0" err="1"/>
              <a:t>Access_FootBall</a:t>
            </a:r>
            <a:r>
              <a:rPr lang="pt-PT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Desenvolvimento de uma </a:t>
            </a:r>
            <a:r>
              <a:rPr lang="pt-PT" dirty="0" err="1"/>
              <a:t>dash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 em </a:t>
            </a:r>
            <a:r>
              <a:rPr lang="pt-PT" dirty="0" err="1"/>
              <a:t>Power</a:t>
            </a:r>
            <a:r>
              <a:rPr lang="pt-PT" dirty="0"/>
              <a:t>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150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PG</a:t>
            </a:r>
          </a:p>
          <a:p>
            <a:endParaRPr lang="pt-PT" dirty="0"/>
          </a:p>
          <a:p>
            <a:r>
              <a:rPr lang="pt-PT" dirty="0"/>
              <a:t>Através da utilização de </a:t>
            </a:r>
            <a:r>
              <a:rPr lang="pt-PT" dirty="0" err="1"/>
              <a:t>notebook´s</a:t>
            </a:r>
            <a:r>
              <a:rPr lang="pt-PT" dirty="0"/>
              <a:t> que contem comandos na linguagem </a:t>
            </a:r>
          </a:p>
          <a:p>
            <a:r>
              <a:rPr lang="pt-PT" dirty="0"/>
              <a:t> </a:t>
            </a:r>
            <a:r>
              <a:rPr lang="pt-PT" dirty="0" err="1"/>
              <a:t>SparkSql</a:t>
            </a:r>
            <a:r>
              <a:rPr lang="pt-PT" dirty="0"/>
              <a:t> ou </a:t>
            </a:r>
            <a:r>
              <a:rPr lang="pt-PT" dirty="0" err="1"/>
              <a:t>PySpark</a:t>
            </a:r>
            <a:r>
              <a:rPr lang="pt-PT" dirty="0"/>
              <a:t> os </a:t>
            </a:r>
          </a:p>
          <a:p>
            <a:r>
              <a:rPr lang="pt-PT" dirty="0"/>
              <a:t>são transformados e copiados de um </a:t>
            </a:r>
            <a:r>
              <a:rPr lang="pt-PT" dirty="0" err="1"/>
              <a:t>lake</a:t>
            </a:r>
            <a:r>
              <a:rPr lang="pt-PT" dirty="0"/>
              <a:t> </a:t>
            </a:r>
            <a:r>
              <a:rPr lang="pt-PT" dirty="0" err="1"/>
              <a:t>house</a:t>
            </a:r>
            <a:r>
              <a:rPr lang="pt-PT" dirty="0"/>
              <a:t> para o </a:t>
            </a:r>
            <a:r>
              <a:rPr lang="pt-PT" dirty="0" err="1"/>
              <a:t>lakehouse</a:t>
            </a:r>
            <a:r>
              <a:rPr lang="pt-PT" dirty="0"/>
              <a:t> seguinte</a:t>
            </a:r>
          </a:p>
          <a:p>
            <a:r>
              <a:rPr lang="pt-PT" dirty="0"/>
              <a:t>Dados</a:t>
            </a:r>
          </a:p>
          <a:p>
            <a:endParaRPr lang="pt-PT" dirty="0"/>
          </a:p>
          <a:p>
            <a:r>
              <a:rPr lang="pt-PT" dirty="0"/>
              <a:t>Estes </a:t>
            </a:r>
            <a:r>
              <a:rPr lang="pt-PT" dirty="0" err="1"/>
              <a:t>notebooks</a:t>
            </a:r>
            <a:r>
              <a:rPr lang="pt-PT" dirty="0"/>
              <a:t> podem depois ser chamados através de uma pipeline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88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JC</a:t>
            </a:r>
          </a:p>
          <a:p>
            <a:endParaRPr lang="pt-PT" dirty="0"/>
          </a:p>
          <a:p>
            <a:r>
              <a:rPr lang="pt-PT" dirty="0"/>
              <a:t>A utilização da </a:t>
            </a:r>
            <a:r>
              <a:rPr lang="pt-PT" dirty="0" err="1"/>
              <a:t>getway</a:t>
            </a:r>
            <a:r>
              <a:rPr lang="pt-PT" dirty="0"/>
              <a:t> não tinha um bom desempenho para tabelas grandes, optou-se por carregar uma a uma par um outro </a:t>
            </a:r>
            <a:r>
              <a:rPr lang="pt-PT" dirty="0" err="1"/>
              <a:t>Lakehouse</a:t>
            </a:r>
            <a:r>
              <a:rPr lang="pt-PT" dirty="0"/>
              <a:t> e através da pipeline é apenas carregada uma tabela dimensão.</a:t>
            </a:r>
          </a:p>
          <a:p>
            <a:endParaRPr lang="pt-PT" dirty="0"/>
          </a:p>
          <a:p>
            <a:r>
              <a:rPr lang="pt-PT" dirty="0"/>
              <a:t>De seguida os </a:t>
            </a:r>
            <a:r>
              <a:rPr lang="pt-PT" dirty="0" err="1"/>
              <a:t>notebooks</a:t>
            </a:r>
            <a:r>
              <a:rPr lang="pt-PT" dirty="0"/>
              <a:t> são executados fazendo a passagem de dados entre os </a:t>
            </a:r>
            <a:r>
              <a:rPr lang="pt-PT" dirty="0" err="1"/>
              <a:t>lake</a:t>
            </a:r>
            <a:r>
              <a:rPr lang="pt-PT" dirty="0"/>
              <a:t> </a:t>
            </a:r>
            <a:r>
              <a:rPr lang="pt-PT" dirty="0" err="1"/>
              <a:t>houses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No final estando tudo ok, é enviado um email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904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PC</a:t>
            </a:r>
          </a:p>
          <a:p>
            <a:r>
              <a:rPr lang="pt-PT" dirty="0"/>
              <a:t>Foi efetuada a ligação de dados diretamente ao </a:t>
            </a:r>
            <a:r>
              <a:rPr lang="pt-PT" dirty="0" err="1"/>
              <a:t>lakehouse</a:t>
            </a:r>
            <a:r>
              <a:rPr lang="pt-PT" dirty="0"/>
              <a:t>, de forma  a obter os dados  atualizados da pipeline.</a:t>
            </a:r>
          </a:p>
          <a:p>
            <a:endParaRPr lang="pt-PT" dirty="0"/>
          </a:p>
          <a:p>
            <a:r>
              <a:rPr lang="pt-PT" dirty="0"/>
              <a:t>Demonstramos apenas dados das competições  apesar de ter mais dados </a:t>
            </a:r>
            <a:r>
              <a:rPr lang="pt-PT" dirty="0" err="1"/>
              <a:t>disponiveis</a:t>
            </a:r>
            <a:r>
              <a:rPr lang="pt-PT" dirty="0"/>
              <a:t> e tratados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6222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JC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86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DD8-03AA-35BA-6F35-114123F8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1044540-6000-5715-32D6-D433681EEE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D696C6C-4A9F-83CA-B4CB-152FD5AA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selecção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/>
              <a:t>Escolha: tema futebol é uma abrangente, permite analisar dados com facilidade</a:t>
            </a:r>
          </a:p>
          <a:p>
            <a:endParaRPr lang="pt-PT" dirty="0"/>
          </a:p>
          <a:p>
            <a:r>
              <a:rPr lang="pt-PT" dirty="0"/>
              <a:t>Data set	:  volume dados de encontro ao enunciado</a:t>
            </a:r>
          </a:p>
          <a:p>
            <a:r>
              <a:rPr lang="pt-PT" dirty="0"/>
              <a:t>	:dados válidos e atuais para fazer sentido a sua analise</a:t>
            </a:r>
          </a:p>
          <a:p>
            <a:endParaRPr lang="pt-PT" dirty="0"/>
          </a:p>
          <a:p>
            <a:r>
              <a:rPr lang="pt-PT" dirty="0"/>
              <a:t>Obtemos de uma fonte confiável num formato </a:t>
            </a:r>
            <a:r>
              <a:rPr lang="pt-PT" dirty="0" err="1"/>
              <a:t>csv</a:t>
            </a:r>
            <a:r>
              <a:rPr lang="pt-PT" dirty="0"/>
              <a:t>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D1B6A7-A37C-6265-EE80-C4FFE9045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91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JC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desafio do trabalho prático consiste em  carregar o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em 3  tipologias de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diferentes: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relacional, 	não relacional e grafos, 	modelar as bases de dados,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definir modelo de dados , implementar e testar a sua </a:t>
            </a:r>
            <a:r>
              <a:rPr lang="pt-PT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Descrevemos o processo para cada tipo  Base de Dados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-comparações de resultados,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-diferenças entre as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BDs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-formas de otimização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Ajustamos e otimizamos os modelos para responder ao processo de negócio</a:t>
            </a:r>
            <a:endParaRPr lang="pt-PT" dirty="0"/>
          </a:p>
          <a:p>
            <a:br>
              <a:rPr lang="pt-PT" dirty="0"/>
            </a:br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58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86182-E2C3-828D-44CC-DCCA53DBD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69E2AD6-8555-F466-4FF2-D2D5A8881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BCA4372-B23D-4AAC-E405-46CBE4FB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PC</a:t>
            </a:r>
          </a:p>
          <a:p>
            <a:endParaRPr lang="pt-PT" dirty="0"/>
          </a:p>
          <a:p>
            <a:r>
              <a:rPr lang="pt-PT" dirty="0"/>
              <a:t>Modelo de dados</a:t>
            </a:r>
          </a:p>
          <a:p>
            <a:endParaRPr lang="pt-PT" dirty="0"/>
          </a:p>
          <a:p>
            <a:r>
              <a:rPr lang="pt-PT" dirty="0"/>
              <a:t>Importação dados: CSV</a:t>
            </a:r>
          </a:p>
          <a:p>
            <a:endParaRPr lang="pt-PT" dirty="0"/>
          </a:p>
          <a:p>
            <a:r>
              <a:rPr lang="pt-PT" dirty="0"/>
              <a:t>Ajustes e testes -&gt; Selecionar as questões a ser respondidas</a:t>
            </a:r>
            <a:br>
              <a:rPr lang="pt-PT" dirty="0"/>
            </a:br>
            <a:r>
              <a:rPr lang="pt-PT" dirty="0"/>
              <a:t>	Desenvolver </a:t>
            </a:r>
            <a:r>
              <a:rPr lang="pt-PT" dirty="0" err="1"/>
              <a:t>queries</a:t>
            </a:r>
            <a:r>
              <a:rPr lang="pt-PT" dirty="0"/>
              <a:t> para resposta ás questões</a:t>
            </a:r>
            <a:br>
              <a:rPr lang="pt-PT" dirty="0"/>
            </a:br>
            <a:r>
              <a:rPr lang="pt-PT" dirty="0"/>
              <a:t>	Identificação / criação de Index</a:t>
            </a:r>
            <a:br>
              <a:rPr lang="pt-PT" dirty="0"/>
            </a:br>
            <a:r>
              <a:rPr lang="pt-PT" dirty="0"/>
              <a:t>	Comparação de performance (tempos execução) antes e depois para várias </a:t>
            </a:r>
            <a:r>
              <a:rPr lang="pt-PT" dirty="0" err="1"/>
              <a:t>queries</a:t>
            </a:r>
            <a:br>
              <a:rPr lang="pt-PT" dirty="0"/>
            </a:br>
            <a:r>
              <a:rPr lang="pt-PT" dirty="0"/>
              <a:t>Operações de manipulação de dados</a:t>
            </a:r>
            <a:br>
              <a:rPr lang="pt-PT" dirty="0"/>
            </a:br>
            <a:r>
              <a:rPr lang="pt-PT" dirty="0"/>
              <a:t>	</a:t>
            </a:r>
            <a:r>
              <a:rPr lang="pt-PT" dirty="0" err="1"/>
              <a:t>Insert</a:t>
            </a:r>
            <a:r>
              <a:rPr lang="pt-PT" dirty="0"/>
              <a:t> / </a:t>
            </a:r>
            <a:r>
              <a:rPr lang="pt-PT" dirty="0" err="1"/>
              <a:t>update</a:t>
            </a:r>
            <a:r>
              <a:rPr lang="pt-PT" dirty="0"/>
              <a:t> / delete</a:t>
            </a:r>
          </a:p>
          <a:p>
            <a:r>
              <a:rPr lang="pt-PT" dirty="0"/>
              <a:t>	Identificação / criação de Index</a:t>
            </a:r>
            <a:br>
              <a:rPr lang="pt-PT" dirty="0"/>
            </a:br>
            <a:r>
              <a:rPr lang="pt-PT" dirty="0"/>
              <a:t>	Comparação de performance (tempos execução) antes e depois </a:t>
            </a:r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E07B25-EF31-D844-4DE5-CD607BC89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4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F9549-14D1-5DFD-9770-073D8C4A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F30B134-09D5-B41D-8E60-F4420927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D4906FA-7F65-FD9F-E4D4-2E0F97FC3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JC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Modelo Dados – através da importação de </a:t>
            </a:r>
            <a:r>
              <a:rPr lang="pt-PT" dirty="0" err="1"/>
              <a:t>sql</a:t>
            </a:r>
            <a:r>
              <a:rPr lang="pt-PT" dirty="0"/>
              <a:t> para mongo com o NVICAT</a:t>
            </a:r>
          </a:p>
          <a:p>
            <a:br>
              <a:rPr lang="pt-PT" dirty="0"/>
            </a:br>
            <a:r>
              <a:rPr lang="pt-PT" dirty="0"/>
              <a:t>a primeira agregação traduziu-se numa estrutura demasiado “pesada”, tempos de importação e respostas a </a:t>
            </a:r>
            <a:r>
              <a:rPr lang="pt-PT" dirty="0" err="1"/>
              <a:t>queries</a:t>
            </a:r>
            <a:r>
              <a:rPr lang="pt-PT" dirty="0"/>
              <a:t> demasiado longos</a:t>
            </a:r>
          </a:p>
          <a:p>
            <a:r>
              <a:rPr lang="pt-PT" dirty="0"/>
              <a:t>		Alteração abordagem, </a:t>
            </a:r>
            <a:br>
              <a:rPr lang="pt-PT" dirty="0"/>
            </a:br>
            <a:r>
              <a:rPr lang="pt-PT" dirty="0"/>
              <a:t>Novo Modelo</a:t>
            </a:r>
          </a:p>
          <a:p>
            <a:r>
              <a:rPr lang="pt-PT" dirty="0"/>
              <a:t>	menos coleciones e mais dados aninhados	</a:t>
            </a:r>
          </a:p>
          <a:p>
            <a:r>
              <a:rPr lang="pt-PT" dirty="0"/>
              <a:t>Ajustes e testes -&gt; </a:t>
            </a:r>
            <a:br>
              <a:rPr lang="pt-PT" dirty="0"/>
            </a:br>
            <a:r>
              <a:rPr lang="pt-PT" dirty="0"/>
              <a:t>	Desenvolver </a:t>
            </a:r>
            <a:r>
              <a:rPr lang="pt-PT" dirty="0" err="1"/>
              <a:t>queries</a:t>
            </a:r>
            <a:r>
              <a:rPr lang="pt-PT" dirty="0"/>
              <a:t> para resposta ás questões</a:t>
            </a:r>
            <a:br>
              <a:rPr lang="pt-PT" dirty="0"/>
            </a:br>
            <a:r>
              <a:rPr lang="pt-PT" dirty="0"/>
              <a:t>	Identificação / criação de Index</a:t>
            </a:r>
            <a:br>
              <a:rPr lang="pt-PT" dirty="0"/>
            </a:br>
            <a:r>
              <a:rPr lang="pt-PT" dirty="0"/>
              <a:t>	Comparação de performance (tempos execução) antes e depois para várias </a:t>
            </a:r>
            <a:r>
              <a:rPr lang="pt-PT" dirty="0" err="1"/>
              <a:t>queries</a:t>
            </a:r>
            <a:r>
              <a:rPr lang="pt-PT" dirty="0"/>
              <a:t>	</a:t>
            </a:r>
            <a:br>
              <a:rPr lang="pt-PT" dirty="0"/>
            </a:br>
            <a:r>
              <a:rPr lang="pt-PT" dirty="0"/>
              <a:t>Operações de manipulação de dados</a:t>
            </a:r>
          </a:p>
          <a:p>
            <a:r>
              <a:rPr lang="pt-PT" dirty="0"/>
              <a:t>	</a:t>
            </a:r>
            <a:r>
              <a:rPr lang="pt-PT" dirty="0" err="1"/>
              <a:t>Insert</a:t>
            </a:r>
            <a:r>
              <a:rPr lang="pt-PT" dirty="0"/>
              <a:t> / </a:t>
            </a:r>
            <a:r>
              <a:rPr lang="pt-PT" dirty="0" err="1"/>
              <a:t>update</a:t>
            </a:r>
            <a:r>
              <a:rPr lang="pt-PT" dirty="0"/>
              <a:t> / delete</a:t>
            </a:r>
          </a:p>
          <a:p>
            <a:r>
              <a:rPr lang="pt-PT" dirty="0"/>
              <a:t>	Identificação / criação de Index</a:t>
            </a:r>
            <a:br>
              <a:rPr lang="pt-PT" dirty="0"/>
            </a:br>
            <a:r>
              <a:rPr lang="pt-PT" dirty="0"/>
              <a:t>	Comparação de performance (tempos execução) antes e depois</a:t>
            </a:r>
          </a:p>
          <a:p>
            <a:br>
              <a:rPr lang="pt-PT" dirty="0"/>
            </a:br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089DD6-4CA4-D300-8169-4B7058E49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83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AD80-C7A8-5DAF-80CB-F6F6B1E6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B9FD1AC-79AB-DB43-29E7-B3C41E53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76DB45E5-EA6C-E279-0811-D7450B0CA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PG</a:t>
            </a:r>
          </a:p>
          <a:p>
            <a:r>
              <a:rPr lang="pt-PT" dirty="0"/>
              <a:t>	 – Neo4J </a:t>
            </a:r>
            <a:r>
              <a:rPr lang="pt-PT" dirty="0" err="1"/>
              <a:t>Descktop</a:t>
            </a:r>
            <a:r>
              <a:rPr lang="pt-PT" dirty="0"/>
              <a:t> para trabalhar localmente e testar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-   Linguagem </a:t>
            </a:r>
            <a:r>
              <a:rPr lang="pt-PT" dirty="0" err="1"/>
              <a:t>cypher</a:t>
            </a:r>
            <a:r>
              <a:rPr lang="pt-PT" dirty="0"/>
              <a:t> para consulta, e efetuar operações </a:t>
            </a:r>
          </a:p>
          <a:p>
            <a:endParaRPr lang="pt-PT" dirty="0"/>
          </a:p>
          <a:p>
            <a:r>
              <a:rPr lang="pt-PT" dirty="0"/>
              <a:t>Modelo de dados</a:t>
            </a:r>
          </a:p>
          <a:p>
            <a:r>
              <a:rPr lang="pt-PT" dirty="0"/>
              <a:t>	Definido de forma a responder às questões</a:t>
            </a:r>
            <a:br>
              <a:rPr lang="pt-PT" dirty="0"/>
            </a:br>
            <a:r>
              <a:rPr lang="pt-PT" dirty="0"/>
              <a:t>	</a:t>
            </a:r>
          </a:p>
          <a:p>
            <a:r>
              <a:rPr lang="pt-PT" dirty="0"/>
              <a:t>Importação de dados</a:t>
            </a:r>
          </a:p>
          <a:p>
            <a:r>
              <a:rPr lang="pt-PT" dirty="0"/>
              <a:t>	Os dados foram agregados em novas tabelas de </a:t>
            </a:r>
            <a:r>
              <a:rPr lang="pt-PT" dirty="0" err="1"/>
              <a:t>SQl</a:t>
            </a:r>
            <a:r>
              <a:rPr lang="pt-PT" dirty="0"/>
              <a:t> e exportados para CSV e só depois carregados ,utilizando  linguagem </a:t>
            </a:r>
            <a:r>
              <a:rPr lang="pt-PT" dirty="0" err="1"/>
              <a:t>Cypher</a:t>
            </a:r>
            <a:r>
              <a:rPr lang="pt-PT" dirty="0"/>
              <a:t>.</a:t>
            </a:r>
          </a:p>
          <a:p>
            <a:r>
              <a:rPr lang="pt-PT" dirty="0"/>
              <a:t>	Definição de nós feita através da importação de ficheiros </a:t>
            </a:r>
            <a:r>
              <a:rPr lang="pt-PT" dirty="0" err="1"/>
              <a:t>csv</a:t>
            </a:r>
            <a:r>
              <a:rPr lang="pt-PT" dirty="0"/>
              <a:t> utilizando </a:t>
            </a:r>
            <a:r>
              <a:rPr lang="pt-PT" dirty="0" err="1"/>
              <a:t>Cypher</a:t>
            </a:r>
            <a:endParaRPr lang="pt-PT" dirty="0"/>
          </a:p>
          <a:p>
            <a:r>
              <a:rPr lang="pt-PT" dirty="0"/>
              <a:t>	Definição de relacionamentos através de comandos </a:t>
            </a:r>
            <a:r>
              <a:rPr lang="pt-PT" dirty="0" err="1"/>
              <a:t>cypher</a:t>
            </a:r>
            <a:r>
              <a:rPr lang="pt-PT" dirty="0"/>
              <a:t> de forma a responder ás questões</a:t>
            </a:r>
          </a:p>
          <a:p>
            <a:r>
              <a:rPr lang="pt-PT" dirty="0"/>
              <a:t>Ajustes e testes -&gt; </a:t>
            </a:r>
            <a:br>
              <a:rPr lang="pt-PT" dirty="0"/>
            </a:br>
            <a:r>
              <a:rPr lang="pt-PT" dirty="0"/>
              <a:t>	Desenvolver </a:t>
            </a:r>
            <a:r>
              <a:rPr lang="pt-PT" dirty="0" err="1"/>
              <a:t>queries</a:t>
            </a:r>
            <a:r>
              <a:rPr lang="pt-PT" dirty="0"/>
              <a:t> para resposta ás questões</a:t>
            </a:r>
            <a:br>
              <a:rPr lang="pt-PT" dirty="0"/>
            </a:br>
            <a:r>
              <a:rPr lang="pt-PT" dirty="0"/>
              <a:t>	Identificação / criação de Index</a:t>
            </a:r>
            <a:br>
              <a:rPr lang="pt-PT" dirty="0"/>
            </a:br>
            <a:r>
              <a:rPr lang="pt-PT" dirty="0"/>
              <a:t>	Comparação de (tempos execução) antes e depois para várias </a:t>
            </a:r>
            <a:r>
              <a:rPr lang="pt-PT" dirty="0" err="1"/>
              <a:t>queries</a:t>
            </a:r>
            <a:endParaRPr lang="pt-PT" dirty="0"/>
          </a:p>
          <a:p>
            <a:r>
              <a:rPr lang="pt-PT" dirty="0"/>
              <a:t>Operações de manipulação de dados</a:t>
            </a:r>
          </a:p>
          <a:p>
            <a:r>
              <a:rPr lang="pt-PT" dirty="0"/>
              <a:t>	</a:t>
            </a:r>
            <a:r>
              <a:rPr lang="pt-PT" dirty="0" err="1"/>
              <a:t>Insert</a:t>
            </a:r>
            <a:r>
              <a:rPr lang="pt-PT" dirty="0"/>
              <a:t> / </a:t>
            </a:r>
            <a:r>
              <a:rPr lang="pt-PT" dirty="0" err="1"/>
              <a:t>update</a:t>
            </a:r>
            <a:r>
              <a:rPr lang="pt-PT" dirty="0"/>
              <a:t> / delete</a:t>
            </a:r>
          </a:p>
          <a:p>
            <a:r>
              <a:rPr lang="pt-PT" dirty="0"/>
              <a:t>	Identificação / criação de Index</a:t>
            </a:r>
            <a:br>
              <a:rPr lang="pt-PT" dirty="0"/>
            </a:br>
            <a:r>
              <a:rPr lang="pt-PT" dirty="0"/>
              <a:t>	Comparação de performance (tempos execução) antes e depois, só que abordamos menos questões</a:t>
            </a:r>
            <a:br>
              <a:rPr lang="pt-PT" dirty="0"/>
            </a:br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16914D-898F-D6C0-EBB6-6D8EEC6F8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293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DBE5-21F9-DF65-9704-42E2A64BF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DDC6F38-F777-CFD9-A87F-29F92E2E6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CBB2692-A09F-D9AC-53AB-AE3037FA8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PC</a:t>
            </a: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pt-PT" dirty="0">
              <a:effectLst/>
            </a:endParaRP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Seleção Data Set  -&gt; escolher com informação interessante, </a:t>
            </a:r>
            <a:r>
              <a:rPr lang="pt-PT" dirty="0" err="1">
                <a:effectLst/>
              </a:rPr>
              <a:t>actualizada</a:t>
            </a:r>
            <a:r>
              <a:rPr lang="pt-PT" dirty="0">
                <a:effectLst/>
              </a:rPr>
              <a:t> e com volume,</a:t>
            </a:r>
          </a:p>
          <a:p>
            <a:pPr marL="1719072" lvl="3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Começamos por vendas veículos elétricos, </a:t>
            </a:r>
          </a:p>
          <a:p>
            <a:pPr marL="1719072" lvl="3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Excluído devido ao volume reduzido e dados inconsistentes</a:t>
            </a: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Modelação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pt-PT" dirty="0">
                <a:effectLst/>
              </a:rPr>
              <a:t>	Falta de conhecimento prévio com as tecnologias Mongo e </a:t>
            </a:r>
            <a:r>
              <a:rPr lang="pt-PT" dirty="0" err="1">
                <a:effectLst/>
              </a:rPr>
              <a:t>Neo</a:t>
            </a:r>
            <a:r>
              <a:rPr lang="pt-PT" dirty="0">
                <a:effectLst/>
              </a:rPr>
              <a:t> 4J</a:t>
            </a: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"</a:t>
            </a:r>
            <a:r>
              <a:rPr lang="pt-PT" dirty="0" err="1">
                <a:effectLst/>
              </a:rPr>
              <a:t>Queries</a:t>
            </a:r>
            <a:r>
              <a:rPr lang="pt-PT" dirty="0">
                <a:effectLst/>
              </a:rPr>
              <a:t>”	</a:t>
            </a:r>
          </a:p>
          <a:p>
            <a:pPr marL="1261872" lvl="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Em mongo </a:t>
            </a:r>
            <a:r>
              <a:rPr lang="pt-PT" dirty="0" err="1">
                <a:effectLst/>
              </a:rPr>
              <a:t>querie</a:t>
            </a:r>
            <a:r>
              <a:rPr lang="pt-PT" dirty="0">
                <a:effectLst/>
              </a:rPr>
              <a:t> de agregação muito extensas</a:t>
            </a:r>
          </a:p>
          <a:p>
            <a:pPr marL="1261872" lvl="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Em neo4j a utilização de </a:t>
            </a:r>
            <a:r>
              <a:rPr lang="pt-PT" dirty="0" err="1">
                <a:effectLst/>
              </a:rPr>
              <a:t>cypher</a:t>
            </a:r>
            <a:endParaRPr lang="pt-PT" dirty="0">
              <a:effectLst/>
            </a:endParaRPr>
          </a:p>
          <a:p>
            <a:pPr marL="347472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Importação de Dados</a:t>
            </a:r>
          </a:p>
          <a:p>
            <a:pPr marL="804672" marR="0" lvl="1" indent="-34747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effectLst/>
              </a:rPr>
              <a:t>Má abordagem em mongo, </a:t>
            </a:r>
          </a:p>
          <a:p>
            <a:pPr marL="804672" lvl="1" indent="-347472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PT" dirty="0">
                <a:effectLst/>
              </a:rPr>
              <a:t>Em neo4j Importação de </a:t>
            </a:r>
            <a:r>
              <a:rPr lang="pt-PT" dirty="0" err="1">
                <a:effectLst/>
              </a:rPr>
              <a:t>csv</a:t>
            </a:r>
            <a:r>
              <a:rPr lang="pt-PT" dirty="0">
                <a:effectLst/>
              </a:rPr>
              <a:t> com tamanho elevado retornava erros de memoria (ajustes de parâmetros da máquina)</a:t>
            </a:r>
          </a:p>
          <a:p>
            <a:br>
              <a:rPr lang="pt-PT" dirty="0"/>
            </a:br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2426BF-95C9-8CAA-EA8F-0EE43847F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326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330A7-8678-0D52-1209-C73D75EA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8E1B8D4-F4A9-1395-4E9A-97A19E423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02139D8-BE85-BBFA-D792-32BA5CA93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PC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Modelo de dados: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especificações do negócio, dar resposta às necessidades identificadas.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/>
              <a:t>	todos os modelos eram </a:t>
            </a:r>
            <a:r>
              <a:rPr lang="pt-PT" dirty="0" err="1"/>
              <a:t>caoazes</a:t>
            </a:r>
            <a:r>
              <a:rPr lang="pt-PT" dirty="0"/>
              <a:t> de responder ás questões</a:t>
            </a:r>
          </a:p>
          <a:p>
            <a:r>
              <a:rPr lang="pt-PT" dirty="0"/>
              <a:t>Desempenho e Importação</a:t>
            </a:r>
          </a:p>
          <a:p>
            <a:r>
              <a:rPr lang="pt-PT" dirty="0"/>
              <a:t>	</a:t>
            </a:r>
            <a:r>
              <a:rPr lang="pt-PT" dirty="0" err="1"/>
              <a:t>Sql</a:t>
            </a:r>
            <a:r>
              <a:rPr lang="pt-PT" dirty="0"/>
              <a:t> NO problema</a:t>
            </a:r>
          </a:p>
          <a:p>
            <a:r>
              <a:rPr lang="pt-PT" dirty="0"/>
              <a:t>	Mongo – usamos </a:t>
            </a:r>
            <a:r>
              <a:rPr lang="pt-PT" dirty="0" err="1"/>
              <a:t>Navicat</a:t>
            </a:r>
            <a:r>
              <a:rPr lang="pt-PT" dirty="0"/>
              <a:t> e foi fixe</a:t>
            </a:r>
          </a:p>
          <a:p>
            <a:r>
              <a:rPr lang="pt-PT" dirty="0"/>
              <a:t>	</a:t>
            </a:r>
            <a:r>
              <a:rPr lang="pt-PT" dirty="0" err="1"/>
              <a:t>Neo</a:t>
            </a:r>
            <a:r>
              <a:rPr lang="pt-PT" dirty="0"/>
              <a:t>- usamos o desktop e foi fixe.</a:t>
            </a:r>
          </a:p>
          <a:p>
            <a:r>
              <a:rPr lang="pt-PT" dirty="0"/>
              <a:t>Tratamento dados</a:t>
            </a:r>
          </a:p>
          <a:p>
            <a:r>
              <a:rPr lang="pt-PT" dirty="0"/>
              <a:t>	Na importação inicial para </a:t>
            </a:r>
            <a:r>
              <a:rPr lang="pt-PT" dirty="0" err="1"/>
              <a:t>csv</a:t>
            </a:r>
            <a:r>
              <a:rPr lang="pt-PT" dirty="0"/>
              <a:t> para SQL havia </a:t>
            </a:r>
            <a:r>
              <a:rPr lang="pt-PT" dirty="0" err="1"/>
              <a:t>alguma~s</a:t>
            </a:r>
            <a:r>
              <a:rPr lang="pt-PT" dirty="0"/>
              <a:t> inconsistências que foram tratadas</a:t>
            </a:r>
          </a:p>
          <a:p>
            <a:r>
              <a:rPr lang="pt-PT" dirty="0"/>
              <a:t>Análise e Performance</a:t>
            </a:r>
          </a:p>
          <a:p>
            <a:r>
              <a:rPr lang="pt-PT" dirty="0"/>
              <a:t>	em </a:t>
            </a:r>
            <a:r>
              <a:rPr lang="pt-PT" dirty="0" err="1"/>
              <a:t>Sql</a:t>
            </a:r>
            <a:r>
              <a:rPr lang="pt-PT" dirty="0"/>
              <a:t> foi </a:t>
            </a:r>
            <a:r>
              <a:rPr lang="pt-PT" dirty="0" err="1"/>
              <a:t>analizar</a:t>
            </a:r>
            <a:r>
              <a:rPr lang="pt-PT" dirty="0"/>
              <a:t> o </a:t>
            </a:r>
            <a:r>
              <a:rPr lang="pt-PT" dirty="0" err="1"/>
              <a:t>ExecutionPlan</a:t>
            </a:r>
            <a:r>
              <a:rPr lang="pt-PT" dirty="0"/>
              <a:t> </a:t>
            </a:r>
          </a:p>
          <a:p>
            <a:r>
              <a:rPr lang="pt-PT" dirty="0"/>
              <a:t>	Mongo e </a:t>
            </a:r>
            <a:r>
              <a:rPr lang="pt-PT" dirty="0" err="1"/>
              <a:t>Meo</a:t>
            </a:r>
            <a:r>
              <a:rPr lang="pt-PT" dirty="0"/>
              <a:t>, medição de tempos de execução com e sem Index.</a:t>
            </a:r>
          </a:p>
          <a:p>
            <a:r>
              <a:rPr lang="pt-PT" dirty="0"/>
              <a:t>Avaliação de desempenho</a:t>
            </a:r>
          </a:p>
          <a:p>
            <a:pPr algn="just">
              <a:lnSpc>
                <a:spcPct val="140000"/>
              </a:lnSpc>
            </a:pPr>
            <a:r>
              <a:rPr lang="pt-PT" dirty="0"/>
              <a:t>	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SQL Server,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excelente para dados estruturados e relações complexas entre diferentes conjuntos de dados;</a:t>
            </a:r>
          </a:p>
          <a:p>
            <a:pPr algn="just">
              <a:lnSpc>
                <a:spcPct val="14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escalável e flexível principalmente para dados não estruturados, a sua flexibilidade permite uma fácil evolução/alteração do modelo;</a:t>
            </a:r>
          </a:p>
          <a:p>
            <a:pPr algn="just">
              <a:lnSpc>
                <a:spcPct val="14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ideal para dados altamente “ligados”, onde as relações são tao importantes como os próprios dados. Bastante eficaz para responder a consultas que exploram padrões e relações complexas. </a:t>
            </a:r>
          </a:p>
          <a:p>
            <a:pPr algn="just">
              <a:lnSpc>
                <a:spcPct val="140000"/>
              </a:lnSpc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seja, não é uma questão de escolher qual é o “melhor” ou o “pior”, mas sim de identificar qual é o negócio, o tipo de respostas que o modelo tem de ser capaz de responder e a eventuais necessidades específicas identificadas para o desenvolvimento do projeto/aplicação.</a:t>
            </a:r>
          </a:p>
          <a:p>
            <a:br>
              <a:rPr lang="pt-PT" dirty="0"/>
            </a:br>
            <a:br>
              <a:rPr lang="pt-PT" dirty="0"/>
            </a:b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1CB47DB-6E6C-ECFC-57C0-4E380BEDB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202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8F1F-7F22-776A-CE7D-ABDB5B29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03DB77E-8189-E74C-1319-0CAE92633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B86F49D-DDCE-FC7C-C67B-8E2DB6BBA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7F2D12-8965-0EB8-4C75-78DE18A18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772D6-C076-4C7E-B4B8-858CECDFDBB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60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F7B9A-659C-D19F-2DF0-ECD4705E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6B65AF-8B1F-56BA-628E-203C3133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E7DEEE-AAE6-9E0F-8B1C-9D36F782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AD631F-CD1F-9AAB-A14A-5AE11318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F1A52E-C22C-4888-2148-7A34CB18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8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B30BE-B496-153F-C358-864A8525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C0ABBB4-ED97-2FAF-A31D-9E0290BF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952182-8642-5C0C-505C-DA85B691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FC5601-FB0E-29B3-FEF2-C244041C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6378C4-7A53-DB3E-D17F-BA7D68CF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55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4B42DE-B1D3-D3BB-48DF-B14F375E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2145BA-BE25-66D2-60FF-92CFE284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E42FCE-D477-9D63-680E-58A4298E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EFEE08-F8E4-F410-DF8D-E27646B8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468341-5F04-BEC4-31A4-A50DF0BA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5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23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6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3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1925638"/>
            <a:ext cx="3097212" cy="4284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01BD-1166-D2B3-A5B6-0DD84D90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16FC5-5C30-31EB-9FCE-E93B8D4C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77B4AD-EBA6-6091-DB4C-4BDDFBDF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D7C5F6-4DCA-9A02-8597-6CC78C6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DD4447-B4B3-077A-2164-4784B1D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55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15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F4F7-DBA8-FE62-9427-9C1E15BB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44F339-2BB9-6A2C-D721-370469B3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73C94F-F90A-7FF4-922D-59CA8028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4D2188-89E6-67A7-6A57-8D2C0EBF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298A7F-869E-0495-16D7-A0867DBC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40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F353C-945F-0BD9-BC7E-86D08ED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A5982F-5318-FFA4-0779-6FE20930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B79867-758D-B0C5-8652-6B57225F6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4EA3CC-9E66-3EAD-047F-5AD45521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1A95D5-F582-F855-0DBE-591B2B9F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6604EA-A31D-0C22-41AD-FBAF7A33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C9816-DE77-BD0A-96A1-04E6CC76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92CCDF-A379-3829-A20C-002A6214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B9F27EC-8C71-E7EC-1A51-22F06F2E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F3157A-0343-816A-E43B-5918192A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3B3832-2641-6A35-423C-8ECE1D52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63678EA-8E0E-2C30-AF14-57C9751D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BCE0F23-D8BE-758C-87E0-9BFFD25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E688818-6AD1-F417-9281-6BD6BA31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7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A45FF-5D82-9833-00A3-7047812C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CB2ACE2-1650-8742-2322-BE62DB7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E954081-072D-5DCC-E123-DB54348A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E88C3D-9BEA-3DE5-1588-C2B9BFE1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82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DA0F6B6-12A3-C080-F3BA-FF9E7D8D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76CFD08-9479-D2EE-DAE8-865EC003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A20801-6751-732E-692E-76C9E78F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7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DD94-A670-AB9C-2F1C-403779C5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3E88B1-3B95-61BA-A641-609C3DC6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7EDA3D4-C15B-98FD-85E1-D5471499A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9E9B26-2A93-6763-4C34-293083B5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74A2D8-6013-C7F6-783B-774BBAE8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5E6399-D56E-39E8-3B64-D7E8BE3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2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BA9C9-D25B-1598-09EF-8B51278D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B508BF-49AA-A975-C703-F6D9303D3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0E9D86D-278A-02C9-B2B3-57A5E853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C78E1FB-F410-3EF4-E291-A848AC97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DE3E31-1DC4-115C-CFEA-74A80A68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86E8E2-E9C1-E057-6691-371647BB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77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4F6B5A0-ED67-D32C-8CD0-830D15F9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089B44A-2963-8645-736F-D0ABE6CA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E72E10-A4C3-1ED7-C74F-13F02DEED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727D-B967-4E9B-81A1-EB51B8282D2D}" type="datetimeFigureOut">
              <a:rPr lang="pt-PT" smtClean="0"/>
              <a:t>17/02/2024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FC074A-C141-4EB2-2FDE-0E93E30E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A54088-4F01-8BF5-11C9-0210E81FD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1B76-E822-484B-BA73-9E06957AD9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8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396F-CFCA-FDCB-4DCE-DD40BD52D5F3}"/>
              </a:ext>
            </a:extLst>
          </p:cNvPr>
          <p:cNvSpPr txBox="1"/>
          <p:nvPr userDrawn="1"/>
        </p:nvSpPr>
        <p:spPr>
          <a:xfrm>
            <a:off x="8444753" y="6505221"/>
            <a:ext cx="313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Photos provided by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2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7A240-7683-8D8A-C1A2-58F5CC6A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Gráfico num documento e uma caneta">
            <a:extLst>
              <a:ext uri="{FF2B5EF4-FFF2-40B4-BE49-F238E27FC236}">
                <a16:creationId xmlns:a16="http://schemas.microsoft.com/office/drawing/2014/main" id="{B2952733-799B-B8A5-8B21-A71169BDF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24DACA-085A-7E85-50AA-941AC1B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Prático</a:t>
            </a:r>
            <a:r>
              <a:rPr lang="en-US" sz="4400" dirty="0"/>
              <a:t> 1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Bases de Dados </a:t>
            </a:r>
            <a:r>
              <a:rPr lang="en-US" sz="4400" dirty="0" err="1"/>
              <a:t>Avançadas</a:t>
            </a:r>
            <a:endParaRPr lang="en-US" sz="4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26C3D-0201-FCEA-9630-7BE2D14E8488}"/>
              </a:ext>
            </a:extLst>
          </p:cNvPr>
          <p:cNvSpPr txBox="1"/>
          <p:nvPr/>
        </p:nvSpPr>
        <p:spPr>
          <a:xfrm>
            <a:off x="488867" y="5691736"/>
            <a:ext cx="30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14829 Pedro Gomes</a:t>
            </a:r>
            <a:br>
              <a:rPr lang="pt-PT" dirty="0"/>
            </a:br>
            <a:r>
              <a:rPr lang="pt-PT" dirty="0"/>
              <a:t>15708 Pedro Carvalho</a:t>
            </a:r>
            <a:br>
              <a:rPr lang="pt-PT" dirty="0"/>
            </a:br>
            <a:r>
              <a:rPr lang="pt-PT" dirty="0"/>
              <a:t>15709 José Carreira</a:t>
            </a:r>
          </a:p>
        </p:txBody>
      </p:sp>
    </p:spTree>
    <p:extLst>
      <p:ext uri="{BB962C8B-B14F-4D97-AF65-F5344CB8AC3E}">
        <p14:creationId xmlns:p14="http://schemas.microsoft.com/office/powerpoint/2010/main" val="56268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Uma imagem com texto, captura de ecrã, Gráficos, design gráfico&#10;&#10;Descrição gerada automaticamente">
            <a:extLst>
              <a:ext uri="{FF2B5EF4-FFF2-40B4-BE49-F238E27FC236}">
                <a16:creationId xmlns:a16="http://schemas.microsoft.com/office/drawing/2014/main" id="{83E295EF-915A-390A-A4C8-F4A7BB08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779665"/>
            <a:ext cx="3292524" cy="32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2" name="Straight Connector 5132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Power BI Logo and sign, new logo meaning and history, PNG, SVG">
            <a:extLst>
              <a:ext uri="{FF2B5EF4-FFF2-40B4-BE49-F238E27FC236}">
                <a16:creationId xmlns:a16="http://schemas.microsoft.com/office/drawing/2014/main" id="{37C6E7D9-2F36-84A7-D0FE-9D3F143A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676" y="1686514"/>
            <a:ext cx="6184580" cy="34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" descr="Microsoft Fabric | Logopedia | Fandom">
            <a:extLst>
              <a:ext uri="{FF2B5EF4-FFF2-40B4-BE49-F238E27FC236}">
                <a16:creationId xmlns:a16="http://schemas.microsoft.com/office/drawing/2014/main" id="{D2F9ECFE-484E-C5C9-09C6-AB55A15F9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4" name="AutoShape 4" descr="Microsoft Fabric | Logopedia | Fandom">
            <a:extLst>
              <a:ext uri="{FF2B5EF4-FFF2-40B4-BE49-F238E27FC236}">
                <a16:creationId xmlns:a16="http://schemas.microsoft.com/office/drawing/2014/main" id="{B6D0D259-B4B4-3A6A-1F40-4AB3A02D2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963592"/>
            <a:ext cx="2770208" cy="27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09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6CF5AE4-ABC5-16AA-98E5-454FD163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455505"/>
            <a:ext cx="10917936" cy="3630214"/>
          </a:xfrm>
          <a:prstGeom prst="rect">
            <a:avLst/>
          </a:prstGeom>
        </p:spPr>
      </p:pic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18268739-9DEC-8070-5AC4-499493CA7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661713"/>
              </p:ext>
            </p:extLst>
          </p:nvPr>
        </p:nvGraphicFramePr>
        <p:xfrm>
          <a:off x="4654294" y="502920"/>
          <a:ext cx="6445827" cy="146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421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1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ítulo 11">
            <a:extLst>
              <a:ext uri="{FF2B5EF4-FFF2-40B4-BE49-F238E27FC236}">
                <a16:creationId xmlns:a16="http://schemas.microsoft.com/office/drawing/2014/main" id="{80416170-F491-961B-22D0-E0CF4A3C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Transformação de dados</a:t>
            </a:r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236AEEE-0E77-8567-8894-9F126704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92" y="2091095"/>
            <a:ext cx="1591416" cy="41605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62EFB1-43B5-7FEC-D77A-D52832893F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71" r="11489"/>
          <a:stretch/>
        </p:blipFill>
        <p:spPr>
          <a:xfrm>
            <a:off x="4244340" y="2118236"/>
            <a:ext cx="3703320" cy="4096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7DE69E-C2A8-4C0F-2562-84FA1F6BC5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97"/>
          <a:stretch/>
        </p:blipFill>
        <p:spPr>
          <a:xfrm>
            <a:off x="8165592" y="2881042"/>
            <a:ext cx="3703320" cy="25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7D3E337F-528F-2F0C-CBC5-824A4330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21" y="0"/>
            <a:ext cx="3085617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C3219DF-E696-36C2-887E-4ECF57BE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8611"/>
            <a:ext cx="12192000" cy="4280778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AE4D968B-489C-45B5-B171-03CCAA40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5115611"/>
            <a:ext cx="5802955" cy="13758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83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601AE-16AD-B024-C5FD-57D03D0DA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43450DB-79FD-D8D9-7E91-BE87FC88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12192000" cy="66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FE4EC-EE65-FEE5-F66F-46593229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6DAEADB-58C9-7488-386B-7144CBB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01034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F320-D094-0B59-7638-08E3EC4EA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5186317-F600-2C5D-8A99-E05FE4B2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34" y="1142910"/>
            <a:ext cx="4616434" cy="4393058"/>
          </a:xfrm>
          <a:prstGeom prst="rect">
            <a:avLst/>
          </a:prstGeom>
        </p:spPr>
      </p:pic>
      <p:pic>
        <p:nvPicPr>
          <p:cNvPr id="4098" name="Picture 2" descr="Mercado de transferências, rumores, Valores de mercado e notícias |  Transfermarkt">
            <a:extLst>
              <a:ext uri="{FF2B5EF4-FFF2-40B4-BE49-F238E27FC236}">
                <a16:creationId xmlns:a16="http://schemas.microsoft.com/office/drawing/2014/main" id="{59935949-13E7-2C92-BEEB-A865A65C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33" y="2407909"/>
            <a:ext cx="4644528" cy="18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at is MongoDB? NoSQL database explained in an easy way.">
            <a:extLst>
              <a:ext uri="{FF2B5EF4-FFF2-40B4-BE49-F238E27FC236}">
                <a16:creationId xmlns:a16="http://schemas.microsoft.com/office/drawing/2014/main" id="{FCFB6EDA-29AE-9CFE-FA7E-9E36B5FF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342" y="1123527"/>
            <a:ext cx="3423698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Straight Connector 103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eo4j - Entenda de Forma Leve e Descontraída">
            <a:extLst>
              <a:ext uri="{FF2B5EF4-FFF2-40B4-BE49-F238E27FC236}">
                <a16:creationId xmlns:a16="http://schemas.microsoft.com/office/drawing/2014/main" id="{075EBC22-996E-4BFA-E7E6-5EEFEFAC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479970"/>
            <a:ext cx="3537345" cy="18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Connector 103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e besten Microsoft Azure SQL Database Alternativen 2024 | OMR Reviews">
            <a:extLst>
              <a:ext uri="{FF2B5EF4-FFF2-40B4-BE49-F238E27FC236}">
                <a16:creationId xmlns:a16="http://schemas.microsoft.com/office/drawing/2014/main" id="{06DA84DE-B50E-48F9-6362-136D99BB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231B-6E31-198A-4E7E-837D899F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e besten Microsoft Azure SQL Database Alternativen 2024 | OMR Reviews">
            <a:extLst>
              <a:ext uri="{FF2B5EF4-FFF2-40B4-BE49-F238E27FC236}">
                <a16:creationId xmlns:a16="http://schemas.microsoft.com/office/drawing/2014/main" id="{3FEDE61E-3CAF-7ABD-D25E-9F7A7FAA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6456" y="1611086"/>
            <a:ext cx="4147457" cy="41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E843057-EB8E-2B3E-F18D-44622C766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090611"/>
              </p:ext>
            </p:extLst>
          </p:nvPr>
        </p:nvGraphicFramePr>
        <p:xfrm>
          <a:off x="2481943" y="1017814"/>
          <a:ext cx="3517120" cy="482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444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07B28-EE49-4A62-8A44-27FEA0CB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at is MongoDB? NoSQL database explained in an easy way.">
            <a:extLst>
              <a:ext uri="{FF2B5EF4-FFF2-40B4-BE49-F238E27FC236}">
                <a16:creationId xmlns:a16="http://schemas.microsoft.com/office/drawing/2014/main" id="{304AB748-0AA7-4EEF-490D-DCE9A7449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13"/>
          <a:stretch/>
        </p:blipFill>
        <p:spPr bwMode="auto">
          <a:xfrm>
            <a:off x="-1" y="10"/>
            <a:ext cx="5151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BE32A97-E4DC-B972-CE9E-6A97F0421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489542"/>
              </p:ext>
            </p:extLst>
          </p:nvPr>
        </p:nvGraphicFramePr>
        <p:xfrm>
          <a:off x="5868557" y="2551176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18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DE067-00AD-FCF7-86E9-AF723B6A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A107F7F-E805-D39E-FB80-8FA7A1792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032402"/>
              </p:ext>
            </p:extLst>
          </p:nvPr>
        </p:nvGraphicFramePr>
        <p:xfrm>
          <a:off x="1400424" y="876300"/>
          <a:ext cx="3759472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Neo4j - Entenda de Forma Leve e Descontraída">
            <a:extLst>
              <a:ext uri="{FF2B5EF4-FFF2-40B4-BE49-F238E27FC236}">
                <a16:creationId xmlns:a16="http://schemas.microsoft.com/office/drawing/2014/main" id="{2FC0E7ED-133C-BA95-4963-CCEEB70CE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2247" y="2002421"/>
            <a:ext cx="5122241" cy="273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1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FAB7B-660C-01A3-DA9E-0CE4E22D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698C4B7-AC77-C437-69A1-B7DCCEFF9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367336"/>
              </p:ext>
            </p:extLst>
          </p:nvPr>
        </p:nvGraphicFramePr>
        <p:xfrm>
          <a:off x="4581727" y="1435261"/>
          <a:ext cx="5384076" cy="4760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687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76DB9-3CC9-5003-345E-D3161DA4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8B79D50A-4387-3875-AD9B-2296CC5FE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980106"/>
              </p:ext>
            </p:extLst>
          </p:nvPr>
        </p:nvGraphicFramePr>
        <p:xfrm>
          <a:off x="838200" y="1527858"/>
          <a:ext cx="6801092" cy="46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42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55ABE-13D2-10DA-15C2-41F3B429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Gráfico num documento e uma caneta">
            <a:extLst>
              <a:ext uri="{FF2B5EF4-FFF2-40B4-BE49-F238E27FC236}">
                <a16:creationId xmlns:a16="http://schemas.microsoft.com/office/drawing/2014/main" id="{B70B958F-019B-D46E-C9BD-8BB505370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" r="13561" b="-1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B70ED91-934F-4270-BB7F-A46CDE4A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Trabalho</a:t>
            </a:r>
            <a:r>
              <a:rPr lang="en-US" sz="4400" dirty="0"/>
              <a:t> </a:t>
            </a:r>
            <a:r>
              <a:rPr lang="en-US" sz="4400" dirty="0" err="1"/>
              <a:t>Prático</a:t>
            </a:r>
            <a:r>
              <a:rPr lang="en-US" sz="4400" dirty="0"/>
              <a:t> 2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Bases de Dados </a:t>
            </a:r>
            <a:r>
              <a:rPr lang="en-US" sz="4400" dirty="0" err="1"/>
              <a:t>Avançadas</a:t>
            </a:r>
            <a:endParaRPr lang="en-US" sz="4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8EE834-7949-6BCE-123E-DC2D0520AC3A}"/>
              </a:ext>
            </a:extLst>
          </p:cNvPr>
          <p:cNvSpPr txBox="1"/>
          <p:nvPr/>
        </p:nvSpPr>
        <p:spPr>
          <a:xfrm>
            <a:off x="488867" y="5691736"/>
            <a:ext cx="306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14829 Pedro Gomes</a:t>
            </a:r>
            <a:br>
              <a:rPr lang="pt-PT" dirty="0"/>
            </a:br>
            <a:r>
              <a:rPr lang="pt-PT" dirty="0"/>
              <a:t>15708 Pedro Carvalho</a:t>
            </a:r>
            <a:br>
              <a:rPr lang="pt-PT" dirty="0"/>
            </a:br>
            <a:r>
              <a:rPr lang="pt-PT" dirty="0"/>
              <a:t>15709 José Carreira</a:t>
            </a:r>
          </a:p>
        </p:txBody>
      </p:sp>
    </p:spTree>
    <p:extLst>
      <p:ext uri="{BB962C8B-B14F-4D97-AF65-F5344CB8AC3E}">
        <p14:creationId xmlns:p14="http://schemas.microsoft.com/office/powerpoint/2010/main" val="3870458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4D9BAE-DEB7-44F9-9A79-B807F12461F1}">
  <we:reference id="wa200005566" version="3.0.0.1" store="pt-PT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1147</Words>
  <Application>Microsoft Office PowerPoint</Application>
  <PresentationFormat>Ecrã Panorâmico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Tema do Office</vt:lpstr>
      <vt:lpstr>1_Office Theme</vt:lpstr>
      <vt:lpstr>Trabalho Prático 1   Bases de Dados Avançadas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Prático 2   Bases de Dados Avançadas</vt:lpstr>
      <vt:lpstr>Apresentação do PowerPoint</vt:lpstr>
      <vt:lpstr>Apresentação do PowerPoint</vt:lpstr>
      <vt:lpstr>Transformação de dados</vt:lpstr>
      <vt:lpstr>Pipeline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   Base Dados Avançadas</dc:title>
  <dc:creator>José Carreira</dc:creator>
  <cp:lastModifiedBy>José Carreira</cp:lastModifiedBy>
  <cp:revision>5</cp:revision>
  <dcterms:created xsi:type="dcterms:W3CDTF">2024-02-16T21:21:03Z</dcterms:created>
  <dcterms:modified xsi:type="dcterms:W3CDTF">2024-02-19T10:03:19Z</dcterms:modified>
</cp:coreProperties>
</file>