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8" r:id="rId3"/>
    <p:sldId id="259" r:id="rId4"/>
    <p:sldId id="28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4" r:id="rId14"/>
    <p:sldId id="275" r:id="rId15"/>
    <p:sldId id="285" r:id="rId16"/>
    <p:sldId id="271" r:id="rId17"/>
    <p:sldId id="272" r:id="rId18"/>
    <p:sldId id="273" r:id="rId19"/>
    <p:sldId id="274" r:id="rId20"/>
    <p:sldId id="277" r:id="rId21"/>
    <p:sldId id="276" r:id="rId22"/>
    <p:sldId id="279" r:id="rId23"/>
    <p:sldId id="282" r:id="rId24"/>
  </p:sldIdLst>
  <p:sldSz cx="9144000" cy="5143500" type="screen16x9"/>
  <p:notesSz cx="6858000" cy="9144000"/>
  <p:embeddedFontLst>
    <p:embeddedFont>
      <p:font typeface="Cascadia Code" panose="020B0609020000020004" pitchFamily="49" charset="0"/>
      <p:regular r:id="rId26"/>
      <p:bold r:id="rId27"/>
    </p:embeddedFont>
    <p:embeddedFont>
      <p:font typeface="Libre Franklin" pitchFamily="2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Poppins ExtraBold" panose="00000900000000000000" pitchFamily="2" charset="0"/>
      <p:bold r:id="rId40"/>
      <p:boldItalic r:id="rId41"/>
    </p:embeddedFont>
    <p:embeddedFont>
      <p:font typeface="Raleway Black" pitchFamily="2" charset="0"/>
      <p:bold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E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A781C9-2677-4E8F-A1EC-37DA2DC56987}">
  <a:tblStyle styleId="{32A781C9-2677-4E8F-A1EC-37DA2DC569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ad8999aef1_0_12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ad8999aef1_0_12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ad8999aef1_0_15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ad8999aef1_0_15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ad8999aef1_0_15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ad8999aef1_0_15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981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ad73984ffc_0_16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ad73984ffc_0_16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629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ad8999aef1_0_7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ad8999aef1_0_7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ad8999aef1_0_1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ad8999aef1_0_1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Pedro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d73984ffc_0_15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d73984ffc_0_15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ad8999aef1_0_9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ad8999aef1_0_9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Luís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ad73984ffc_0_16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ad73984ffc_0_16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76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d8999aef1_0_16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d8999aef1_0_16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Tiago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188415" y="2624233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2"/>
          </p:nvPr>
        </p:nvSpPr>
        <p:spPr>
          <a:xfrm>
            <a:off x="6101380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3"/>
          </p:nvPr>
        </p:nvSpPr>
        <p:spPr>
          <a:xfrm>
            <a:off x="3643771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970625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425971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5883580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 rot="10800000" flipH="1">
            <a:off x="270750" y="253149"/>
            <a:ext cx="8627325" cy="4216100"/>
            <a:chOff x="270750" y="126050"/>
            <a:chExt cx="8627325" cy="4216100"/>
          </a:xfrm>
        </p:grpSpPr>
        <p:sp>
          <p:nvSpPr>
            <p:cNvPr id="140" name="Google Shape;140;p14"/>
            <p:cNvSpPr/>
            <p:nvPr/>
          </p:nvSpPr>
          <p:spPr>
            <a:xfrm>
              <a:off x="320500" y="126050"/>
              <a:ext cx="725100" cy="725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443175" y="3463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7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49" name="Google Shape;149;p15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264169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346969" y="3066379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ubTitle" idx="3"/>
          </p:nvPr>
        </p:nvSpPr>
        <p:spPr>
          <a:xfrm>
            <a:off x="5950358" y="3066346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3648664" y="3066346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346969" y="162805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6"/>
          </p:nvPr>
        </p:nvSpPr>
        <p:spPr>
          <a:xfrm>
            <a:off x="5950358" y="1630967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3648664" y="1630967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3565864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9"/>
          </p:nvPr>
        </p:nvSpPr>
        <p:spPr>
          <a:xfrm>
            <a:off x="5867558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1262282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3563976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15"/>
          </p:nvPr>
        </p:nvSpPr>
        <p:spPr>
          <a:xfrm>
            <a:off x="5865671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795550" y="1203875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2"/>
          </p:nvPr>
        </p:nvSpPr>
        <p:spPr>
          <a:xfrm>
            <a:off x="1115300" y="1208688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3"/>
          </p:nvPr>
        </p:nvSpPr>
        <p:spPr>
          <a:xfrm>
            <a:off x="479555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4"/>
          </p:nvPr>
        </p:nvSpPr>
        <p:spPr>
          <a:xfrm>
            <a:off x="111530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202" name="Google Shape;202;p1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209;p1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22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260" name="Google Shape;260;p22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3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272" name="Google Shape;272;p23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2676900" y="745875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2983301" y="1546125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2905650" y="3292575"/>
            <a:ext cx="3332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6648388" y="2571750"/>
            <a:ext cx="1189800" cy="1189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2206275" y="3477100"/>
            <a:ext cx="572100" cy="5721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8301150" y="4048150"/>
            <a:ext cx="293700" cy="2940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6435375" y="272899"/>
            <a:ext cx="572100" cy="5727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86950" y="1064474"/>
            <a:ext cx="572100" cy="5727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1409475" y="2378025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8168788" y="1677663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632520" y="1546131"/>
            <a:ext cx="293700" cy="2940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845495" y="2489492"/>
            <a:ext cx="2973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1301075" y="2889700"/>
            <a:ext cx="2931300" cy="7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3"/>
          </p:nvPr>
        </p:nvSpPr>
        <p:spPr>
          <a:xfrm>
            <a:off x="4845500" y="2881750"/>
            <a:ext cx="29736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1331069" y="3012575"/>
            <a:ext cx="28713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331069" y="2489492"/>
            <a:ext cx="287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66700" y="730650"/>
            <a:ext cx="8208688" cy="1841088"/>
            <a:chOff x="404800" y="730650"/>
            <a:chExt cx="8208688" cy="1841088"/>
          </a:xfrm>
        </p:grpSpPr>
        <p:sp>
          <p:nvSpPr>
            <p:cNvPr id="50" name="Google Shape;50;p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 rot="-2700000" flipH="1">
            <a:off x="861334" y="3359918"/>
            <a:ext cx="596919" cy="896417"/>
            <a:chOff x="8358300" y="3550499"/>
            <a:chExt cx="596925" cy="896426"/>
          </a:xfrm>
        </p:grpSpPr>
        <p:sp>
          <p:nvSpPr>
            <p:cNvPr id="55" name="Google Shape;55;p5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23.xml"/><Relationship Id="rId3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slide" Target="slide22.xml"/><Relationship Id="rId5" Type="http://schemas.openxmlformats.org/officeDocument/2006/relationships/slide" Target="slide16.xml"/><Relationship Id="rId10" Type="http://schemas.openxmlformats.org/officeDocument/2006/relationships/slide" Target="slide3.xml"/><Relationship Id="rId4" Type="http://schemas.openxmlformats.org/officeDocument/2006/relationships/slide" Target="slide9.xml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9.xml"/><Relationship Id="rId3" Type="http://schemas.openxmlformats.org/officeDocument/2006/relationships/slide" Target="slide10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image" Target="../media/image9.png"/><Relationship Id="rId10" Type="http://schemas.openxmlformats.org/officeDocument/2006/relationships/slide" Target="slide5.xml"/><Relationship Id="rId4" Type="http://schemas.openxmlformats.org/officeDocument/2006/relationships/slide" Target="slide16.xml"/><Relationship Id="rId9" Type="http://schemas.openxmlformats.org/officeDocument/2006/relationships/image" Target="../media/image4.png"/><Relationship Id="rId14" Type="http://schemas.openxmlformats.org/officeDocument/2006/relationships/slide" Target="slide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2.xml"/><Relationship Id="rId3" Type="http://schemas.openxmlformats.org/officeDocument/2006/relationships/slide" Target="slide16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11.xml"/><Relationship Id="rId15" Type="http://schemas.openxmlformats.org/officeDocument/2006/relationships/image" Target="../media/image10.png"/><Relationship Id="rId10" Type="http://schemas.openxmlformats.org/officeDocument/2006/relationships/slide" Target="slide5.xml"/><Relationship Id="rId4" Type="http://schemas.openxmlformats.org/officeDocument/2006/relationships/slide" Target="slide14.xml"/><Relationship Id="rId9" Type="http://schemas.openxmlformats.org/officeDocument/2006/relationships/image" Target="../media/image4.png"/><Relationship Id="rId1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2.xml"/><Relationship Id="rId3" Type="http://schemas.openxmlformats.org/officeDocument/2006/relationships/slide" Target="slide12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image" Target="../media/image11.jpg"/><Relationship Id="rId10" Type="http://schemas.openxmlformats.org/officeDocument/2006/relationships/slide" Target="slide5.xml"/><Relationship Id="rId4" Type="http://schemas.openxmlformats.org/officeDocument/2006/relationships/slide" Target="slide16.xml"/><Relationship Id="rId9" Type="http://schemas.openxmlformats.org/officeDocument/2006/relationships/image" Target="../media/image4.png"/><Relationship Id="rId1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2.xml"/><Relationship Id="rId3" Type="http://schemas.openxmlformats.org/officeDocument/2006/relationships/slide" Target="slide12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image" Target="../media/image12.png"/><Relationship Id="rId10" Type="http://schemas.openxmlformats.org/officeDocument/2006/relationships/slide" Target="slide5.xml"/><Relationship Id="rId4" Type="http://schemas.openxmlformats.org/officeDocument/2006/relationships/slide" Target="slide16.xml"/><Relationship Id="rId9" Type="http://schemas.openxmlformats.org/officeDocument/2006/relationships/image" Target="../media/image4.png"/><Relationship Id="rId1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9.xml"/><Relationship Id="rId18" Type="http://schemas.openxmlformats.org/officeDocument/2006/relationships/image" Target="../media/image15.png"/><Relationship Id="rId3" Type="http://schemas.openxmlformats.org/officeDocument/2006/relationships/slide" Target="slide14.xml"/><Relationship Id="rId7" Type="http://schemas.openxmlformats.org/officeDocument/2006/relationships/slide" Target="slide19.xml"/><Relationship Id="rId12" Type="http://schemas.openxmlformats.org/officeDocument/2006/relationships/slide" Target="slide5.xml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20.xml"/><Relationship Id="rId11" Type="http://schemas.openxmlformats.org/officeDocument/2006/relationships/image" Target="../media/image4.png"/><Relationship Id="rId5" Type="http://schemas.openxmlformats.org/officeDocument/2006/relationships/slide" Target="slide21.xml"/><Relationship Id="rId15" Type="http://schemas.openxmlformats.org/officeDocument/2006/relationships/slide" Target="slide22.xml"/><Relationship Id="rId10" Type="http://schemas.openxmlformats.org/officeDocument/2006/relationships/slide" Target="slide23.xml"/><Relationship Id="rId4" Type="http://schemas.openxmlformats.org/officeDocument/2006/relationships/image" Target="../media/image1.png"/><Relationship Id="rId9" Type="http://schemas.openxmlformats.org/officeDocument/2006/relationships/slide" Target="slide3.xml"/><Relationship Id="rId1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3" Type="http://schemas.openxmlformats.org/officeDocument/2006/relationships/slide" Target="slide16.xml"/><Relationship Id="rId7" Type="http://schemas.openxmlformats.org/officeDocument/2006/relationships/slide" Target="slide2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3" Type="http://schemas.openxmlformats.org/officeDocument/2006/relationships/slide" Target="slide16.xml"/><Relationship Id="rId7" Type="http://schemas.openxmlformats.org/officeDocument/2006/relationships/slide" Target="slide2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3" Type="http://schemas.openxmlformats.org/officeDocument/2006/relationships/slide" Target="slide17.xml"/><Relationship Id="rId7" Type="http://schemas.openxmlformats.org/officeDocument/2006/relationships/slide" Target="slide2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18" Type="http://schemas.openxmlformats.org/officeDocument/2006/relationships/image" Target="../media/image20.svg"/><Relationship Id="rId3" Type="http://schemas.openxmlformats.org/officeDocument/2006/relationships/slide" Target="slide18.xml"/><Relationship Id="rId7" Type="http://schemas.openxmlformats.org/officeDocument/2006/relationships/slide" Target="slide23.xml"/><Relationship Id="rId12" Type="http://schemas.openxmlformats.org/officeDocument/2006/relationships/image" Target="../media/image1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5" Type="http://schemas.openxmlformats.org/officeDocument/2006/relationships/image" Target="../media/image17.png"/><Relationship Id="rId10" Type="http://schemas.openxmlformats.org/officeDocument/2006/relationships/slide" Target="slide9.xml"/><Relationship Id="rId19" Type="http://schemas.openxmlformats.org/officeDocument/2006/relationships/image" Target="../media/image21.png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0.xml"/><Relationship Id="rId3" Type="http://schemas.openxmlformats.org/officeDocument/2006/relationships/slide" Target="slide19.xml"/><Relationship Id="rId7" Type="http://schemas.openxmlformats.org/officeDocument/2006/relationships/slide" Target="slide2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3.xml"/><Relationship Id="rId11" Type="http://schemas.openxmlformats.org/officeDocument/2006/relationships/slide" Target="slide2.xml"/><Relationship Id="rId5" Type="http://schemas.openxmlformats.org/officeDocument/2006/relationships/image" Target="../media/image2.png"/><Relationship Id="rId10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5.xml"/><Relationship Id="rId1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4.xml"/><Relationship Id="rId11" Type="http://schemas.openxmlformats.org/officeDocument/2006/relationships/slide" Target="slide10.xml"/><Relationship Id="rId5" Type="http://schemas.openxmlformats.org/officeDocument/2006/relationships/slide" Target="slide16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6.xml"/><Relationship Id="rId3" Type="http://schemas.openxmlformats.org/officeDocument/2006/relationships/slide" Target="slide20.xml"/><Relationship Id="rId7" Type="http://schemas.openxmlformats.org/officeDocument/2006/relationships/slide" Target="slide2.xml"/><Relationship Id="rId12" Type="http://schemas.openxmlformats.org/officeDocument/2006/relationships/slide" Target="slide9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slide" Target="slide23.xml"/><Relationship Id="rId15" Type="http://schemas.openxmlformats.org/officeDocument/2006/relationships/slide" Target="slide14.xml"/><Relationship Id="rId10" Type="http://schemas.openxmlformats.org/officeDocument/2006/relationships/slide" Target="slide3.xml"/><Relationship Id="rId4" Type="http://schemas.openxmlformats.org/officeDocument/2006/relationships/image" Target="../media/image2.png"/><Relationship Id="rId9" Type="http://schemas.openxmlformats.org/officeDocument/2006/relationships/slide" Target="slide21.xml"/><Relationship Id="rId1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20.xml"/><Relationship Id="rId3" Type="http://schemas.openxmlformats.org/officeDocument/2006/relationships/slide" Target="slide21.xml"/><Relationship Id="rId7" Type="http://schemas.openxmlformats.org/officeDocument/2006/relationships/image" Target="../media/image4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3.xml"/><Relationship Id="rId11" Type="http://schemas.openxmlformats.org/officeDocument/2006/relationships/slide" Target="slide2.xml"/><Relationship Id="rId5" Type="http://schemas.openxmlformats.org/officeDocument/2006/relationships/slide" Target="slide3.xml"/><Relationship Id="rId15" Type="http://schemas.openxmlformats.org/officeDocument/2006/relationships/slide" Target="slide14.xml"/><Relationship Id="rId10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slide" Target="slide9.xml"/><Relationship Id="rId1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.png"/><Relationship Id="rId3" Type="http://schemas.openxmlformats.org/officeDocument/2006/relationships/slide" Target="slide22.xml"/><Relationship Id="rId7" Type="http://schemas.openxmlformats.org/officeDocument/2006/relationships/image" Target="../media/image4.png"/><Relationship Id="rId12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3.xml"/><Relationship Id="rId11" Type="http://schemas.openxmlformats.org/officeDocument/2006/relationships/slide" Target="slide14.xml"/><Relationship Id="rId5" Type="http://schemas.openxmlformats.org/officeDocument/2006/relationships/slide" Target="slide3.xml"/><Relationship Id="rId10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4.png"/><Relationship Id="rId3" Type="http://schemas.openxmlformats.org/officeDocument/2006/relationships/slide" Target="slide23.xml"/><Relationship Id="rId7" Type="http://schemas.openxmlformats.org/officeDocument/2006/relationships/slide" Target="slide9.xml"/><Relationship Id="rId12" Type="http://schemas.openxmlformats.org/officeDocument/2006/relationships/slide" Target="slide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5.xml"/><Relationship Id="rId11" Type="http://schemas.openxmlformats.org/officeDocument/2006/relationships/image" Target="../media/image1.png"/><Relationship Id="rId5" Type="http://schemas.openxmlformats.org/officeDocument/2006/relationships/slide" Target="slide3.xml"/><Relationship Id="rId10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22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11" Type="http://schemas.openxmlformats.org/officeDocument/2006/relationships/slide" Target="slide2.xml"/><Relationship Id="rId5" Type="http://schemas.openxmlformats.org/officeDocument/2006/relationships/slide" Target="slide16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22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11" Type="http://schemas.openxmlformats.org/officeDocument/2006/relationships/slide" Target="slide2.xml"/><Relationship Id="rId5" Type="http://schemas.openxmlformats.org/officeDocument/2006/relationships/slide" Target="slide16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4.png"/><Relationship Id="rId18" Type="http://schemas.openxmlformats.org/officeDocument/2006/relationships/image" Target="../media/image6.svg"/><Relationship Id="rId3" Type="http://schemas.openxmlformats.org/officeDocument/2006/relationships/slide" Target="slide6.xml"/><Relationship Id="rId7" Type="http://schemas.openxmlformats.org/officeDocument/2006/relationships/slide" Target="slide16.xml"/><Relationship Id="rId12" Type="http://schemas.openxmlformats.org/officeDocument/2006/relationships/slide" Target="slide23.xm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6" Type="http://schemas.openxmlformats.org/officeDocument/2006/relationships/slide" Target="slide22.xml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11" Type="http://schemas.openxmlformats.org/officeDocument/2006/relationships/slide" Target="slide3.xml"/><Relationship Id="rId5" Type="http://schemas.openxmlformats.org/officeDocument/2006/relationships/slide" Target="slide8.xml"/><Relationship Id="rId15" Type="http://schemas.openxmlformats.org/officeDocument/2006/relationships/image" Target="../media/image1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slide" Target="slide7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7.xml"/><Relationship Id="rId3" Type="http://schemas.openxmlformats.org/officeDocument/2006/relationships/slide" Target="slide9.xml"/><Relationship Id="rId7" Type="http://schemas.openxmlformats.org/officeDocument/2006/relationships/image" Target="../media/image2.png"/><Relationship Id="rId12" Type="http://schemas.openxmlformats.org/officeDocument/2006/relationships/image" Target="../media/image1.png"/><Relationship Id="rId1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" Target="slide6.xml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slide" Target="slide22.xml"/><Relationship Id="rId10" Type="http://schemas.openxmlformats.org/officeDocument/2006/relationships/image" Target="../media/image4.png"/><Relationship Id="rId4" Type="http://schemas.openxmlformats.org/officeDocument/2006/relationships/slide" Target="slide16.xml"/><Relationship Id="rId9" Type="http://schemas.openxmlformats.org/officeDocument/2006/relationships/slide" Target="slide23.xml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6.xml"/><Relationship Id="rId3" Type="http://schemas.openxmlformats.org/officeDocument/2006/relationships/slide" Target="slide9.xml"/><Relationship Id="rId7" Type="http://schemas.openxmlformats.org/officeDocument/2006/relationships/image" Target="../media/image2.png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7.xml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slide" Target="slide22.xml"/><Relationship Id="rId10" Type="http://schemas.openxmlformats.org/officeDocument/2006/relationships/image" Target="../media/image4.png"/><Relationship Id="rId4" Type="http://schemas.openxmlformats.org/officeDocument/2006/relationships/slide" Target="slide16.xml"/><Relationship Id="rId9" Type="http://schemas.openxmlformats.org/officeDocument/2006/relationships/slide" Target="slide23.xml"/><Relationship Id="rId1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6.xml"/><Relationship Id="rId3" Type="http://schemas.openxmlformats.org/officeDocument/2006/relationships/slide" Target="slide9.xml"/><Relationship Id="rId7" Type="http://schemas.openxmlformats.org/officeDocument/2006/relationships/image" Target="../media/image2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8.xml"/><Relationship Id="rId11" Type="http://schemas.openxmlformats.org/officeDocument/2006/relationships/slide" Target="slide2.xml"/><Relationship Id="rId5" Type="http://schemas.openxmlformats.org/officeDocument/2006/relationships/slide" Target="slide14.xml"/><Relationship Id="rId15" Type="http://schemas.openxmlformats.org/officeDocument/2006/relationships/slide" Target="slide22.xml"/><Relationship Id="rId10" Type="http://schemas.openxmlformats.org/officeDocument/2006/relationships/image" Target="../media/image4.png"/><Relationship Id="rId4" Type="http://schemas.openxmlformats.org/officeDocument/2006/relationships/slide" Target="slide16.xml"/><Relationship Id="rId9" Type="http://schemas.openxmlformats.org/officeDocument/2006/relationships/slide" Target="slide23.xml"/><Relationship Id="rId1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.png"/><Relationship Id="rId3" Type="http://schemas.openxmlformats.org/officeDocument/2006/relationships/slide" Target="slide10.xml"/><Relationship Id="rId7" Type="http://schemas.openxmlformats.org/officeDocument/2006/relationships/image" Target="../media/image2.png"/><Relationship Id="rId12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11" Type="http://schemas.openxmlformats.org/officeDocument/2006/relationships/slide" Target="slide5.xml"/><Relationship Id="rId5" Type="http://schemas.openxmlformats.org/officeDocument/2006/relationships/slide" Target="slide16.xml"/><Relationship Id="rId10" Type="http://schemas.openxmlformats.org/officeDocument/2006/relationships/image" Target="../media/image4.png"/><Relationship Id="rId4" Type="http://schemas.openxmlformats.org/officeDocument/2006/relationships/slide" Target="slide9.xml"/><Relationship Id="rId9" Type="http://schemas.openxmlformats.org/officeDocument/2006/relationships/slide" Target="slide23.xml"/><Relationship Id="rId14" Type="http://schemas.openxmlformats.org/officeDocument/2006/relationships/slide" Target="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31">
            <a:hlinkClick r:id="rId3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31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9" name="Google Shape;349;p31">
            <a:hlinkClick r:id="rId5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31">
            <a:hlinkClick r:id="rId6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31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rId7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4" name="Google Shape;354;p31">
            <a:hlinkClick r:id="rId7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>
            <a:hlinkClick r:id="rId10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11" action="ppaction://hlinksldjump"/>
          </p:cNvPr>
          <p:cNvSpPr txBox="1"/>
          <p:nvPr/>
        </p:nvSpPr>
        <p:spPr>
          <a:xfrm>
            <a:off x="61471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7" name="Google Shape;357;p31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64488" y="4588783"/>
            <a:ext cx="360876" cy="34120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2485647" y="319326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SI-II MP1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72" name="Google Shape;472;p31">
            <a:hlinkClick r:id="rId13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3" name="Google Shape;473;p31">
            <a:hlinkClick r:id="rId13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8433B15B-2F47-1F72-71BB-6C4F61C97D45}"/>
              </a:ext>
            </a:extLst>
          </p:cNvPr>
          <p:cNvSpPr txBox="1"/>
          <p:nvPr/>
        </p:nvSpPr>
        <p:spPr>
          <a:xfrm>
            <a:off x="1468331" y="1400558"/>
            <a:ext cx="62073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Text Summarization using Reinforcement Learning</a:t>
            </a:r>
          </a:p>
        </p:txBody>
      </p:sp>
      <p:sp>
        <p:nvSpPr>
          <p:cNvPr id="141" name="Google Shape;359;p31">
            <a:extLst>
              <a:ext uri="{FF2B5EF4-FFF2-40B4-BE49-F238E27FC236}">
                <a16:creationId xmlns:a16="http://schemas.microsoft.com/office/drawing/2014/main" id="{15247A0D-5FCB-D03B-312D-BC989422725F}"/>
              </a:ext>
            </a:extLst>
          </p:cNvPr>
          <p:cNvSpPr txBox="1">
            <a:spLocks/>
          </p:cNvSpPr>
          <p:nvPr/>
        </p:nvSpPr>
        <p:spPr>
          <a:xfrm>
            <a:off x="4175011" y="3744676"/>
            <a:ext cx="4172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US" b="1" dirty="0">
                <a:solidFill>
                  <a:schemeClr val="accent1"/>
                </a:solidFill>
              </a:rPr>
              <a:t>Beatriz Costa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Luís Silva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Pedro Carvalho</a:t>
            </a:r>
          </a:p>
          <a:p>
            <a:pPr marL="0" indent="0"/>
            <a:r>
              <a:rPr lang="en-US" b="1" dirty="0">
                <a:solidFill>
                  <a:schemeClr val="accent1"/>
                </a:solidFill>
              </a:rPr>
              <a:t>Tiago </a:t>
            </a:r>
            <a:r>
              <a:rPr lang="en-US" b="1" dirty="0" err="1">
                <a:solidFill>
                  <a:schemeClr val="accent1"/>
                </a:solidFill>
              </a:rPr>
              <a:t>Pinho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8E9CF6-0563-26A1-1A32-2D03AF026D3D}"/>
              </a:ext>
            </a:extLst>
          </p:cNvPr>
          <p:cNvSpPr/>
          <p:nvPr/>
        </p:nvSpPr>
        <p:spPr>
          <a:xfrm>
            <a:off x="4478205" y="1281790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82 w 53603"/>
              <a:gd name="connsiteY1" fmla="*/ 0 h 76211"/>
              <a:gd name="connsiteX2" fmla="*/ 41682 w 53603"/>
              <a:gd name="connsiteY2" fmla="*/ 27632 h 76211"/>
              <a:gd name="connsiteX3" fmla="*/ 41465 w 53603"/>
              <a:gd name="connsiteY3" fmla="*/ 27632 h 76211"/>
              <a:gd name="connsiteX4" fmla="*/ 33633 w 53603"/>
              <a:gd name="connsiteY4" fmla="*/ 21160 h 76211"/>
              <a:gd name="connsiteX5" fmla="*/ 23436 w 53603"/>
              <a:gd name="connsiteY5" fmla="*/ 19161 h 76211"/>
              <a:gd name="connsiteX6" fmla="*/ 12108 w 53603"/>
              <a:gd name="connsiteY6" fmla="*/ 22110 h 76211"/>
              <a:gd name="connsiteX7" fmla="*/ 3447 w 53603"/>
              <a:gd name="connsiteY7" fmla="*/ 31314 h 76211"/>
              <a:gd name="connsiteX8" fmla="*/ 0 w 53603"/>
              <a:gd name="connsiteY8" fmla="*/ 47321 h 76211"/>
              <a:gd name="connsiteX9" fmla="*/ 2770 w 53603"/>
              <a:gd name="connsiteY9" fmla="*/ 62025 h 76211"/>
              <a:gd name="connsiteX10" fmla="*/ 11177 w 53603"/>
              <a:gd name="connsiteY10" fmla="*/ 72331 h 76211"/>
              <a:gd name="connsiteX11" fmla="*/ 25325 w 53603"/>
              <a:gd name="connsiteY11" fmla="*/ 76211 h 76211"/>
              <a:gd name="connsiteX12" fmla="*/ 35080 w 53603"/>
              <a:gd name="connsiteY12" fmla="*/ 74132 h 76211"/>
              <a:gd name="connsiteX13" fmla="*/ 42084 w 53603"/>
              <a:gd name="connsiteY13" fmla="*/ 67425 h 76211"/>
              <a:gd name="connsiteX14" fmla="*/ 42290 w 53603"/>
              <a:gd name="connsiteY14" fmla="*/ 67425 h 76211"/>
              <a:gd name="connsiteX15" fmla="*/ 42290 w 53603"/>
              <a:gd name="connsiteY15" fmla="*/ 74740 h 76211"/>
              <a:gd name="connsiteX16" fmla="*/ 53599 w 53603"/>
              <a:gd name="connsiteY16" fmla="*/ 74740 h 76211"/>
              <a:gd name="connsiteX17" fmla="*/ 53599 w 53603"/>
              <a:gd name="connsiteY17" fmla="*/ 0 h 76211"/>
              <a:gd name="connsiteX18" fmla="*/ 11929 w 53603"/>
              <a:gd name="connsiteY18" fmla="*/ 48264 h 76211"/>
              <a:gd name="connsiteX19" fmla="*/ 13381 w 53603"/>
              <a:gd name="connsiteY19" fmla="*/ 38831 h 76211"/>
              <a:gd name="connsiteX20" fmla="*/ 18200 w 53603"/>
              <a:gd name="connsiteY20" fmla="*/ 31516 h 76211"/>
              <a:gd name="connsiteX21" fmla="*/ 27127 w 53603"/>
              <a:gd name="connsiteY21" fmla="*/ 28582 h 76211"/>
              <a:gd name="connsiteX22" fmla="*/ 38068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0 w 53603"/>
              <a:gd name="connsiteY26" fmla="*/ 66813 h 76211"/>
              <a:gd name="connsiteX27" fmla="*/ 18412 w 53603"/>
              <a:gd name="connsiteY27" fmla="*/ 64077 h 76211"/>
              <a:gd name="connsiteX28" fmla="*/ 13506 w 53603"/>
              <a:gd name="connsiteY28" fmla="*/ 57221 h 76211"/>
              <a:gd name="connsiteX29" fmla="*/ 11929 w 53603"/>
              <a:gd name="connsiteY29" fmla="*/ 48264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82" y="0"/>
                </a:lnTo>
                <a:lnTo>
                  <a:pt x="41682" y="27632"/>
                </a:lnTo>
                <a:lnTo>
                  <a:pt x="41465" y="27632"/>
                </a:lnTo>
                <a:cubicBezTo>
                  <a:pt x="39531" y="24672"/>
                  <a:pt x="36927" y="22509"/>
                  <a:pt x="33633" y="21160"/>
                </a:cubicBezTo>
                <a:cubicBezTo>
                  <a:pt x="30342" y="19811"/>
                  <a:pt x="26948" y="19138"/>
                  <a:pt x="23436" y="19161"/>
                </a:cubicBezTo>
                <a:cubicBezTo>
                  <a:pt x="19427" y="19142"/>
                  <a:pt x="15646" y="20130"/>
                  <a:pt x="12108" y="22110"/>
                </a:cubicBezTo>
                <a:cubicBezTo>
                  <a:pt x="8558" y="24090"/>
                  <a:pt x="5678" y="27157"/>
                  <a:pt x="3447" y="31314"/>
                </a:cubicBezTo>
                <a:cubicBezTo>
                  <a:pt x="1216" y="35480"/>
                  <a:pt x="61" y="40808"/>
                  <a:pt x="0" y="47321"/>
                </a:cubicBezTo>
                <a:cubicBezTo>
                  <a:pt x="0" y="52786"/>
                  <a:pt x="923" y="57692"/>
                  <a:pt x="2770" y="62025"/>
                </a:cubicBezTo>
                <a:cubicBezTo>
                  <a:pt x="4625" y="66368"/>
                  <a:pt x="7422" y="69796"/>
                  <a:pt x="11177" y="72331"/>
                </a:cubicBezTo>
                <a:cubicBezTo>
                  <a:pt x="14928" y="74862"/>
                  <a:pt x="19640" y="76158"/>
                  <a:pt x="25325" y="76211"/>
                </a:cubicBezTo>
                <a:cubicBezTo>
                  <a:pt x="28810" y="76234"/>
                  <a:pt x="32063" y="75535"/>
                  <a:pt x="35080" y="74132"/>
                </a:cubicBezTo>
                <a:cubicBezTo>
                  <a:pt x="38098" y="72730"/>
                  <a:pt x="40439" y="70492"/>
                  <a:pt x="42084" y="67425"/>
                </a:cubicBezTo>
                <a:lnTo>
                  <a:pt x="42290" y="67425"/>
                </a:lnTo>
                <a:lnTo>
                  <a:pt x="42290" y="74740"/>
                </a:lnTo>
                <a:lnTo>
                  <a:pt x="53599" y="74740"/>
                </a:lnTo>
                <a:lnTo>
                  <a:pt x="53599" y="0"/>
                </a:lnTo>
                <a:close/>
                <a:moveTo>
                  <a:pt x="11929" y="48264"/>
                </a:moveTo>
                <a:cubicBezTo>
                  <a:pt x="11910" y="44957"/>
                  <a:pt x="12389" y="41815"/>
                  <a:pt x="13381" y="38831"/>
                </a:cubicBezTo>
                <a:cubicBezTo>
                  <a:pt x="14361" y="35856"/>
                  <a:pt x="15969" y="33412"/>
                  <a:pt x="18200" y="31516"/>
                </a:cubicBezTo>
                <a:cubicBezTo>
                  <a:pt x="20427" y="29620"/>
                  <a:pt x="23406" y="28639"/>
                  <a:pt x="27127" y="28582"/>
                </a:cubicBezTo>
                <a:cubicBezTo>
                  <a:pt x="31778" y="28628"/>
                  <a:pt x="35430" y="30311"/>
                  <a:pt x="38068" y="33629"/>
                </a:cubicBezTo>
                <a:cubicBezTo>
                  <a:pt x="40705" y="36954"/>
                  <a:pt x="42058" y="41621"/>
                  <a:pt x="42096" y="47644"/>
                </a:cubicBezTo>
                <a:cubicBezTo>
                  <a:pt x="42107" y="50848"/>
                  <a:pt x="41583" y="53900"/>
                  <a:pt x="40542" y="56803"/>
                </a:cubicBezTo>
                <a:cubicBezTo>
                  <a:pt x="39477" y="59699"/>
                  <a:pt x="37843" y="62078"/>
                  <a:pt x="35590" y="63936"/>
                </a:cubicBezTo>
                <a:cubicBezTo>
                  <a:pt x="33363" y="65787"/>
                  <a:pt x="30456" y="66745"/>
                  <a:pt x="26910" y="66813"/>
                </a:cubicBezTo>
                <a:cubicBezTo>
                  <a:pt x="23463" y="66756"/>
                  <a:pt x="20620" y="65840"/>
                  <a:pt x="18412" y="64077"/>
                </a:cubicBezTo>
                <a:cubicBezTo>
                  <a:pt x="16204" y="62306"/>
                  <a:pt x="14570" y="60026"/>
                  <a:pt x="13506" y="57221"/>
                </a:cubicBezTo>
                <a:cubicBezTo>
                  <a:pt x="12438" y="54416"/>
                  <a:pt x="11918" y="51429"/>
                  <a:pt x="11929" y="4826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79B679-A977-35DB-94A8-20D9D14677E5}"/>
              </a:ext>
            </a:extLst>
          </p:cNvPr>
          <p:cNvSpPr/>
          <p:nvPr/>
        </p:nvSpPr>
        <p:spPr>
          <a:xfrm>
            <a:off x="4539990" y="1300951"/>
            <a:ext cx="51941" cy="57057"/>
          </a:xfrm>
          <a:custGeom>
            <a:avLst/>
            <a:gdLst>
              <a:gd name="connsiteX0" fmla="*/ 11922 w 51941"/>
              <a:gd name="connsiteY0" fmla="*/ 23771 h 57057"/>
              <a:gd name="connsiteX1" fmla="*/ 16052 w 51941"/>
              <a:gd name="connsiteY1" fmla="*/ 13563 h 57057"/>
              <a:gd name="connsiteX2" fmla="*/ 26165 w 51941"/>
              <a:gd name="connsiteY2" fmla="*/ 9413 h 57057"/>
              <a:gd name="connsiteX3" fmla="*/ 35825 w 51941"/>
              <a:gd name="connsiteY3" fmla="*/ 13757 h 57057"/>
              <a:gd name="connsiteX4" fmla="*/ 39774 w 51941"/>
              <a:gd name="connsiteY4" fmla="*/ 23771 h 57057"/>
              <a:gd name="connsiteX5" fmla="*/ 11922 w 51941"/>
              <a:gd name="connsiteY5" fmla="*/ 23771 h 57057"/>
              <a:gd name="connsiteX6" fmla="*/ 51718 w 51941"/>
              <a:gd name="connsiteY6" fmla="*/ 31611 h 57057"/>
              <a:gd name="connsiteX7" fmla="*/ 49765 w 51941"/>
              <a:gd name="connsiteY7" fmla="*/ 16201 h 57057"/>
              <a:gd name="connsiteX8" fmla="*/ 40819 w 51941"/>
              <a:gd name="connsiteY8" fmla="*/ 4591 h 57057"/>
              <a:gd name="connsiteX9" fmla="*/ 26169 w 51941"/>
              <a:gd name="connsiteY9" fmla="*/ 0 h 57057"/>
              <a:gd name="connsiteX10" fmla="*/ 12210 w 51941"/>
              <a:gd name="connsiteY10" fmla="*/ 3990 h 57057"/>
              <a:gd name="connsiteX11" fmla="*/ 3200 w 51941"/>
              <a:gd name="connsiteY11" fmla="*/ 14331 h 57057"/>
              <a:gd name="connsiteX12" fmla="*/ 0 w 51941"/>
              <a:gd name="connsiteY12" fmla="*/ 28582 h 57057"/>
              <a:gd name="connsiteX13" fmla="*/ 6882 w 51941"/>
              <a:gd name="connsiteY13" fmla="*/ 49066 h 57057"/>
              <a:gd name="connsiteX14" fmla="*/ 26484 w 51941"/>
              <a:gd name="connsiteY14" fmla="*/ 57058 h 57057"/>
              <a:gd name="connsiteX15" fmla="*/ 42191 w 51941"/>
              <a:gd name="connsiteY15" fmla="*/ 52288 h 57057"/>
              <a:gd name="connsiteX16" fmla="*/ 50985 w 51941"/>
              <a:gd name="connsiteY16" fmla="*/ 38638 h 57057"/>
              <a:gd name="connsiteX17" fmla="*/ 39675 w 51941"/>
              <a:gd name="connsiteY17" fmla="*/ 38638 h 57057"/>
              <a:gd name="connsiteX18" fmla="*/ 34891 w 51941"/>
              <a:gd name="connsiteY18" fmla="*/ 45379 h 57057"/>
              <a:gd name="connsiteX19" fmla="*/ 26484 w 51941"/>
              <a:gd name="connsiteY19" fmla="*/ 47648 h 57057"/>
              <a:gd name="connsiteX20" fmla="*/ 15471 w 51941"/>
              <a:gd name="connsiteY20" fmla="*/ 42814 h 57057"/>
              <a:gd name="connsiteX21" fmla="*/ 11922 w 51941"/>
              <a:gd name="connsiteY21" fmla="*/ 31615 h 57057"/>
              <a:gd name="connsiteX22" fmla="*/ 51718 w 51941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1" h="57057">
                <a:moveTo>
                  <a:pt x="11922" y="23771"/>
                </a:moveTo>
                <a:cubicBezTo>
                  <a:pt x="12138" y="19644"/>
                  <a:pt x="13518" y="16239"/>
                  <a:pt x="16052" y="13563"/>
                </a:cubicBezTo>
                <a:cubicBezTo>
                  <a:pt x="18606" y="10892"/>
                  <a:pt x="21973" y="9505"/>
                  <a:pt x="26165" y="9413"/>
                </a:cubicBezTo>
                <a:cubicBezTo>
                  <a:pt x="30224" y="9531"/>
                  <a:pt x="33454" y="10987"/>
                  <a:pt x="35825" y="13757"/>
                </a:cubicBezTo>
                <a:cubicBezTo>
                  <a:pt x="38220" y="16531"/>
                  <a:pt x="39527" y="19864"/>
                  <a:pt x="39774" y="23771"/>
                </a:cubicBezTo>
                <a:lnTo>
                  <a:pt x="11922" y="23771"/>
                </a:lnTo>
                <a:close/>
                <a:moveTo>
                  <a:pt x="51718" y="31611"/>
                </a:moveTo>
                <a:cubicBezTo>
                  <a:pt x="52330" y="26112"/>
                  <a:pt x="51688" y="20978"/>
                  <a:pt x="49765" y="16201"/>
                </a:cubicBezTo>
                <a:cubicBezTo>
                  <a:pt x="47831" y="11435"/>
                  <a:pt x="44855" y="7563"/>
                  <a:pt x="40819" y="4591"/>
                </a:cubicBezTo>
                <a:cubicBezTo>
                  <a:pt x="36772" y="1623"/>
                  <a:pt x="31881" y="91"/>
                  <a:pt x="26169" y="0"/>
                </a:cubicBezTo>
                <a:cubicBezTo>
                  <a:pt x="20769" y="68"/>
                  <a:pt x="16117" y="1398"/>
                  <a:pt x="12210" y="3990"/>
                </a:cubicBezTo>
                <a:cubicBezTo>
                  <a:pt x="8315" y="6582"/>
                  <a:pt x="5320" y="10029"/>
                  <a:pt x="3200" y="14331"/>
                </a:cubicBezTo>
                <a:cubicBezTo>
                  <a:pt x="1083" y="18629"/>
                  <a:pt x="23" y="23383"/>
                  <a:pt x="0" y="28582"/>
                </a:cubicBezTo>
                <a:cubicBezTo>
                  <a:pt x="38" y="37053"/>
                  <a:pt x="2330" y="43874"/>
                  <a:pt x="6882" y="49066"/>
                </a:cubicBezTo>
                <a:cubicBezTo>
                  <a:pt x="11424" y="54249"/>
                  <a:pt x="17956" y="56909"/>
                  <a:pt x="26484" y="57058"/>
                </a:cubicBezTo>
                <a:cubicBezTo>
                  <a:pt x="32519" y="57031"/>
                  <a:pt x="37752" y="55435"/>
                  <a:pt x="42191" y="52288"/>
                </a:cubicBezTo>
                <a:cubicBezTo>
                  <a:pt x="46630" y="49134"/>
                  <a:pt x="49556" y="44581"/>
                  <a:pt x="50985" y="38638"/>
                </a:cubicBezTo>
                <a:lnTo>
                  <a:pt x="39675" y="38638"/>
                </a:lnTo>
                <a:cubicBezTo>
                  <a:pt x="38630" y="41621"/>
                  <a:pt x="37034" y="43871"/>
                  <a:pt x="34891" y="45379"/>
                </a:cubicBezTo>
                <a:cubicBezTo>
                  <a:pt x="32724" y="46884"/>
                  <a:pt x="29920" y="47640"/>
                  <a:pt x="26484" y="47648"/>
                </a:cubicBezTo>
                <a:cubicBezTo>
                  <a:pt x="21513" y="47511"/>
                  <a:pt x="17854" y="45900"/>
                  <a:pt x="15471" y="42814"/>
                </a:cubicBezTo>
                <a:cubicBezTo>
                  <a:pt x="13088" y="39728"/>
                  <a:pt x="11906" y="35996"/>
                  <a:pt x="11922" y="31615"/>
                </a:cubicBezTo>
                <a:lnTo>
                  <a:pt x="51718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ED2F88-A727-48AD-0525-50F0C46FC684}"/>
              </a:ext>
            </a:extLst>
          </p:cNvPr>
          <p:cNvSpPr/>
          <p:nvPr/>
        </p:nvSpPr>
        <p:spPr>
          <a:xfrm>
            <a:off x="4622665" y="1300954"/>
            <a:ext cx="54028" cy="57056"/>
          </a:xfrm>
          <a:custGeom>
            <a:avLst/>
            <a:gdLst>
              <a:gd name="connsiteX0" fmla="*/ 48249 w 54028"/>
              <a:gd name="connsiteY0" fmla="*/ 15693 h 57056"/>
              <a:gd name="connsiteX1" fmla="*/ 44988 w 54028"/>
              <a:gd name="connsiteY1" fmla="*/ 6553 h 57056"/>
              <a:gd name="connsiteX2" fmla="*/ 36901 w 54028"/>
              <a:gd name="connsiteY2" fmla="*/ 1533 h 57056"/>
              <a:gd name="connsiteX3" fmla="*/ 26591 w 54028"/>
              <a:gd name="connsiteY3" fmla="*/ 2 h 57056"/>
              <a:gd name="connsiteX4" fmla="*/ 15080 w 54028"/>
              <a:gd name="connsiteY4" fmla="*/ 1579 h 57056"/>
              <a:gd name="connsiteX5" fmla="*/ 6080 w 54028"/>
              <a:gd name="connsiteY5" fmla="*/ 7150 h 57056"/>
              <a:gd name="connsiteX6" fmla="*/ 1991 w 54028"/>
              <a:gd name="connsiteY6" fmla="*/ 18004 h 57056"/>
              <a:gd name="connsiteX7" fmla="*/ 13917 w 54028"/>
              <a:gd name="connsiteY7" fmla="*/ 18004 h 57056"/>
              <a:gd name="connsiteX8" fmla="*/ 17565 w 54028"/>
              <a:gd name="connsiteY8" fmla="*/ 11509 h 57056"/>
              <a:gd name="connsiteX9" fmla="*/ 25861 w 54028"/>
              <a:gd name="connsiteY9" fmla="*/ 9415 h 57056"/>
              <a:gd name="connsiteX10" fmla="*/ 33264 w 54028"/>
              <a:gd name="connsiteY10" fmla="*/ 10760 h 57056"/>
              <a:gd name="connsiteX11" fmla="*/ 37068 w 54028"/>
              <a:gd name="connsiteY11" fmla="*/ 16742 h 57056"/>
              <a:gd name="connsiteX12" fmla="*/ 34769 w 54028"/>
              <a:gd name="connsiteY12" fmla="*/ 21492 h 57056"/>
              <a:gd name="connsiteX13" fmla="*/ 28856 w 54028"/>
              <a:gd name="connsiteY13" fmla="*/ 23267 h 57056"/>
              <a:gd name="connsiteX14" fmla="*/ 20829 w 54028"/>
              <a:gd name="connsiteY14" fmla="*/ 24388 h 57056"/>
              <a:gd name="connsiteX15" fmla="*/ 10964 w 54028"/>
              <a:gd name="connsiteY15" fmla="*/ 26273 h 57056"/>
              <a:gd name="connsiteX16" fmla="*/ 3158 w 54028"/>
              <a:gd name="connsiteY16" fmla="*/ 31134 h 57056"/>
              <a:gd name="connsiteX17" fmla="*/ 0 w 54028"/>
              <a:gd name="connsiteY17" fmla="*/ 41254 h 57056"/>
              <a:gd name="connsiteX18" fmla="*/ 5617 w 54028"/>
              <a:gd name="connsiteY18" fmla="*/ 53114 h 57056"/>
              <a:gd name="connsiteX19" fmla="*/ 18523 w 54028"/>
              <a:gd name="connsiteY19" fmla="*/ 57052 h 57056"/>
              <a:gd name="connsiteX20" fmla="*/ 28533 w 54028"/>
              <a:gd name="connsiteY20" fmla="*/ 55482 h 57056"/>
              <a:gd name="connsiteX21" fmla="*/ 37277 w 54028"/>
              <a:gd name="connsiteY21" fmla="*/ 50466 h 57056"/>
              <a:gd name="connsiteX22" fmla="*/ 40428 w 54028"/>
              <a:gd name="connsiteY22" fmla="*/ 55604 h 57056"/>
              <a:gd name="connsiteX23" fmla="*/ 46478 w 54028"/>
              <a:gd name="connsiteY23" fmla="*/ 57055 h 57056"/>
              <a:gd name="connsiteX24" fmla="*/ 50327 w 54028"/>
              <a:gd name="connsiteY24" fmla="*/ 56611 h 57056"/>
              <a:gd name="connsiteX25" fmla="*/ 54029 w 54028"/>
              <a:gd name="connsiteY25" fmla="*/ 55695 h 57056"/>
              <a:gd name="connsiteX26" fmla="*/ 54029 w 54028"/>
              <a:gd name="connsiteY26" fmla="*/ 47441 h 57056"/>
              <a:gd name="connsiteX27" fmla="*/ 52364 w 54028"/>
              <a:gd name="connsiteY27" fmla="*/ 47619 h 57056"/>
              <a:gd name="connsiteX28" fmla="*/ 51095 w 54028"/>
              <a:gd name="connsiteY28" fmla="*/ 47650 h 57056"/>
              <a:gd name="connsiteX29" fmla="*/ 48857 w 54028"/>
              <a:gd name="connsiteY29" fmla="*/ 46707 h 57056"/>
              <a:gd name="connsiteX30" fmla="*/ 48264 w 54028"/>
              <a:gd name="connsiteY30" fmla="*/ 43561 h 57056"/>
              <a:gd name="connsiteX31" fmla="*/ 48264 w 54028"/>
              <a:gd name="connsiteY31" fmla="*/ 15693 h 57056"/>
              <a:gd name="connsiteX32" fmla="*/ 36327 w 54028"/>
              <a:gd name="connsiteY32" fmla="*/ 37377 h 57056"/>
              <a:gd name="connsiteX33" fmla="*/ 34013 w 54028"/>
              <a:gd name="connsiteY33" fmla="*/ 43390 h 57056"/>
              <a:gd name="connsiteX34" fmla="*/ 28715 w 54028"/>
              <a:gd name="connsiteY34" fmla="*/ 46654 h 57056"/>
              <a:gd name="connsiteX35" fmla="*/ 22920 w 54028"/>
              <a:gd name="connsiteY35" fmla="*/ 47642 h 57056"/>
              <a:gd name="connsiteX36" fmla="*/ 18207 w 54028"/>
              <a:gd name="connsiteY36" fmla="*/ 47034 h 57056"/>
              <a:gd name="connsiteX37" fmla="*/ 13844 w 54028"/>
              <a:gd name="connsiteY37" fmla="*/ 44894 h 57056"/>
              <a:gd name="connsiteX38" fmla="*/ 11922 w 54028"/>
              <a:gd name="connsiteY38" fmla="*/ 40726 h 57056"/>
              <a:gd name="connsiteX39" fmla="*/ 14863 w 54028"/>
              <a:gd name="connsiteY39" fmla="*/ 34181 h 57056"/>
              <a:gd name="connsiteX40" fmla="*/ 21662 w 54028"/>
              <a:gd name="connsiteY40" fmla="*/ 31723 h 57056"/>
              <a:gd name="connsiteX41" fmla="*/ 29578 w 54028"/>
              <a:gd name="connsiteY41" fmla="*/ 30643 h 57056"/>
              <a:gd name="connsiteX42" fmla="*/ 36327 w 54028"/>
              <a:gd name="connsiteY42" fmla="*/ 28477 h 57056"/>
              <a:gd name="connsiteX43" fmla="*/ 36327 w 54028"/>
              <a:gd name="connsiteY43" fmla="*/ 37377 h 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28" h="57056">
                <a:moveTo>
                  <a:pt x="48249" y="15693"/>
                </a:moveTo>
                <a:cubicBezTo>
                  <a:pt x="48184" y="11912"/>
                  <a:pt x="47093" y="8864"/>
                  <a:pt x="44988" y="6553"/>
                </a:cubicBezTo>
                <a:cubicBezTo>
                  <a:pt x="42883" y="4250"/>
                  <a:pt x="40192" y="2574"/>
                  <a:pt x="36901" y="1533"/>
                </a:cubicBezTo>
                <a:cubicBezTo>
                  <a:pt x="33629" y="496"/>
                  <a:pt x="30190" y="-17"/>
                  <a:pt x="26591" y="2"/>
                </a:cubicBezTo>
                <a:cubicBezTo>
                  <a:pt x="22543" y="-33"/>
                  <a:pt x="18701" y="496"/>
                  <a:pt x="15080" y="1579"/>
                </a:cubicBezTo>
                <a:cubicBezTo>
                  <a:pt x="11458" y="2662"/>
                  <a:pt x="8463" y="4516"/>
                  <a:pt x="6080" y="7150"/>
                </a:cubicBezTo>
                <a:cubicBezTo>
                  <a:pt x="3690" y="9776"/>
                  <a:pt x="2330" y="13401"/>
                  <a:pt x="1991" y="18004"/>
                </a:cubicBezTo>
                <a:lnTo>
                  <a:pt x="13917" y="18004"/>
                </a:lnTo>
                <a:cubicBezTo>
                  <a:pt x="14221" y="15077"/>
                  <a:pt x="15437" y="12911"/>
                  <a:pt x="17565" y="11509"/>
                </a:cubicBezTo>
                <a:cubicBezTo>
                  <a:pt x="19697" y="10103"/>
                  <a:pt x="22467" y="9400"/>
                  <a:pt x="25861" y="9415"/>
                </a:cubicBezTo>
                <a:cubicBezTo>
                  <a:pt x="28438" y="9335"/>
                  <a:pt x="30900" y="9780"/>
                  <a:pt x="33264" y="10760"/>
                </a:cubicBezTo>
                <a:cubicBezTo>
                  <a:pt x="35635" y="11741"/>
                  <a:pt x="36905" y="13732"/>
                  <a:pt x="37068" y="16742"/>
                </a:cubicBezTo>
                <a:cubicBezTo>
                  <a:pt x="37022" y="19022"/>
                  <a:pt x="36259" y="20607"/>
                  <a:pt x="34769" y="21492"/>
                </a:cubicBezTo>
                <a:cubicBezTo>
                  <a:pt x="33272" y="22389"/>
                  <a:pt x="31303" y="22986"/>
                  <a:pt x="28856" y="23267"/>
                </a:cubicBezTo>
                <a:cubicBezTo>
                  <a:pt x="26408" y="23563"/>
                  <a:pt x="23733" y="23936"/>
                  <a:pt x="20829" y="24388"/>
                </a:cubicBezTo>
                <a:cubicBezTo>
                  <a:pt x="17409" y="24707"/>
                  <a:pt x="14122" y="25342"/>
                  <a:pt x="10964" y="26273"/>
                </a:cubicBezTo>
                <a:cubicBezTo>
                  <a:pt x="7802" y="27208"/>
                  <a:pt x="5203" y="28827"/>
                  <a:pt x="3158" y="31134"/>
                </a:cubicBezTo>
                <a:cubicBezTo>
                  <a:pt x="1125" y="33433"/>
                  <a:pt x="72" y="36811"/>
                  <a:pt x="0" y="41254"/>
                </a:cubicBezTo>
                <a:cubicBezTo>
                  <a:pt x="163" y="46536"/>
                  <a:pt x="2037" y="50492"/>
                  <a:pt x="5617" y="53114"/>
                </a:cubicBezTo>
                <a:cubicBezTo>
                  <a:pt x="9193" y="55740"/>
                  <a:pt x="13487" y="57055"/>
                  <a:pt x="18523" y="57052"/>
                </a:cubicBezTo>
                <a:cubicBezTo>
                  <a:pt x="21814" y="57067"/>
                  <a:pt x="25147" y="56539"/>
                  <a:pt x="28533" y="55482"/>
                </a:cubicBezTo>
                <a:cubicBezTo>
                  <a:pt x="31919" y="54426"/>
                  <a:pt x="34841" y="52750"/>
                  <a:pt x="37277" y="50466"/>
                </a:cubicBezTo>
                <a:cubicBezTo>
                  <a:pt x="37767" y="52894"/>
                  <a:pt x="38831" y="54604"/>
                  <a:pt x="40428" y="55604"/>
                </a:cubicBezTo>
                <a:cubicBezTo>
                  <a:pt x="42043" y="56603"/>
                  <a:pt x="44057" y="57086"/>
                  <a:pt x="46478" y="57055"/>
                </a:cubicBezTo>
                <a:cubicBezTo>
                  <a:pt x="47561" y="57040"/>
                  <a:pt x="48830" y="56892"/>
                  <a:pt x="50327" y="56611"/>
                </a:cubicBezTo>
                <a:cubicBezTo>
                  <a:pt x="51821" y="56333"/>
                  <a:pt x="53056" y="56029"/>
                  <a:pt x="54029" y="55695"/>
                </a:cubicBezTo>
                <a:lnTo>
                  <a:pt x="54029" y="47441"/>
                </a:lnTo>
                <a:cubicBezTo>
                  <a:pt x="53394" y="47536"/>
                  <a:pt x="52843" y="47596"/>
                  <a:pt x="52364" y="47619"/>
                </a:cubicBezTo>
                <a:cubicBezTo>
                  <a:pt x="51882" y="47642"/>
                  <a:pt x="51452" y="47650"/>
                  <a:pt x="51095" y="47650"/>
                </a:cubicBezTo>
                <a:cubicBezTo>
                  <a:pt x="50023" y="47661"/>
                  <a:pt x="49267" y="47349"/>
                  <a:pt x="48857" y="46707"/>
                </a:cubicBezTo>
                <a:cubicBezTo>
                  <a:pt x="48446" y="46065"/>
                  <a:pt x="48241" y="45020"/>
                  <a:pt x="48264" y="43561"/>
                </a:cubicBezTo>
                <a:lnTo>
                  <a:pt x="48264" y="15693"/>
                </a:lnTo>
                <a:close/>
                <a:moveTo>
                  <a:pt x="36327" y="37377"/>
                </a:moveTo>
                <a:cubicBezTo>
                  <a:pt x="36262" y="39874"/>
                  <a:pt x="35483" y="41885"/>
                  <a:pt x="34013" y="43390"/>
                </a:cubicBezTo>
                <a:cubicBezTo>
                  <a:pt x="32542" y="44894"/>
                  <a:pt x="30782" y="45989"/>
                  <a:pt x="28715" y="46654"/>
                </a:cubicBezTo>
                <a:cubicBezTo>
                  <a:pt x="26670" y="47327"/>
                  <a:pt x="24728" y="47653"/>
                  <a:pt x="22920" y="47642"/>
                </a:cubicBezTo>
                <a:cubicBezTo>
                  <a:pt x="21456" y="47653"/>
                  <a:pt x="19895" y="47452"/>
                  <a:pt x="18207" y="47034"/>
                </a:cubicBezTo>
                <a:cubicBezTo>
                  <a:pt x="16508" y="46616"/>
                  <a:pt x="15061" y="45905"/>
                  <a:pt x="13844" y="44894"/>
                </a:cubicBezTo>
                <a:cubicBezTo>
                  <a:pt x="12628" y="43887"/>
                  <a:pt x="11971" y="42496"/>
                  <a:pt x="11922" y="40726"/>
                </a:cubicBezTo>
                <a:cubicBezTo>
                  <a:pt x="12009" y="37651"/>
                  <a:pt x="12993" y="35473"/>
                  <a:pt x="14863" y="34181"/>
                </a:cubicBezTo>
                <a:cubicBezTo>
                  <a:pt x="16744" y="32885"/>
                  <a:pt x="19005" y="32068"/>
                  <a:pt x="21662" y="31723"/>
                </a:cubicBezTo>
                <a:cubicBezTo>
                  <a:pt x="24341" y="31327"/>
                  <a:pt x="26978" y="30966"/>
                  <a:pt x="29578" y="30643"/>
                </a:cubicBezTo>
                <a:cubicBezTo>
                  <a:pt x="32192" y="30332"/>
                  <a:pt x="34442" y="29606"/>
                  <a:pt x="36327" y="28477"/>
                </a:cubicBezTo>
                <a:lnTo>
                  <a:pt x="36327" y="3737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2BBCD3-EA97-5131-8F52-C5357B9019E2}"/>
              </a:ext>
            </a:extLst>
          </p:cNvPr>
          <p:cNvSpPr/>
          <p:nvPr/>
        </p:nvSpPr>
        <p:spPr>
          <a:xfrm>
            <a:off x="4676272" y="1302418"/>
            <a:ext cx="52444" cy="54116"/>
          </a:xfrm>
          <a:custGeom>
            <a:avLst/>
            <a:gdLst>
              <a:gd name="connsiteX0" fmla="*/ 19686 w 52444"/>
              <a:gd name="connsiteY0" fmla="*/ 54116 h 54116"/>
              <a:gd name="connsiteX1" fmla="*/ 33078 w 52444"/>
              <a:gd name="connsiteY1" fmla="*/ 54116 h 54116"/>
              <a:gd name="connsiteX2" fmla="*/ 52444 w 52444"/>
              <a:gd name="connsiteY2" fmla="*/ 0 h 54116"/>
              <a:gd name="connsiteX3" fmla="*/ 40093 w 52444"/>
              <a:gd name="connsiteY3" fmla="*/ 0 h 54116"/>
              <a:gd name="connsiteX4" fmla="*/ 26910 w 52444"/>
              <a:gd name="connsiteY4" fmla="*/ 41568 h 54116"/>
              <a:gd name="connsiteX5" fmla="*/ 26697 w 52444"/>
              <a:gd name="connsiteY5" fmla="*/ 41568 h 54116"/>
              <a:gd name="connsiteX6" fmla="*/ 12982 w 52444"/>
              <a:gd name="connsiteY6" fmla="*/ 0 h 54116"/>
              <a:gd name="connsiteX7" fmla="*/ 0 w 52444"/>
              <a:gd name="connsiteY7" fmla="*/ 0 h 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44" h="54116">
                <a:moveTo>
                  <a:pt x="19686" y="54116"/>
                </a:moveTo>
                <a:lnTo>
                  <a:pt x="33078" y="54116"/>
                </a:lnTo>
                <a:lnTo>
                  <a:pt x="52444" y="0"/>
                </a:lnTo>
                <a:lnTo>
                  <a:pt x="40093" y="0"/>
                </a:lnTo>
                <a:lnTo>
                  <a:pt x="26910" y="41568"/>
                </a:lnTo>
                <a:lnTo>
                  <a:pt x="26697" y="41568"/>
                </a:lnTo>
                <a:lnTo>
                  <a:pt x="12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7DBE75-8D99-019C-59A8-BD7BC831A93E}"/>
              </a:ext>
            </a:extLst>
          </p:cNvPr>
          <p:cNvSpPr/>
          <p:nvPr/>
        </p:nvSpPr>
        <p:spPr>
          <a:xfrm>
            <a:off x="4731183" y="1300951"/>
            <a:ext cx="51930" cy="57057"/>
          </a:xfrm>
          <a:custGeom>
            <a:avLst/>
            <a:gdLst>
              <a:gd name="connsiteX0" fmla="*/ 11918 w 51930"/>
              <a:gd name="connsiteY0" fmla="*/ 23771 h 57057"/>
              <a:gd name="connsiteX1" fmla="*/ 16052 w 51930"/>
              <a:gd name="connsiteY1" fmla="*/ 13563 h 57057"/>
              <a:gd name="connsiteX2" fmla="*/ 26154 w 51930"/>
              <a:gd name="connsiteY2" fmla="*/ 9413 h 57057"/>
              <a:gd name="connsiteX3" fmla="*/ 35829 w 51930"/>
              <a:gd name="connsiteY3" fmla="*/ 13757 h 57057"/>
              <a:gd name="connsiteX4" fmla="*/ 39774 w 51930"/>
              <a:gd name="connsiteY4" fmla="*/ 23771 h 57057"/>
              <a:gd name="connsiteX5" fmla="*/ 11918 w 51930"/>
              <a:gd name="connsiteY5" fmla="*/ 23771 h 57057"/>
              <a:gd name="connsiteX6" fmla="*/ 51695 w 51930"/>
              <a:gd name="connsiteY6" fmla="*/ 31611 h 57057"/>
              <a:gd name="connsiteX7" fmla="*/ 49753 w 51930"/>
              <a:gd name="connsiteY7" fmla="*/ 16201 h 57057"/>
              <a:gd name="connsiteX8" fmla="*/ 40808 w 51930"/>
              <a:gd name="connsiteY8" fmla="*/ 4591 h 57057"/>
              <a:gd name="connsiteX9" fmla="*/ 26157 w 51930"/>
              <a:gd name="connsiteY9" fmla="*/ 0 h 57057"/>
              <a:gd name="connsiteX10" fmla="*/ 12210 w 51930"/>
              <a:gd name="connsiteY10" fmla="*/ 3990 h 57057"/>
              <a:gd name="connsiteX11" fmla="*/ 3192 w 51930"/>
              <a:gd name="connsiteY11" fmla="*/ 14331 h 57057"/>
              <a:gd name="connsiteX12" fmla="*/ 0 w 51930"/>
              <a:gd name="connsiteY12" fmla="*/ 28582 h 57057"/>
              <a:gd name="connsiteX13" fmla="*/ 6871 w 51930"/>
              <a:gd name="connsiteY13" fmla="*/ 49066 h 57057"/>
              <a:gd name="connsiteX14" fmla="*/ 26473 w 51930"/>
              <a:gd name="connsiteY14" fmla="*/ 57058 h 57057"/>
              <a:gd name="connsiteX15" fmla="*/ 42183 w 51930"/>
              <a:gd name="connsiteY15" fmla="*/ 52288 h 57057"/>
              <a:gd name="connsiteX16" fmla="*/ 50973 w 51930"/>
              <a:gd name="connsiteY16" fmla="*/ 38638 h 57057"/>
              <a:gd name="connsiteX17" fmla="*/ 39660 w 51930"/>
              <a:gd name="connsiteY17" fmla="*/ 38638 h 57057"/>
              <a:gd name="connsiteX18" fmla="*/ 34868 w 51930"/>
              <a:gd name="connsiteY18" fmla="*/ 45379 h 57057"/>
              <a:gd name="connsiteX19" fmla="*/ 26469 w 51930"/>
              <a:gd name="connsiteY19" fmla="*/ 47648 h 57057"/>
              <a:gd name="connsiteX20" fmla="*/ 15460 w 51930"/>
              <a:gd name="connsiteY20" fmla="*/ 42814 h 57057"/>
              <a:gd name="connsiteX21" fmla="*/ 11918 w 51930"/>
              <a:gd name="connsiteY21" fmla="*/ 31615 h 57057"/>
              <a:gd name="connsiteX22" fmla="*/ 51695 w 51930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0" h="57057">
                <a:moveTo>
                  <a:pt x="11918" y="23771"/>
                </a:moveTo>
                <a:cubicBezTo>
                  <a:pt x="12127" y="19644"/>
                  <a:pt x="13506" y="16239"/>
                  <a:pt x="16052" y="13563"/>
                </a:cubicBezTo>
                <a:cubicBezTo>
                  <a:pt x="18587" y="10892"/>
                  <a:pt x="21966" y="9505"/>
                  <a:pt x="26154" y="9413"/>
                </a:cubicBezTo>
                <a:cubicBezTo>
                  <a:pt x="30220" y="9531"/>
                  <a:pt x="33454" y="10987"/>
                  <a:pt x="35829" y="13757"/>
                </a:cubicBezTo>
                <a:cubicBezTo>
                  <a:pt x="38212" y="16531"/>
                  <a:pt x="39531" y="19864"/>
                  <a:pt x="39774" y="23771"/>
                </a:cubicBezTo>
                <a:lnTo>
                  <a:pt x="11918" y="23771"/>
                </a:lnTo>
                <a:close/>
                <a:moveTo>
                  <a:pt x="51695" y="31611"/>
                </a:moveTo>
                <a:cubicBezTo>
                  <a:pt x="52330" y="26112"/>
                  <a:pt x="51676" y="20978"/>
                  <a:pt x="49753" y="16201"/>
                </a:cubicBezTo>
                <a:cubicBezTo>
                  <a:pt x="47831" y="11435"/>
                  <a:pt x="44847" y="7563"/>
                  <a:pt x="40808" y="4591"/>
                </a:cubicBezTo>
                <a:cubicBezTo>
                  <a:pt x="36768" y="1619"/>
                  <a:pt x="31881" y="91"/>
                  <a:pt x="26157" y="0"/>
                </a:cubicBezTo>
                <a:cubicBezTo>
                  <a:pt x="20757" y="68"/>
                  <a:pt x="16113" y="1398"/>
                  <a:pt x="12210" y="3990"/>
                </a:cubicBezTo>
                <a:cubicBezTo>
                  <a:pt x="8304" y="6582"/>
                  <a:pt x="5298" y="10029"/>
                  <a:pt x="3192" y="14331"/>
                </a:cubicBezTo>
                <a:cubicBezTo>
                  <a:pt x="1083" y="18629"/>
                  <a:pt x="19" y="23383"/>
                  <a:pt x="0" y="28582"/>
                </a:cubicBezTo>
                <a:cubicBezTo>
                  <a:pt x="42" y="37053"/>
                  <a:pt x="2330" y="43874"/>
                  <a:pt x="6871" y="49066"/>
                </a:cubicBezTo>
                <a:cubicBezTo>
                  <a:pt x="11412" y="54249"/>
                  <a:pt x="17956" y="56909"/>
                  <a:pt x="26473" y="57058"/>
                </a:cubicBezTo>
                <a:cubicBezTo>
                  <a:pt x="32508" y="57031"/>
                  <a:pt x="37741" y="55435"/>
                  <a:pt x="42183" y="52288"/>
                </a:cubicBezTo>
                <a:cubicBezTo>
                  <a:pt x="46607" y="49134"/>
                  <a:pt x="49552" y="44581"/>
                  <a:pt x="50973" y="38638"/>
                </a:cubicBezTo>
                <a:lnTo>
                  <a:pt x="39660" y="38638"/>
                </a:lnTo>
                <a:cubicBezTo>
                  <a:pt x="38630" y="41621"/>
                  <a:pt x="37038" y="43871"/>
                  <a:pt x="34868" y="45379"/>
                </a:cubicBezTo>
                <a:cubicBezTo>
                  <a:pt x="32721" y="46884"/>
                  <a:pt x="29916" y="47640"/>
                  <a:pt x="26469" y="47648"/>
                </a:cubicBezTo>
                <a:cubicBezTo>
                  <a:pt x="21510" y="47511"/>
                  <a:pt x="17839" y="45900"/>
                  <a:pt x="15460" y="42814"/>
                </a:cubicBezTo>
                <a:cubicBezTo>
                  <a:pt x="13088" y="39728"/>
                  <a:pt x="11899" y="35996"/>
                  <a:pt x="11918" y="31615"/>
                </a:cubicBezTo>
                <a:lnTo>
                  <a:pt x="51695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13C999-5D40-9FC0-2ACB-58827AF64B37}"/>
              </a:ext>
            </a:extLst>
          </p:cNvPr>
          <p:cNvSpPr/>
          <p:nvPr/>
        </p:nvSpPr>
        <p:spPr>
          <a:xfrm>
            <a:off x="4790129" y="1281790"/>
            <a:ext cx="11925" cy="74744"/>
          </a:xfrm>
          <a:custGeom>
            <a:avLst/>
            <a:gdLst>
              <a:gd name="connsiteX0" fmla="*/ 0 w 11925"/>
              <a:gd name="connsiteY0" fmla="*/ 11298 h 74744"/>
              <a:gd name="connsiteX1" fmla="*/ 11925 w 11925"/>
              <a:gd name="connsiteY1" fmla="*/ 11298 h 74744"/>
              <a:gd name="connsiteX2" fmla="*/ 11925 w 11925"/>
              <a:gd name="connsiteY2" fmla="*/ 0 h 74744"/>
              <a:gd name="connsiteX3" fmla="*/ 0 w 11925"/>
              <a:gd name="connsiteY3" fmla="*/ 0 h 74744"/>
              <a:gd name="connsiteX4" fmla="*/ 0 w 11925"/>
              <a:gd name="connsiteY4" fmla="*/ 11298 h 74744"/>
              <a:gd name="connsiteX5" fmla="*/ 0 w 11925"/>
              <a:gd name="connsiteY5" fmla="*/ 74744 h 74744"/>
              <a:gd name="connsiteX6" fmla="*/ 11925 w 11925"/>
              <a:gd name="connsiteY6" fmla="*/ 74744 h 74744"/>
              <a:gd name="connsiteX7" fmla="*/ 11925 w 11925"/>
              <a:gd name="connsiteY7" fmla="*/ 20628 h 74744"/>
              <a:gd name="connsiteX8" fmla="*/ 0 w 11925"/>
              <a:gd name="connsiteY8" fmla="*/ 20628 h 74744"/>
              <a:gd name="connsiteX9" fmla="*/ 0 w 11925"/>
              <a:gd name="connsiteY9" fmla="*/ 74744 h 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44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44"/>
                </a:moveTo>
                <a:lnTo>
                  <a:pt x="11925" y="74744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4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AF0ABB-7D7D-F664-7CC0-55014843C74C}"/>
              </a:ext>
            </a:extLst>
          </p:cNvPr>
          <p:cNvSpPr/>
          <p:nvPr/>
        </p:nvSpPr>
        <p:spPr>
          <a:xfrm>
            <a:off x="4812943" y="1300955"/>
            <a:ext cx="31698" cy="55579"/>
          </a:xfrm>
          <a:custGeom>
            <a:avLst/>
            <a:gdLst>
              <a:gd name="connsiteX0" fmla="*/ 0 w 31698"/>
              <a:gd name="connsiteY0" fmla="*/ 55579 h 55579"/>
              <a:gd name="connsiteX1" fmla="*/ 11925 w 31698"/>
              <a:gd name="connsiteY1" fmla="*/ 55579 h 55579"/>
              <a:gd name="connsiteX2" fmla="*/ 11925 w 31698"/>
              <a:gd name="connsiteY2" fmla="*/ 29825 h 55579"/>
              <a:gd name="connsiteX3" fmla="*/ 16174 w 31698"/>
              <a:gd name="connsiteY3" fmla="*/ 16083 h 55579"/>
              <a:gd name="connsiteX4" fmla="*/ 26572 w 31698"/>
              <a:gd name="connsiteY4" fmla="*/ 11291 h 55579"/>
              <a:gd name="connsiteX5" fmla="*/ 29144 w 31698"/>
              <a:gd name="connsiteY5" fmla="*/ 11477 h 55579"/>
              <a:gd name="connsiteX6" fmla="*/ 31698 w 31698"/>
              <a:gd name="connsiteY6" fmla="*/ 11819 h 55579"/>
              <a:gd name="connsiteX7" fmla="*/ 31698 w 31698"/>
              <a:gd name="connsiteY7" fmla="*/ 315 h 55579"/>
              <a:gd name="connsiteX8" fmla="*/ 30083 w 31698"/>
              <a:gd name="connsiteY8" fmla="*/ 118 h 55579"/>
              <a:gd name="connsiteX9" fmla="*/ 27199 w 31698"/>
              <a:gd name="connsiteY9" fmla="*/ 0 h 55579"/>
              <a:gd name="connsiteX10" fmla="*/ 17056 w 31698"/>
              <a:gd name="connsiteY10" fmla="*/ 3804 h 55579"/>
              <a:gd name="connsiteX11" fmla="*/ 11389 w 31698"/>
              <a:gd name="connsiteY11" fmla="*/ 11925 h 55579"/>
              <a:gd name="connsiteX12" fmla="*/ 11184 w 31698"/>
              <a:gd name="connsiteY12" fmla="*/ 11925 h 55579"/>
              <a:gd name="connsiteX13" fmla="*/ 11184 w 31698"/>
              <a:gd name="connsiteY13" fmla="*/ 1467 h 55579"/>
              <a:gd name="connsiteX14" fmla="*/ 0 w 31698"/>
              <a:gd name="connsiteY14" fmla="*/ 1467 h 55579"/>
              <a:gd name="connsiteX15" fmla="*/ 0 w 31698"/>
              <a:gd name="connsiteY15" fmla="*/ 55579 h 5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98" h="55579">
                <a:moveTo>
                  <a:pt x="0" y="55579"/>
                </a:moveTo>
                <a:lnTo>
                  <a:pt x="11925" y="55579"/>
                </a:lnTo>
                <a:lnTo>
                  <a:pt x="11925" y="29825"/>
                </a:lnTo>
                <a:cubicBezTo>
                  <a:pt x="12013" y="23835"/>
                  <a:pt x="13434" y="19256"/>
                  <a:pt x="16174" y="16083"/>
                </a:cubicBezTo>
                <a:cubicBezTo>
                  <a:pt x="18929" y="12917"/>
                  <a:pt x="22395" y="11321"/>
                  <a:pt x="26572" y="11291"/>
                </a:cubicBezTo>
                <a:cubicBezTo>
                  <a:pt x="27423" y="11302"/>
                  <a:pt x="28270" y="11367"/>
                  <a:pt x="29144" y="11477"/>
                </a:cubicBezTo>
                <a:cubicBezTo>
                  <a:pt x="30011" y="11591"/>
                  <a:pt x="30858" y="11709"/>
                  <a:pt x="31698" y="11819"/>
                </a:cubicBezTo>
                <a:lnTo>
                  <a:pt x="31698" y="315"/>
                </a:lnTo>
                <a:cubicBezTo>
                  <a:pt x="31227" y="255"/>
                  <a:pt x="30695" y="190"/>
                  <a:pt x="30083" y="118"/>
                </a:cubicBezTo>
                <a:cubicBezTo>
                  <a:pt x="29467" y="42"/>
                  <a:pt x="28517" y="4"/>
                  <a:pt x="27199" y="0"/>
                </a:cubicBezTo>
                <a:cubicBezTo>
                  <a:pt x="23417" y="137"/>
                  <a:pt x="20039" y="1406"/>
                  <a:pt x="17056" y="3804"/>
                </a:cubicBezTo>
                <a:cubicBezTo>
                  <a:pt x="14080" y="6202"/>
                  <a:pt x="12188" y="8912"/>
                  <a:pt x="11389" y="11925"/>
                </a:cubicBezTo>
                <a:lnTo>
                  <a:pt x="11184" y="11925"/>
                </a:lnTo>
                <a:lnTo>
                  <a:pt x="11184" y="1467"/>
                </a:lnTo>
                <a:lnTo>
                  <a:pt x="0" y="1467"/>
                </a:lnTo>
                <a:lnTo>
                  <a:pt x="0" y="55579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54128F-13EC-A5B5-2F81-958012EAE380}"/>
              </a:ext>
            </a:extLst>
          </p:cNvPr>
          <p:cNvSpPr/>
          <p:nvPr/>
        </p:nvSpPr>
        <p:spPr>
          <a:xfrm>
            <a:off x="4843390" y="1300955"/>
            <a:ext cx="54648" cy="57050"/>
          </a:xfrm>
          <a:custGeom>
            <a:avLst/>
            <a:gdLst>
              <a:gd name="connsiteX0" fmla="*/ 27324 w 54648"/>
              <a:gd name="connsiteY0" fmla="*/ 57050 h 57050"/>
              <a:gd name="connsiteX1" fmla="*/ 47508 w 54648"/>
              <a:gd name="connsiteY1" fmla="*/ 49009 h 57050"/>
              <a:gd name="connsiteX2" fmla="*/ 54648 w 54648"/>
              <a:gd name="connsiteY2" fmla="*/ 28476 h 57050"/>
              <a:gd name="connsiteX3" fmla="*/ 47508 w 54648"/>
              <a:gd name="connsiteY3" fmla="*/ 8034 h 57050"/>
              <a:gd name="connsiteX4" fmla="*/ 27324 w 54648"/>
              <a:gd name="connsiteY4" fmla="*/ 0 h 57050"/>
              <a:gd name="connsiteX5" fmla="*/ 7137 w 54648"/>
              <a:gd name="connsiteY5" fmla="*/ 8034 h 57050"/>
              <a:gd name="connsiteX6" fmla="*/ 0 w 54648"/>
              <a:gd name="connsiteY6" fmla="*/ 28476 h 57050"/>
              <a:gd name="connsiteX7" fmla="*/ 7137 w 54648"/>
              <a:gd name="connsiteY7" fmla="*/ 49009 h 57050"/>
              <a:gd name="connsiteX8" fmla="*/ 27324 w 54648"/>
              <a:gd name="connsiteY8" fmla="*/ 57050 h 57050"/>
              <a:gd name="connsiteX9" fmla="*/ 27324 w 54648"/>
              <a:gd name="connsiteY9" fmla="*/ 47644 h 57050"/>
              <a:gd name="connsiteX10" fmla="*/ 18591 w 54648"/>
              <a:gd name="connsiteY10" fmla="*/ 44767 h 57050"/>
              <a:gd name="connsiteX11" fmla="*/ 13540 w 54648"/>
              <a:gd name="connsiteY11" fmla="*/ 37634 h 57050"/>
              <a:gd name="connsiteX12" fmla="*/ 11925 w 54648"/>
              <a:gd name="connsiteY12" fmla="*/ 28476 h 57050"/>
              <a:gd name="connsiteX13" fmla="*/ 13540 w 54648"/>
              <a:gd name="connsiteY13" fmla="*/ 19382 h 57050"/>
              <a:gd name="connsiteX14" fmla="*/ 18591 w 54648"/>
              <a:gd name="connsiteY14" fmla="*/ 12279 h 57050"/>
              <a:gd name="connsiteX15" fmla="*/ 27324 w 54648"/>
              <a:gd name="connsiteY15" fmla="*/ 9413 h 57050"/>
              <a:gd name="connsiteX16" fmla="*/ 36065 w 54648"/>
              <a:gd name="connsiteY16" fmla="*/ 12279 h 57050"/>
              <a:gd name="connsiteX17" fmla="*/ 41108 w 54648"/>
              <a:gd name="connsiteY17" fmla="*/ 19382 h 57050"/>
              <a:gd name="connsiteX18" fmla="*/ 42723 w 54648"/>
              <a:gd name="connsiteY18" fmla="*/ 28476 h 57050"/>
              <a:gd name="connsiteX19" fmla="*/ 41108 w 54648"/>
              <a:gd name="connsiteY19" fmla="*/ 37634 h 57050"/>
              <a:gd name="connsiteX20" fmla="*/ 36065 w 54648"/>
              <a:gd name="connsiteY20" fmla="*/ 44767 h 57050"/>
              <a:gd name="connsiteX21" fmla="*/ 27324 w 54648"/>
              <a:gd name="connsiteY21" fmla="*/ 47644 h 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648" h="57050">
                <a:moveTo>
                  <a:pt x="27324" y="57050"/>
                </a:moveTo>
                <a:cubicBezTo>
                  <a:pt x="36076" y="56902"/>
                  <a:pt x="42803" y="54219"/>
                  <a:pt x="47508" y="49009"/>
                </a:cubicBezTo>
                <a:cubicBezTo>
                  <a:pt x="52212" y="43795"/>
                  <a:pt x="54591" y="36946"/>
                  <a:pt x="54648" y="28476"/>
                </a:cubicBezTo>
                <a:cubicBezTo>
                  <a:pt x="54591" y="20047"/>
                  <a:pt x="52212" y="13229"/>
                  <a:pt x="47508" y="8034"/>
                </a:cubicBezTo>
                <a:cubicBezTo>
                  <a:pt x="42807" y="2831"/>
                  <a:pt x="36076" y="152"/>
                  <a:pt x="27324" y="0"/>
                </a:cubicBezTo>
                <a:cubicBezTo>
                  <a:pt x="18580" y="152"/>
                  <a:pt x="11853" y="2831"/>
                  <a:pt x="7137" y="8034"/>
                </a:cubicBezTo>
                <a:cubicBezTo>
                  <a:pt x="2432" y="13229"/>
                  <a:pt x="65" y="20047"/>
                  <a:pt x="0" y="28476"/>
                </a:cubicBezTo>
                <a:cubicBezTo>
                  <a:pt x="65" y="36946"/>
                  <a:pt x="2432" y="43795"/>
                  <a:pt x="7137" y="49009"/>
                </a:cubicBezTo>
                <a:cubicBezTo>
                  <a:pt x="11853" y="54219"/>
                  <a:pt x="18580" y="56902"/>
                  <a:pt x="27324" y="57050"/>
                </a:cubicBezTo>
                <a:close/>
                <a:moveTo>
                  <a:pt x="27324" y="47644"/>
                </a:moveTo>
                <a:cubicBezTo>
                  <a:pt x="23763" y="47576"/>
                  <a:pt x="20860" y="46618"/>
                  <a:pt x="18591" y="44767"/>
                </a:cubicBezTo>
                <a:cubicBezTo>
                  <a:pt x="16311" y="42909"/>
                  <a:pt x="14624" y="40530"/>
                  <a:pt x="13540" y="37634"/>
                </a:cubicBezTo>
                <a:cubicBezTo>
                  <a:pt x="12457" y="34727"/>
                  <a:pt x="11925" y="31679"/>
                  <a:pt x="11925" y="28476"/>
                </a:cubicBezTo>
                <a:cubicBezTo>
                  <a:pt x="11925" y="25302"/>
                  <a:pt x="12457" y="22274"/>
                  <a:pt x="13540" y="19382"/>
                </a:cubicBezTo>
                <a:cubicBezTo>
                  <a:pt x="14624" y="16501"/>
                  <a:pt x="16311" y="14129"/>
                  <a:pt x="18591" y="12279"/>
                </a:cubicBezTo>
                <a:cubicBezTo>
                  <a:pt x="20860" y="10432"/>
                  <a:pt x="23763" y="9474"/>
                  <a:pt x="27324" y="9413"/>
                </a:cubicBezTo>
                <a:cubicBezTo>
                  <a:pt x="30885" y="9474"/>
                  <a:pt x="33785" y="10432"/>
                  <a:pt x="36065" y="12279"/>
                </a:cubicBezTo>
                <a:cubicBezTo>
                  <a:pt x="38345" y="14129"/>
                  <a:pt x="40025" y="16501"/>
                  <a:pt x="41108" y="19382"/>
                </a:cubicBezTo>
                <a:cubicBezTo>
                  <a:pt x="42191" y="22274"/>
                  <a:pt x="42738" y="25302"/>
                  <a:pt x="42723" y="28476"/>
                </a:cubicBezTo>
                <a:cubicBezTo>
                  <a:pt x="42738" y="31679"/>
                  <a:pt x="42191" y="34731"/>
                  <a:pt x="41108" y="37634"/>
                </a:cubicBezTo>
                <a:cubicBezTo>
                  <a:pt x="40025" y="40530"/>
                  <a:pt x="38341" y="42909"/>
                  <a:pt x="36065" y="44767"/>
                </a:cubicBezTo>
                <a:cubicBezTo>
                  <a:pt x="33785" y="46618"/>
                  <a:pt x="30885" y="47576"/>
                  <a:pt x="27324" y="4764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3D346AB-F92E-2831-2B4D-78F028051491}"/>
              </a:ext>
            </a:extLst>
          </p:cNvPr>
          <p:cNvSpPr/>
          <p:nvPr/>
        </p:nvSpPr>
        <p:spPr>
          <a:xfrm>
            <a:off x="4478204" y="1192263"/>
            <a:ext cx="47530" cy="55583"/>
          </a:xfrm>
          <a:custGeom>
            <a:avLst/>
            <a:gdLst>
              <a:gd name="connsiteX0" fmla="*/ 47531 w 47530"/>
              <a:gd name="connsiteY0" fmla="*/ 0 h 55583"/>
              <a:gd name="connsiteX1" fmla="*/ 35609 w 47530"/>
              <a:gd name="connsiteY1" fmla="*/ 0 h 55583"/>
              <a:gd name="connsiteX2" fmla="*/ 35609 w 47530"/>
              <a:gd name="connsiteY2" fmla="*/ 31413 h 55583"/>
              <a:gd name="connsiteX3" fmla="*/ 32683 w 47530"/>
              <a:gd name="connsiteY3" fmla="*/ 41936 h 55583"/>
              <a:gd name="connsiteX4" fmla="*/ 22293 w 47530"/>
              <a:gd name="connsiteY4" fmla="*/ 46177 h 55583"/>
              <a:gd name="connsiteX5" fmla="*/ 14674 w 47530"/>
              <a:gd name="connsiteY5" fmla="*/ 43255 h 55583"/>
              <a:gd name="connsiteX6" fmla="*/ 11926 w 47530"/>
              <a:gd name="connsiteY6" fmla="*/ 33192 h 55583"/>
              <a:gd name="connsiteX7" fmla="*/ 11926 w 47530"/>
              <a:gd name="connsiteY7" fmla="*/ 0 h 55583"/>
              <a:gd name="connsiteX8" fmla="*/ 1 w 47530"/>
              <a:gd name="connsiteY8" fmla="*/ 0 h 55583"/>
              <a:gd name="connsiteX9" fmla="*/ 1 w 47530"/>
              <a:gd name="connsiteY9" fmla="*/ 34343 h 55583"/>
              <a:gd name="connsiteX10" fmla="*/ 4797 w 47530"/>
              <a:gd name="connsiteY10" fmla="*/ 50266 h 55583"/>
              <a:gd name="connsiteX11" fmla="*/ 20195 w 47530"/>
              <a:gd name="connsiteY11" fmla="*/ 55583 h 55583"/>
              <a:gd name="connsiteX12" fmla="*/ 29039 w 47530"/>
              <a:gd name="connsiteY12" fmla="*/ 53128 h 55583"/>
              <a:gd name="connsiteX13" fmla="*/ 35606 w 47530"/>
              <a:gd name="connsiteY13" fmla="*/ 46592 h 55583"/>
              <a:gd name="connsiteX14" fmla="*/ 35811 w 47530"/>
              <a:gd name="connsiteY14" fmla="*/ 46592 h 55583"/>
              <a:gd name="connsiteX15" fmla="*/ 35811 w 47530"/>
              <a:gd name="connsiteY15" fmla="*/ 54116 h 55583"/>
              <a:gd name="connsiteX16" fmla="*/ 47527 w 47530"/>
              <a:gd name="connsiteY16" fmla="*/ 54116 h 55583"/>
              <a:gd name="connsiteX17" fmla="*/ 47527 w 47530"/>
              <a:gd name="connsiteY17" fmla="*/ 0 h 5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30" h="55583">
                <a:moveTo>
                  <a:pt x="47531" y="0"/>
                </a:moveTo>
                <a:lnTo>
                  <a:pt x="35609" y="0"/>
                </a:lnTo>
                <a:lnTo>
                  <a:pt x="35609" y="31413"/>
                </a:lnTo>
                <a:cubicBezTo>
                  <a:pt x="35670" y="35689"/>
                  <a:pt x="34697" y="39200"/>
                  <a:pt x="32683" y="41936"/>
                </a:cubicBezTo>
                <a:cubicBezTo>
                  <a:pt x="30669" y="44669"/>
                  <a:pt x="27203" y="46086"/>
                  <a:pt x="22293" y="46177"/>
                </a:cubicBezTo>
                <a:cubicBezTo>
                  <a:pt x="19021" y="46227"/>
                  <a:pt x="16486" y="45258"/>
                  <a:pt x="14674" y="43255"/>
                </a:cubicBezTo>
                <a:cubicBezTo>
                  <a:pt x="12865" y="41260"/>
                  <a:pt x="11945" y="37897"/>
                  <a:pt x="11926" y="33192"/>
                </a:cubicBezTo>
                <a:lnTo>
                  <a:pt x="11926" y="0"/>
                </a:lnTo>
                <a:lnTo>
                  <a:pt x="1" y="0"/>
                </a:lnTo>
                <a:lnTo>
                  <a:pt x="1" y="34343"/>
                </a:lnTo>
                <a:cubicBezTo>
                  <a:pt x="-37" y="41412"/>
                  <a:pt x="1555" y="46721"/>
                  <a:pt x="4797" y="50266"/>
                </a:cubicBezTo>
                <a:cubicBezTo>
                  <a:pt x="8038" y="53812"/>
                  <a:pt x="13169" y="55583"/>
                  <a:pt x="20195" y="55583"/>
                </a:cubicBezTo>
                <a:cubicBezTo>
                  <a:pt x="23274" y="55553"/>
                  <a:pt x="26215" y="54728"/>
                  <a:pt x="29039" y="53128"/>
                </a:cubicBezTo>
                <a:cubicBezTo>
                  <a:pt x="31862" y="51521"/>
                  <a:pt x="34048" y="49347"/>
                  <a:pt x="35606" y="46592"/>
                </a:cubicBezTo>
                <a:lnTo>
                  <a:pt x="35811" y="46592"/>
                </a:lnTo>
                <a:lnTo>
                  <a:pt x="35811" y="54116"/>
                </a:lnTo>
                <a:lnTo>
                  <a:pt x="47527" y="54116"/>
                </a:lnTo>
                <a:lnTo>
                  <a:pt x="47527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7FE3E5-251C-B469-0E03-758E839FFE32}"/>
              </a:ext>
            </a:extLst>
          </p:cNvPr>
          <p:cNvSpPr/>
          <p:nvPr/>
        </p:nvSpPr>
        <p:spPr>
          <a:xfrm>
            <a:off x="4536140" y="1190800"/>
            <a:ext cx="47526" cy="55590"/>
          </a:xfrm>
          <a:custGeom>
            <a:avLst/>
            <a:gdLst>
              <a:gd name="connsiteX0" fmla="*/ 4 w 47526"/>
              <a:gd name="connsiteY0" fmla="*/ 55587 h 55590"/>
              <a:gd name="connsiteX1" fmla="*/ 11929 w 47526"/>
              <a:gd name="connsiteY1" fmla="*/ 55587 h 55590"/>
              <a:gd name="connsiteX2" fmla="*/ 11929 w 47526"/>
              <a:gd name="connsiteY2" fmla="*/ 23649 h 55590"/>
              <a:gd name="connsiteX3" fmla="*/ 15494 w 47526"/>
              <a:gd name="connsiteY3" fmla="*/ 13544 h 55590"/>
              <a:gd name="connsiteX4" fmla="*/ 25025 w 47526"/>
              <a:gd name="connsiteY4" fmla="*/ 9410 h 55590"/>
              <a:gd name="connsiteX5" fmla="*/ 32865 w 47526"/>
              <a:gd name="connsiteY5" fmla="*/ 12305 h 55590"/>
              <a:gd name="connsiteX6" fmla="*/ 35605 w 47526"/>
              <a:gd name="connsiteY6" fmla="*/ 21559 h 55590"/>
              <a:gd name="connsiteX7" fmla="*/ 35605 w 47526"/>
              <a:gd name="connsiteY7" fmla="*/ 55591 h 55590"/>
              <a:gd name="connsiteX8" fmla="*/ 47527 w 47526"/>
              <a:gd name="connsiteY8" fmla="*/ 55591 h 55590"/>
              <a:gd name="connsiteX9" fmla="*/ 47527 w 47526"/>
              <a:gd name="connsiteY9" fmla="*/ 18416 h 55590"/>
              <a:gd name="connsiteX10" fmla="*/ 42354 w 47526"/>
              <a:gd name="connsiteY10" fmla="*/ 4655 h 55590"/>
              <a:gd name="connsiteX11" fmla="*/ 28377 w 47526"/>
              <a:gd name="connsiteY11" fmla="*/ 0 h 55590"/>
              <a:gd name="connsiteX12" fmla="*/ 18614 w 47526"/>
              <a:gd name="connsiteY12" fmla="*/ 2577 h 55590"/>
              <a:gd name="connsiteX13" fmla="*/ 11519 w 47526"/>
              <a:gd name="connsiteY13" fmla="*/ 9622 h 55590"/>
              <a:gd name="connsiteX14" fmla="*/ 11302 w 47526"/>
              <a:gd name="connsiteY14" fmla="*/ 9413 h 55590"/>
              <a:gd name="connsiteX15" fmla="*/ 11302 w 47526"/>
              <a:gd name="connsiteY15" fmla="*/ 1467 h 55590"/>
              <a:gd name="connsiteX16" fmla="*/ 0 w 47526"/>
              <a:gd name="connsiteY16" fmla="*/ 1467 h 55590"/>
              <a:gd name="connsiteX17" fmla="*/ 0 w 47526"/>
              <a:gd name="connsiteY17" fmla="*/ 55587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26" h="55590">
                <a:moveTo>
                  <a:pt x="4" y="55587"/>
                </a:moveTo>
                <a:lnTo>
                  <a:pt x="11929" y="55587"/>
                </a:lnTo>
                <a:lnTo>
                  <a:pt x="11929" y="23649"/>
                </a:lnTo>
                <a:cubicBezTo>
                  <a:pt x="11979" y="19571"/>
                  <a:pt x="13164" y="16204"/>
                  <a:pt x="15494" y="13544"/>
                </a:cubicBezTo>
                <a:cubicBezTo>
                  <a:pt x="17816" y="10880"/>
                  <a:pt x="20997" y="9508"/>
                  <a:pt x="25025" y="9410"/>
                </a:cubicBezTo>
                <a:cubicBezTo>
                  <a:pt x="28529" y="9383"/>
                  <a:pt x="31136" y="10352"/>
                  <a:pt x="32865" y="12305"/>
                </a:cubicBezTo>
                <a:cubicBezTo>
                  <a:pt x="34606" y="14259"/>
                  <a:pt x="35502" y="17341"/>
                  <a:pt x="35605" y="21559"/>
                </a:cubicBezTo>
                <a:lnTo>
                  <a:pt x="35605" y="55591"/>
                </a:lnTo>
                <a:lnTo>
                  <a:pt x="47527" y="55591"/>
                </a:lnTo>
                <a:lnTo>
                  <a:pt x="47527" y="18416"/>
                </a:lnTo>
                <a:cubicBezTo>
                  <a:pt x="47466" y="12336"/>
                  <a:pt x="45740" y="7749"/>
                  <a:pt x="42354" y="4655"/>
                </a:cubicBezTo>
                <a:cubicBezTo>
                  <a:pt x="38961" y="1558"/>
                  <a:pt x="34309" y="8"/>
                  <a:pt x="28377" y="0"/>
                </a:cubicBezTo>
                <a:cubicBezTo>
                  <a:pt x="24778" y="30"/>
                  <a:pt x="21525" y="889"/>
                  <a:pt x="18614" y="2577"/>
                </a:cubicBezTo>
                <a:cubicBezTo>
                  <a:pt x="15688" y="4264"/>
                  <a:pt x="13324" y="6612"/>
                  <a:pt x="11519" y="9622"/>
                </a:cubicBezTo>
                <a:lnTo>
                  <a:pt x="11302" y="9413"/>
                </a:lnTo>
                <a:lnTo>
                  <a:pt x="11302" y="1467"/>
                </a:lnTo>
                <a:lnTo>
                  <a:pt x="0" y="1467"/>
                </a:lnTo>
                <a:lnTo>
                  <a:pt x="0" y="5558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605731E-4E5E-2661-3025-76D650A2A380}"/>
              </a:ext>
            </a:extLst>
          </p:cNvPr>
          <p:cNvSpPr/>
          <p:nvPr/>
        </p:nvSpPr>
        <p:spPr>
          <a:xfrm>
            <a:off x="4594406" y="1171635"/>
            <a:ext cx="11925" cy="74751"/>
          </a:xfrm>
          <a:custGeom>
            <a:avLst/>
            <a:gdLst>
              <a:gd name="connsiteX0" fmla="*/ 0 w 11925"/>
              <a:gd name="connsiteY0" fmla="*/ 11298 h 74751"/>
              <a:gd name="connsiteX1" fmla="*/ 11925 w 11925"/>
              <a:gd name="connsiteY1" fmla="*/ 11298 h 74751"/>
              <a:gd name="connsiteX2" fmla="*/ 11925 w 11925"/>
              <a:gd name="connsiteY2" fmla="*/ 0 h 74751"/>
              <a:gd name="connsiteX3" fmla="*/ 0 w 11925"/>
              <a:gd name="connsiteY3" fmla="*/ 0 h 74751"/>
              <a:gd name="connsiteX4" fmla="*/ 0 w 11925"/>
              <a:gd name="connsiteY4" fmla="*/ 11298 h 74751"/>
              <a:gd name="connsiteX5" fmla="*/ 0 w 11925"/>
              <a:gd name="connsiteY5" fmla="*/ 74752 h 74751"/>
              <a:gd name="connsiteX6" fmla="*/ 11925 w 11925"/>
              <a:gd name="connsiteY6" fmla="*/ 74752 h 74751"/>
              <a:gd name="connsiteX7" fmla="*/ 11925 w 11925"/>
              <a:gd name="connsiteY7" fmla="*/ 20628 h 74751"/>
              <a:gd name="connsiteX8" fmla="*/ 0 w 11925"/>
              <a:gd name="connsiteY8" fmla="*/ 20628 h 74751"/>
              <a:gd name="connsiteX9" fmla="*/ 0 w 11925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51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5" y="74752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105B58-CC01-3A23-18F3-099D20CBDE82}"/>
              </a:ext>
            </a:extLst>
          </p:cNvPr>
          <p:cNvSpPr/>
          <p:nvPr/>
        </p:nvSpPr>
        <p:spPr>
          <a:xfrm>
            <a:off x="4611873" y="1192263"/>
            <a:ext cx="52436" cy="54123"/>
          </a:xfrm>
          <a:custGeom>
            <a:avLst/>
            <a:gdLst>
              <a:gd name="connsiteX0" fmla="*/ 19674 w 52436"/>
              <a:gd name="connsiteY0" fmla="*/ 54124 h 54123"/>
              <a:gd name="connsiteX1" fmla="*/ 33078 w 52436"/>
              <a:gd name="connsiteY1" fmla="*/ 54124 h 54123"/>
              <a:gd name="connsiteX2" fmla="*/ 52437 w 52436"/>
              <a:gd name="connsiteY2" fmla="*/ 0 h 54123"/>
              <a:gd name="connsiteX3" fmla="*/ 40082 w 52436"/>
              <a:gd name="connsiteY3" fmla="*/ 0 h 54123"/>
              <a:gd name="connsiteX4" fmla="*/ 26906 w 52436"/>
              <a:gd name="connsiteY4" fmla="*/ 41571 h 54123"/>
              <a:gd name="connsiteX5" fmla="*/ 26690 w 52436"/>
              <a:gd name="connsiteY5" fmla="*/ 41571 h 54123"/>
              <a:gd name="connsiteX6" fmla="*/ 12986 w 52436"/>
              <a:gd name="connsiteY6" fmla="*/ 0 h 54123"/>
              <a:gd name="connsiteX7" fmla="*/ 0 w 52436"/>
              <a:gd name="connsiteY7" fmla="*/ 0 h 5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36" h="54123">
                <a:moveTo>
                  <a:pt x="19674" y="54124"/>
                </a:moveTo>
                <a:lnTo>
                  <a:pt x="33078" y="54124"/>
                </a:lnTo>
                <a:lnTo>
                  <a:pt x="52437" y="0"/>
                </a:lnTo>
                <a:lnTo>
                  <a:pt x="40082" y="0"/>
                </a:lnTo>
                <a:lnTo>
                  <a:pt x="26906" y="41571"/>
                </a:lnTo>
                <a:lnTo>
                  <a:pt x="26690" y="41571"/>
                </a:lnTo>
                <a:lnTo>
                  <a:pt x="12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FF0F7D-A2C5-027F-6B49-E5F6E6631AA1}"/>
              </a:ext>
            </a:extLst>
          </p:cNvPr>
          <p:cNvSpPr/>
          <p:nvPr/>
        </p:nvSpPr>
        <p:spPr>
          <a:xfrm>
            <a:off x="4666772" y="1190796"/>
            <a:ext cx="51945" cy="57053"/>
          </a:xfrm>
          <a:custGeom>
            <a:avLst/>
            <a:gdLst>
              <a:gd name="connsiteX0" fmla="*/ 11925 w 51945"/>
              <a:gd name="connsiteY0" fmla="*/ 23771 h 57053"/>
              <a:gd name="connsiteX1" fmla="*/ 16064 w 51945"/>
              <a:gd name="connsiteY1" fmla="*/ 13563 h 57053"/>
              <a:gd name="connsiteX2" fmla="*/ 26169 w 51945"/>
              <a:gd name="connsiteY2" fmla="*/ 9413 h 57053"/>
              <a:gd name="connsiteX3" fmla="*/ 35841 w 51945"/>
              <a:gd name="connsiteY3" fmla="*/ 13765 h 57053"/>
              <a:gd name="connsiteX4" fmla="*/ 39778 w 51945"/>
              <a:gd name="connsiteY4" fmla="*/ 23771 h 57053"/>
              <a:gd name="connsiteX5" fmla="*/ 11925 w 51945"/>
              <a:gd name="connsiteY5" fmla="*/ 23771 h 57053"/>
              <a:gd name="connsiteX6" fmla="*/ 51711 w 51945"/>
              <a:gd name="connsiteY6" fmla="*/ 31611 h 57053"/>
              <a:gd name="connsiteX7" fmla="*/ 49769 w 51945"/>
              <a:gd name="connsiteY7" fmla="*/ 16201 h 57053"/>
              <a:gd name="connsiteX8" fmla="*/ 40811 w 51945"/>
              <a:gd name="connsiteY8" fmla="*/ 4591 h 57053"/>
              <a:gd name="connsiteX9" fmla="*/ 26169 w 51945"/>
              <a:gd name="connsiteY9" fmla="*/ 0 h 57053"/>
              <a:gd name="connsiteX10" fmla="*/ 12222 w 51945"/>
              <a:gd name="connsiteY10" fmla="*/ 3986 h 57053"/>
              <a:gd name="connsiteX11" fmla="*/ 3204 w 51945"/>
              <a:gd name="connsiteY11" fmla="*/ 14327 h 57053"/>
              <a:gd name="connsiteX12" fmla="*/ 0 w 51945"/>
              <a:gd name="connsiteY12" fmla="*/ 28578 h 57053"/>
              <a:gd name="connsiteX13" fmla="*/ 6882 w 51945"/>
              <a:gd name="connsiteY13" fmla="*/ 49062 h 57053"/>
              <a:gd name="connsiteX14" fmla="*/ 26473 w 51945"/>
              <a:gd name="connsiteY14" fmla="*/ 57054 h 57053"/>
              <a:gd name="connsiteX15" fmla="*/ 42179 w 51945"/>
              <a:gd name="connsiteY15" fmla="*/ 52284 h 57053"/>
              <a:gd name="connsiteX16" fmla="*/ 50970 w 51945"/>
              <a:gd name="connsiteY16" fmla="*/ 38630 h 57053"/>
              <a:gd name="connsiteX17" fmla="*/ 39660 w 51945"/>
              <a:gd name="connsiteY17" fmla="*/ 38630 h 57053"/>
              <a:gd name="connsiteX18" fmla="*/ 34875 w 51945"/>
              <a:gd name="connsiteY18" fmla="*/ 45372 h 57053"/>
              <a:gd name="connsiteX19" fmla="*/ 26469 w 51945"/>
              <a:gd name="connsiteY19" fmla="*/ 47644 h 57053"/>
              <a:gd name="connsiteX20" fmla="*/ 15467 w 51945"/>
              <a:gd name="connsiteY20" fmla="*/ 42810 h 57053"/>
              <a:gd name="connsiteX21" fmla="*/ 11918 w 51945"/>
              <a:gd name="connsiteY21" fmla="*/ 31615 h 57053"/>
              <a:gd name="connsiteX22" fmla="*/ 51711 w 51945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5" h="57053">
                <a:moveTo>
                  <a:pt x="11925" y="23771"/>
                </a:moveTo>
                <a:cubicBezTo>
                  <a:pt x="12138" y="19644"/>
                  <a:pt x="13522" y="16239"/>
                  <a:pt x="16064" y="13563"/>
                </a:cubicBezTo>
                <a:cubicBezTo>
                  <a:pt x="18602" y="10888"/>
                  <a:pt x="21977" y="9505"/>
                  <a:pt x="26169" y="9413"/>
                </a:cubicBezTo>
                <a:cubicBezTo>
                  <a:pt x="30235" y="9543"/>
                  <a:pt x="33458" y="10987"/>
                  <a:pt x="35841" y="13765"/>
                </a:cubicBezTo>
                <a:cubicBezTo>
                  <a:pt x="38212" y="16535"/>
                  <a:pt x="39534" y="19868"/>
                  <a:pt x="39778" y="23771"/>
                </a:cubicBezTo>
                <a:lnTo>
                  <a:pt x="11925" y="23771"/>
                </a:lnTo>
                <a:close/>
                <a:moveTo>
                  <a:pt x="51711" y="31611"/>
                </a:moveTo>
                <a:cubicBezTo>
                  <a:pt x="52345" y="26112"/>
                  <a:pt x="51692" y="20974"/>
                  <a:pt x="49769" y="16201"/>
                </a:cubicBezTo>
                <a:cubicBezTo>
                  <a:pt x="47842" y="11435"/>
                  <a:pt x="44859" y="7563"/>
                  <a:pt x="40811" y="4591"/>
                </a:cubicBezTo>
                <a:cubicBezTo>
                  <a:pt x="36775" y="1623"/>
                  <a:pt x="31896" y="91"/>
                  <a:pt x="26169" y="0"/>
                </a:cubicBezTo>
                <a:cubicBezTo>
                  <a:pt x="20769" y="68"/>
                  <a:pt x="16113" y="1398"/>
                  <a:pt x="12222" y="3986"/>
                </a:cubicBezTo>
                <a:cubicBezTo>
                  <a:pt x="8315" y="6578"/>
                  <a:pt x="5309" y="10025"/>
                  <a:pt x="3204" y="14327"/>
                </a:cubicBezTo>
                <a:cubicBezTo>
                  <a:pt x="1095" y="18629"/>
                  <a:pt x="30" y="23379"/>
                  <a:pt x="0" y="28578"/>
                </a:cubicBezTo>
                <a:cubicBezTo>
                  <a:pt x="42" y="37049"/>
                  <a:pt x="2341" y="43878"/>
                  <a:pt x="6882" y="49062"/>
                </a:cubicBezTo>
                <a:cubicBezTo>
                  <a:pt x="11424" y="54245"/>
                  <a:pt x="17956" y="56909"/>
                  <a:pt x="26473" y="57054"/>
                </a:cubicBezTo>
                <a:cubicBezTo>
                  <a:pt x="32508" y="57027"/>
                  <a:pt x="37741" y="55435"/>
                  <a:pt x="42179" y="52284"/>
                </a:cubicBezTo>
                <a:cubicBezTo>
                  <a:pt x="46618" y="49130"/>
                  <a:pt x="49552" y="44577"/>
                  <a:pt x="50970" y="38630"/>
                </a:cubicBezTo>
                <a:lnTo>
                  <a:pt x="39660" y="38630"/>
                </a:lnTo>
                <a:cubicBezTo>
                  <a:pt x="38638" y="41621"/>
                  <a:pt x="37045" y="43871"/>
                  <a:pt x="34875" y="45372"/>
                </a:cubicBezTo>
                <a:cubicBezTo>
                  <a:pt x="32721" y="46884"/>
                  <a:pt x="29916" y="47640"/>
                  <a:pt x="26469" y="47644"/>
                </a:cubicBezTo>
                <a:cubicBezTo>
                  <a:pt x="21517" y="47507"/>
                  <a:pt x="17839" y="45896"/>
                  <a:pt x="15467" y="42810"/>
                </a:cubicBezTo>
                <a:cubicBezTo>
                  <a:pt x="13084" y="39724"/>
                  <a:pt x="11906" y="35996"/>
                  <a:pt x="11918" y="31615"/>
                </a:cubicBezTo>
                <a:lnTo>
                  <a:pt x="51711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E7E4AA0-E45E-119E-09E0-78D1BB18C0FC}"/>
              </a:ext>
            </a:extLst>
          </p:cNvPr>
          <p:cNvSpPr/>
          <p:nvPr/>
        </p:nvSpPr>
        <p:spPr>
          <a:xfrm>
            <a:off x="4725418" y="1190796"/>
            <a:ext cx="31705" cy="55590"/>
          </a:xfrm>
          <a:custGeom>
            <a:avLst/>
            <a:gdLst>
              <a:gd name="connsiteX0" fmla="*/ 0 w 31705"/>
              <a:gd name="connsiteY0" fmla="*/ 55591 h 55590"/>
              <a:gd name="connsiteX1" fmla="*/ 11922 w 31705"/>
              <a:gd name="connsiteY1" fmla="*/ 55591 h 55590"/>
              <a:gd name="connsiteX2" fmla="*/ 11922 w 31705"/>
              <a:gd name="connsiteY2" fmla="*/ 29832 h 55590"/>
              <a:gd name="connsiteX3" fmla="*/ 16182 w 31705"/>
              <a:gd name="connsiteY3" fmla="*/ 16090 h 55590"/>
              <a:gd name="connsiteX4" fmla="*/ 26583 w 31705"/>
              <a:gd name="connsiteY4" fmla="*/ 11298 h 55590"/>
              <a:gd name="connsiteX5" fmla="*/ 29141 w 31705"/>
              <a:gd name="connsiteY5" fmla="*/ 11477 h 55590"/>
              <a:gd name="connsiteX6" fmla="*/ 31706 w 31705"/>
              <a:gd name="connsiteY6" fmla="*/ 11819 h 55590"/>
              <a:gd name="connsiteX7" fmla="*/ 31706 w 31705"/>
              <a:gd name="connsiteY7" fmla="*/ 315 h 55590"/>
              <a:gd name="connsiteX8" fmla="*/ 30079 w 31705"/>
              <a:gd name="connsiteY8" fmla="*/ 118 h 55590"/>
              <a:gd name="connsiteX9" fmla="*/ 27206 w 31705"/>
              <a:gd name="connsiteY9" fmla="*/ 0 h 55590"/>
              <a:gd name="connsiteX10" fmla="*/ 17060 w 31705"/>
              <a:gd name="connsiteY10" fmla="*/ 3800 h 55590"/>
              <a:gd name="connsiteX11" fmla="*/ 11389 w 31705"/>
              <a:gd name="connsiteY11" fmla="*/ 11918 h 55590"/>
              <a:gd name="connsiteX12" fmla="*/ 11184 w 31705"/>
              <a:gd name="connsiteY12" fmla="*/ 11918 h 55590"/>
              <a:gd name="connsiteX13" fmla="*/ 11184 w 31705"/>
              <a:gd name="connsiteY13" fmla="*/ 1463 h 55590"/>
              <a:gd name="connsiteX14" fmla="*/ 0 w 31705"/>
              <a:gd name="connsiteY14" fmla="*/ 1463 h 55590"/>
              <a:gd name="connsiteX15" fmla="*/ 0 w 31705"/>
              <a:gd name="connsiteY15" fmla="*/ 55591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05" h="55590">
                <a:moveTo>
                  <a:pt x="0" y="55591"/>
                </a:moveTo>
                <a:lnTo>
                  <a:pt x="11922" y="55591"/>
                </a:lnTo>
                <a:lnTo>
                  <a:pt x="11922" y="29832"/>
                </a:lnTo>
                <a:cubicBezTo>
                  <a:pt x="12020" y="23835"/>
                  <a:pt x="13434" y="19256"/>
                  <a:pt x="16182" y="16090"/>
                </a:cubicBezTo>
                <a:cubicBezTo>
                  <a:pt x="18937" y="12921"/>
                  <a:pt x="22391" y="11325"/>
                  <a:pt x="26583" y="11298"/>
                </a:cubicBezTo>
                <a:cubicBezTo>
                  <a:pt x="27423" y="11302"/>
                  <a:pt x="28278" y="11367"/>
                  <a:pt x="29141" y="11477"/>
                </a:cubicBezTo>
                <a:cubicBezTo>
                  <a:pt x="30011" y="11595"/>
                  <a:pt x="30866" y="11709"/>
                  <a:pt x="31706" y="11819"/>
                </a:cubicBezTo>
                <a:lnTo>
                  <a:pt x="31706" y="315"/>
                </a:lnTo>
                <a:cubicBezTo>
                  <a:pt x="31223" y="255"/>
                  <a:pt x="30691" y="190"/>
                  <a:pt x="30079" y="118"/>
                </a:cubicBezTo>
                <a:cubicBezTo>
                  <a:pt x="29479" y="46"/>
                  <a:pt x="28514" y="8"/>
                  <a:pt x="27206" y="0"/>
                </a:cubicBezTo>
                <a:cubicBezTo>
                  <a:pt x="23425" y="137"/>
                  <a:pt x="20035" y="1406"/>
                  <a:pt x="17060" y="3800"/>
                </a:cubicBezTo>
                <a:cubicBezTo>
                  <a:pt x="14076" y="6206"/>
                  <a:pt x="12184" y="8912"/>
                  <a:pt x="11389" y="11918"/>
                </a:cubicBezTo>
                <a:lnTo>
                  <a:pt x="11184" y="11918"/>
                </a:lnTo>
                <a:lnTo>
                  <a:pt x="11184" y="1463"/>
                </a:lnTo>
                <a:lnTo>
                  <a:pt x="0" y="1463"/>
                </a:lnTo>
                <a:lnTo>
                  <a:pt x="0" y="55591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6A29B27-DB26-5554-2AB9-BAE3E65F4541}"/>
              </a:ext>
            </a:extLst>
          </p:cNvPr>
          <p:cNvSpPr/>
          <p:nvPr/>
        </p:nvSpPr>
        <p:spPr>
          <a:xfrm>
            <a:off x="4757131" y="1190798"/>
            <a:ext cx="48142" cy="57052"/>
          </a:xfrm>
          <a:custGeom>
            <a:avLst/>
            <a:gdLst>
              <a:gd name="connsiteX0" fmla="*/ 0 w 48142"/>
              <a:gd name="connsiteY0" fmla="*/ 38214 h 57052"/>
              <a:gd name="connsiteX1" fmla="*/ 6951 w 48142"/>
              <a:gd name="connsiteY1" fmla="*/ 52423 h 57052"/>
              <a:gd name="connsiteX2" fmla="*/ 23968 w 48142"/>
              <a:gd name="connsiteY2" fmla="*/ 57052 h 57052"/>
              <a:gd name="connsiteX3" fmla="*/ 35214 w 48142"/>
              <a:gd name="connsiteY3" fmla="*/ 55357 h 57052"/>
              <a:gd name="connsiteX4" fmla="*/ 44368 w 48142"/>
              <a:gd name="connsiteY4" fmla="*/ 49751 h 57052"/>
              <a:gd name="connsiteX5" fmla="*/ 48142 w 48142"/>
              <a:gd name="connsiteY5" fmla="*/ 39475 h 57052"/>
              <a:gd name="connsiteX6" fmla="*/ 45539 w 48142"/>
              <a:gd name="connsiteY6" fmla="*/ 31065 h 57052"/>
              <a:gd name="connsiteX7" fmla="*/ 39059 w 48142"/>
              <a:gd name="connsiteY7" fmla="*/ 26266 h 57052"/>
              <a:gd name="connsiteX8" fmla="*/ 30672 w 48142"/>
              <a:gd name="connsiteY8" fmla="*/ 23655 h 57052"/>
              <a:gd name="connsiteX9" fmla="*/ 22186 w 48142"/>
              <a:gd name="connsiteY9" fmla="*/ 21819 h 57052"/>
              <a:gd name="connsiteX10" fmla="*/ 15676 w 48142"/>
              <a:gd name="connsiteY10" fmla="*/ 19383 h 57052"/>
              <a:gd name="connsiteX11" fmla="*/ 13065 w 48142"/>
              <a:gd name="connsiteY11" fmla="*/ 14960 h 57052"/>
              <a:gd name="connsiteX12" fmla="*/ 14848 w 48142"/>
              <a:gd name="connsiteY12" fmla="*/ 11426 h 57052"/>
              <a:gd name="connsiteX13" fmla="*/ 18834 w 48142"/>
              <a:gd name="connsiteY13" fmla="*/ 9807 h 57052"/>
              <a:gd name="connsiteX14" fmla="*/ 22923 w 48142"/>
              <a:gd name="connsiteY14" fmla="*/ 9411 h 57052"/>
              <a:gd name="connsiteX15" fmla="*/ 29988 w 48142"/>
              <a:gd name="connsiteY15" fmla="*/ 10905 h 57052"/>
              <a:gd name="connsiteX16" fmla="*/ 33914 w 48142"/>
              <a:gd name="connsiteY16" fmla="*/ 16636 h 57052"/>
              <a:gd name="connsiteX17" fmla="*/ 46356 w 48142"/>
              <a:gd name="connsiteY17" fmla="*/ 16636 h 57052"/>
              <a:gd name="connsiteX18" fmla="*/ 38668 w 48142"/>
              <a:gd name="connsiteY18" fmla="*/ 3802 h 57052"/>
              <a:gd name="connsiteX19" fmla="*/ 23748 w 48142"/>
              <a:gd name="connsiteY19" fmla="*/ 2 h 57052"/>
              <a:gd name="connsiteX20" fmla="*/ 13514 w 48142"/>
              <a:gd name="connsiteY20" fmla="*/ 1393 h 57052"/>
              <a:gd name="connsiteX21" fmla="*/ 4826 w 48142"/>
              <a:gd name="connsiteY21" fmla="*/ 6219 h 57052"/>
              <a:gd name="connsiteX22" fmla="*/ 1140 w 48142"/>
              <a:gd name="connsiteY22" fmla="*/ 15488 h 57052"/>
              <a:gd name="connsiteX23" fmla="*/ 6529 w 48142"/>
              <a:gd name="connsiteY23" fmla="*/ 26919 h 57052"/>
              <a:gd name="connsiteX24" fmla="*/ 18515 w 48142"/>
              <a:gd name="connsiteY24" fmla="*/ 31510 h 57052"/>
              <a:gd name="connsiteX25" fmla="*/ 26899 w 48142"/>
              <a:gd name="connsiteY25" fmla="*/ 33338 h 57052"/>
              <a:gd name="connsiteX26" fmla="*/ 33424 w 48142"/>
              <a:gd name="connsiteY26" fmla="*/ 35835 h 57052"/>
              <a:gd name="connsiteX27" fmla="*/ 36213 w 48142"/>
              <a:gd name="connsiteY27" fmla="*/ 40524 h 57052"/>
              <a:gd name="connsiteX28" fmla="*/ 34229 w 48142"/>
              <a:gd name="connsiteY28" fmla="*/ 45115 h 57052"/>
              <a:gd name="connsiteX29" fmla="*/ 29365 w 48142"/>
              <a:gd name="connsiteY29" fmla="*/ 47171 h 57052"/>
              <a:gd name="connsiteX30" fmla="*/ 24170 w 48142"/>
              <a:gd name="connsiteY30" fmla="*/ 47646 h 57052"/>
              <a:gd name="connsiteX31" fmla="*/ 15889 w 48142"/>
              <a:gd name="connsiteY31" fmla="*/ 45522 h 57052"/>
              <a:gd name="connsiteX32" fmla="*/ 11922 w 48142"/>
              <a:gd name="connsiteY32" fmla="*/ 38214 h 57052"/>
              <a:gd name="connsiteX33" fmla="*/ 0 w 48142"/>
              <a:gd name="connsiteY33" fmla="*/ 38214 h 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142" h="57052">
                <a:moveTo>
                  <a:pt x="0" y="38214"/>
                </a:moveTo>
                <a:cubicBezTo>
                  <a:pt x="236" y="44591"/>
                  <a:pt x="2558" y="49326"/>
                  <a:pt x="6951" y="52423"/>
                </a:cubicBezTo>
                <a:cubicBezTo>
                  <a:pt x="11348" y="55520"/>
                  <a:pt x="17022" y="57067"/>
                  <a:pt x="23968" y="57052"/>
                </a:cubicBezTo>
                <a:cubicBezTo>
                  <a:pt x="27792" y="57071"/>
                  <a:pt x="31542" y="56508"/>
                  <a:pt x="35214" y="55357"/>
                </a:cubicBezTo>
                <a:cubicBezTo>
                  <a:pt x="38900" y="54202"/>
                  <a:pt x="41944" y="52339"/>
                  <a:pt x="44368" y="49751"/>
                </a:cubicBezTo>
                <a:cubicBezTo>
                  <a:pt x="46793" y="47167"/>
                  <a:pt x="48062" y="43743"/>
                  <a:pt x="48142" y="39475"/>
                </a:cubicBezTo>
                <a:cubicBezTo>
                  <a:pt x="48085" y="35953"/>
                  <a:pt x="47219" y="33152"/>
                  <a:pt x="45539" y="31065"/>
                </a:cubicBezTo>
                <a:cubicBezTo>
                  <a:pt x="43867" y="28983"/>
                  <a:pt x="41708" y="27387"/>
                  <a:pt x="39059" y="26266"/>
                </a:cubicBezTo>
                <a:cubicBezTo>
                  <a:pt x="36422" y="25152"/>
                  <a:pt x="33617" y="24286"/>
                  <a:pt x="30672" y="23655"/>
                </a:cubicBezTo>
                <a:cubicBezTo>
                  <a:pt x="27678" y="23032"/>
                  <a:pt x="24858" y="22416"/>
                  <a:pt x="22186" y="21819"/>
                </a:cubicBezTo>
                <a:cubicBezTo>
                  <a:pt x="19530" y="21223"/>
                  <a:pt x="17360" y="20409"/>
                  <a:pt x="15676" y="19383"/>
                </a:cubicBezTo>
                <a:cubicBezTo>
                  <a:pt x="13989" y="18350"/>
                  <a:pt x="13130" y="16879"/>
                  <a:pt x="13065" y="14960"/>
                </a:cubicBezTo>
                <a:cubicBezTo>
                  <a:pt x="13130" y="13409"/>
                  <a:pt x="13719" y="12227"/>
                  <a:pt x="14848" y="11426"/>
                </a:cubicBezTo>
                <a:cubicBezTo>
                  <a:pt x="15992" y="10624"/>
                  <a:pt x="17310" y="10080"/>
                  <a:pt x="18834" y="9807"/>
                </a:cubicBezTo>
                <a:cubicBezTo>
                  <a:pt x="20347" y="9525"/>
                  <a:pt x="21707" y="9392"/>
                  <a:pt x="22923" y="9411"/>
                </a:cubicBezTo>
                <a:cubicBezTo>
                  <a:pt x="25603" y="9362"/>
                  <a:pt x="27955" y="9856"/>
                  <a:pt x="29988" y="10905"/>
                </a:cubicBezTo>
                <a:cubicBezTo>
                  <a:pt x="32021" y="11954"/>
                  <a:pt x="33332" y="13861"/>
                  <a:pt x="33914" y="16636"/>
                </a:cubicBezTo>
                <a:lnTo>
                  <a:pt x="46356" y="16636"/>
                </a:lnTo>
                <a:cubicBezTo>
                  <a:pt x="45478" y="10681"/>
                  <a:pt x="42909" y="6401"/>
                  <a:pt x="38668" y="3802"/>
                </a:cubicBezTo>
                <a:cubicBezTo>
                  <a:pt x="34435" y="1210"/>
                  <a:pt x="29464" y="-55"/>
                  <a:pt x="23748" y="2"/>
                </a:cubicBezTo>
                <a:cubicBezTo>
                  <a:pt x="20373" y="-25"/>
                  <a:pt x="16961" y="435"/>
                  <a:pt x="13514" y="1393"/>
                </a:cubicBezTo>
                <a:cubicBezTo>
                  <a:pt x="10067" y="2343"/>
                  <a:pt x="7175" y="3947"/>
                  <a:pt x="4826" y="6219"/>
                </a:cubicBezTo>
                <a:cubicBezTo>
                  <a:pt x="2474" y="8484"/>
                  <a:pt x="1247" y="11570"/>
                  <a:pt x="1140" y="15488"/>
                </a:cubicBezTo>
                <a:cubicBezTo>
                  <a:pt x="1315" y="20854"/>
                  <a:pt x="3109" y="24662"/>
                  <a:pt x="6529" y="26919"/>
                </a:cubicBezTo>
                <a:cubicBezTo>
                  <a:pt x="9942" y="29173"/>
                  <a:pt x="13943" y="30708"/>
                  <a:pt x="18515" y="31510"/>
                </a:cubicBezTo>
                <a:cubicBezTo>
                  <a:pt x="21468" y="32137"/>
                  <a:pt x="24261" y="32741"/>
                  <a:pt x="26899" y="33338"/>
                </a:cubicBezTo>
                <a:cubicBezTo>
                  <a:pt x="29536" y="33931"/>
                  <a:pt x="31717" y="34763"/>
                  <a:pt x="33424" y="35835"/>
                </a:cubicBezTo>
                <a:cubicBezTo>
                  <a:pt x="35130" y="36906"/>
                  <a:pt x="36057" y="38468"/>
                  <a:pt x="36213" y="40524"/>
                </a:cubicBezTo>
                <a:cubicBezTo>
                  <a:pt x="36255" y="42554"/>
                  <a:pt x="35590" y="44089"/>
                  <a:pt x="34229" y="45115"/>
                </a:cubicBezTo>
                <a:cubicBezTo>
                  <a:pt x="32884" y="46145"/>
                  <a:pt x="31254" y="46825"/>
                  <a:pt x="29365" y="47171"/>
                </a:cubicBezTo>
                <a:cubicBezTo>
                  <a:pt x="27484" y="47513"/>
                  <a:pt x="25743" y="47673"/>
                  <a:pt x="24170" y="47646"/>
                </a:cubicBezTo>
                <a:cubicBezTo>
                  <a:pt x="20898" y="47684"/>
                  <a:pt x="18139" y="46973"/>
                  <a:pt x="15889" y="45522"/>
                </a:cubicBezTo>
                <a:cubicBezTo>
                  <a:pt x="13616" y="44070"/>
                  <a:pt x="12309" y="41634"/>
                  <a:pt x="11922" y="38214"/>
                </a:cubicBezTo>
                <a:lnTo>
                  <a:pt x="0" y="3821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58132A-BDD5-D166-10EE-3E1131E2BE69}"/>
              </a:ext>
            </a:extLst>
          </p:cNvPr>
          <p:cNvSpPr/>
          <p:nvPr/>
        </p:nvSpPr>
        <p:spPr>
          <a:xfrm>
            <a:off x="4812551" y="1171635"/>
            <a:ext cx="11921" cy="74751"/>
          </a:xfrm>
          <a:custGeom>
            <a:avLst/>
            <a:gdLst>
              <a:gd name="connsiteX0" fmla="*/ 0 w 11921"/>
              <a:gd name="connsiteY0" fmla="*/ 11298 h 74751"/>
              <a:gd name="connsiteX1" fmla="*/ 11922 w 11921"/>
              <a:gd name="connsiteY1" fmla="*/ 11298 h 74751"/>
              <a:gd name="connsiteX2" fmla="*/ 11922 w 11921"/>
              <a:gd name="connsiteY2" fmla="*/ 0 h 74751"/>
              <a:gd name="connsiteX3" fmla="*/ 0 w 11921"/>
              <a:gd name="connsiteY3" fmla="*/ 0 h 74751"/>
              <a:gd name="connsiteX4" fmla="*/ 0 w 11921"/>
              <a:gd name="connsiteY4" fmla="*/ 11298 h 74751"/>
              <a:gd name="connsiteX5" fmla="*/ 0 w 11921"/>
              <a:gd name="connsiteY5" fmla="*/ 74752 h 74751"/>
              <a:gd name="connsiteX6" fmla="*/ 11922 w 11921"/>
              <a:gd name="connsiteY6" fmla="*/ 74752 h 74751"/>
              <a:gd name="connsiteX7" fmla="*/ 11922 w 11921"/>
              <a:gd name="connsiteY7" fmla="*/ 20628 h 74751"/>
              <a:gd name="connsiteX8" fmla="*/ 0 w 11921"/>
              <a:gd name="connsiteY8" fmla="*/ 20628 h 74751"/>
              <a:gd name="connsiteX9" fmla="*/ 0 w 11921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1" h="74751">
                <a:moveTo>
                  <a:pt x="0" y="11298"/>
                </a:moveTo>
                <a:lnTo>
                  <a:pt x="11922" y="11298"/>
                </a:lnTo>
                <a:lnTo>
                  <a:pt x="11922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2" y="74752"/>
                </a:lnTo>
                <a:lnTo>
                  <a:pt x="11922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710DB9A-1F1D-DA63-0799-1182952D9A35}"/>
              </a:ext>
            </a:extLst>
          </p:cNvPr>
          <p:cNvSpPr/>
          <p:nvPr/>
        </p:nvSpPr>
        <p:spPr>
          <a:xfrm>
            <a:off x="4832734" y="1171635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78 w 53603"/>
              <a:gd name="connsiteY1" fmla="*/ 0 h 76211"/>
              <a:gd name="connsiteX2" fmla="*/ 41678 w 53603"/>
              <a:gd name="connsiteY2" fmla="*/ 27632 h 76211"/>
              <a:gd name="connsiteX3" fmla="*/ 41476 w 53603"/>
              <a:gd name="connsiteY3" fmla="*/ 27632 h 76211"/>
              <a:gd name="connsiteX4" fmla="*/ 33640 w 53603"/>
              <a:gd name="connsiteY4" fmla="*/ 21156 h 76211"/>
              <a:gd name="connsiteX5" fmla="*/ 23440 w 53603"/>
              <a:gd name="connsiteY5" fmla="*/ 19161 h 76211"/>
              <a:gd name="connsiteX6" fmla="*/ 12108 w 53603"/>
              <a:gd name="connsiteY6" fmla="*/ 22110 h 76211"/>
              <a:gd name="connsiteX7" fmla="*/ 3451 w 53603"/>
              <a:gd name="connsiteY7" fmla="*/ 31318 h 76211"/>
              <a:gd name="connsiteX8" fmla="*/ 0 w 53603"/>
              <a:gd name="connsiteY8" fmla="*/ 47321 h 76211"/>
              <a:gd name="connsiteX9" fmla="*/ 2782 w 53603"/>
              <a:gd name="connsiteY9" fmla="*/ 62025 h 76211"/>
              <a:gd name="connsiteX10" fmla="*/ 11184 w 53603"/>
              <a:gd name="connsiteY10" fmla="*/ 72331 h 76211"/>
              <a:gd name="connsiteX11" fmla="*/ 25340 w 53603"/>
              <a:gd name="connsiteY11" fmla="*/ 76211 h 76211"/>
              <a:gd name="connsiteX12" fmla="*/ 35092 w 53603"/>
              <a:gd name="connsiteY12" fmla="*/ 74132 h 76211"/>
              <a:gd name="connsiteX13" fmla="*/ 42085 w 53603"/>
              <a:gd name="connsiteY13" fmla="*/ 67425 h 76211"/>
              <a:gd name="connsiteX14" fmla="*/ 42301 w 53603"/>
              <a:gd name="connsiteY14" fmla="*/ 67425 h 76211"/>
              <a:gd name="connsiteX15" fmla="*/ 42301 w 53603"/>
              <a:gd name="connsiteY15" fmla="*/ 74748 h 76211"/>
              <a:gd name="connsiteX16" fmla="*/ 53603 w 53603"/>
              <a:gd name="connsiteY16" fmla="*/ 74748 h 76211"/>
              <a:gd name="connsiteX17" fmla="*/ 53603 w 53603"/>
              <a:gd name="connsiteY17" fmla="*/ 0 h 76211"/>
              <a:gd name="connsiteX18" fmla="*/ 11929 w 53603"/>
              <a:gd name="connsiteY18" fmla="*/ 48267 h 76211"/>
              <a:gd name="connsiteX19" fmla="*/ 13381 w 53603"/>
              <a:gd name="connsiteY19" fmla="*/ 38831 h 76211"/>
              <a:gd name="connsiteX20" fmla="*/ 18207 w 53603"/>
              <a:gd name="connsiteY20" fmla="*/ 31516 h 76211"/>
              <a:gd name="connsiteX21" fmla="*/ 27123 w 53603"/>
              <a:gd name="connsiteY21" fmla="*/ 28578 h 76211"/>
              <a:gd name="connsiteX22" fmla="*/ 38064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4 w 53603"/>
              <a:gd name="connsiteY26" fmla="*/ 66813 h 76211"/>
              <a:gd name="connsiteX27" fmla="*/ 18416 w 53603"/>
              <a:gd name="connsiteY27" fmla="*/ 64077 h 76211"/>
              <a:gd name="connsiteX28" fmla="*/ 13510 w 53603"/>
              <a:gd name="connsiteY28" fmla="*/ 57221 h 76211"/>
              <a:gd name="connsiteX29" fmla="*/ 11929 w 53603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78" y="0"/>
                </a:lnTo>
                <a:lnTo>
                  <a:pt x="41678" y="27632"/>
                </a:lnTo>
                <a:lnTo>
                  <a:pt x="41476" y="27632"/>
                </a:lnTo>
                <a:cubicBezTo>
                  <a:pt x="39531" y="24671"/>
                  <a:pt x="36935" y="22513"/>
                  <a:pt x="33640" y="21156"/>
                </a:cubicBezTo>
                <a:cubicBezTo>
                  <a:pt x="30345" y="19807"/>
                  <a:pt x="26952" y="19138"/>
                  <a:pt x="23440" y="19161"/>
                </a:cubicBezTo>
                <a:cubicBezTo>
                  <a:pt x="19423" y="19146"/>
                  <a:pt x="15653" y="20134"/>
                  <a:pt x="12108" y="22110"/>
                </a:cubicBezTo>
                <a:cubicBezTo>
                  <a:pt x="8562" y="24086"/>
                  <a:pt x="5681" y="27161"/>
                  <a:pt x="3451" y="31318"/>
                </a:cubicBezTo>
                <a:cubicBezTo>
                  <a:pt x="1224" y="35472"/>
                  <a:pt x="72" y="40808"/>
                  <a:pt x="0" y="47321"/>
                </a:cubicBezTo>
                <a:cubicBezTo>
                  <a:pt x="0" y="52790"/>
                  <a:pt x="920" y="57688"/>
                  <a:pt x="2782" y="62025"/>
                </a:cubicBezTo>
                <a:cubicBezTo>
                  <a:pt x="4629" y="66365"/>
                  <a:pt x="7426" y="69800"/>
                  <a:pt x="11184" y="72331"/>
                </a:cubicBezTo>
                <a:cubicBezTo>
                  <a:pt x="14928" y="74862"/>
                  <a:pt x="19651" y="76154"/>
                  <a:pt x="25340" y="76211"/>
                </a:cubicBezTo>
                <a:cubicBezTo>
                  <a:pt x="28814" y="76230"/>
                  <a:pt x="32067" y="75542"/>
                  <a:pt x="35092" y="74132"/>
                </a:cubicBezTo>
                <a:cubicBezTo>
                  <a:pt x="38106" y="72730"/>
                  <a:pt x="40450" y="70495"/>
                  <a:pt x="42085" y="67425"/>
                </a:cubicBezTo>
                <a:lnTo>
                  <a:pt x="42301" y="67425"/>
                </a:lnTo>
                <a:lnTo>
                  <a:pt x="42301" y="74748"/>
                </a:lnTo>
                <a:lnTo>
                  <a:pt x="53603" y="74748"/>
                </a:lnTo>
                <a:lnTo>
                  <a:pt x="53603" y="0"/>
                </a:lnTo>
                <a:close/>
                <a:moveTo>
                  <a:pt x="11929" y="48267"/>
                </a:moveTo>
                <a:cubicBezTo>
                  <a:pt x="11906" y="44954"/>
                  <a:pt x="12397" y="41811"/>
                  <a:pt x="13381" y="38831"/>
                </a:cubicBezTo>
                <a:cubicBezTo>
                  <a:pt x="14361" y="35848"/>
                  <a:pt x="15976" y="33412"/>
                  <a:pt x="18207" y="31516"/>
                </a:cubicBezTo>
                <a:cubicBezTo>
                  <a:pt x="20434" y="29616"/>
                  <a:pt x="23402" y="28639"/>
                  <a:pt x="27123" y="28578"/>
                </a:cubicBezTo>
                <a:cubicBezTo>
                  <a:pt x="31782" y="28624"/>
                  <a:pt x="35430" y="30311"/>
                  <a:pt x="38064" y="33629"/>
                </a:cubicBezTo>
                <a:cubicBezTo>
                  <a:pt x="40701" y="36950"/>
                  <a:pt x="42054" y="41625"/>
                  <a:pt x="42096" y="47644"/>
                </a:cubicBezTo>
                <a:cubicBezTo>
                  <a:pt x="42119" y="50844"/>
                  <a:pt x="41587" y="53900"/>
                  <a:pt x="40542" y="56803"/>
                </a:cubicBezTo>
                <a:cubicBezTo>
                  <a:pt x="39493" y="59706"/>
                  <a:pt x="37843" y="62085"/>
                  <a:pt x="35590" y="63936"/>
                </a:cubicBezTo>
                <a:cubicBezTo>
                  <a:pt x="33363" y="65791"/>
                  <a:pt x="30459" y="66748"/>
                  <a:pt x="26914" y="66813"/>
                </a:cubicBezTo>
                <a:cubicBezTo>
                  <a:pt x="23467" y="66756"/>
                  <a:pt x="20636" y="65840"/>
                  <a:pt x="18416" y="64077"/>
                </a:cubicBezTo>
                <a:cubicBezTo>
                  <a:pt x="16212" y="62310"/>
                  <a:pt x="14570" y="60026"/>
                  <a:pt x="13510" y="57221"/>
                </a:cubicBezTo>
                <a:cubicBezTo>
                  <a:pt x="12446" y="54413"/>
                  <a:pt x="11929" y="51426"/>
                  <a:pt x="11929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429AAD-6B5C-628B-C38C-8F99CF37807C}"/>
              </a:ext>
            </a:extLst>
          </p:cNvPr>
          <p:cNvSpPr/>
          <p:nvPr/>
        </p:nvSpPr>
        <p:spPr>
          <a:xfrm>
            <a:off x="4894212" y="1190794"/>
            <a:ext cx="54013" cy="57061"/>
          </a:xfrm>
          <a:custGeom>
            <a:avLst/>
            <a:gdLst>
              <a:gd name="connsiteX0" fmla="*/ 48252 w 54013"/>
              <a:gd name="connsiteY0" fmla="*/ 15697 h 57061"/>
              <a:gd name="connsiteX1" fmla="*/ 44992 w 54013"/>
              <a:gd name="connsiteY1" fmla="*/ 6561 h 57061"/>
              <a:gd name="connsiteX2" fmla="*/ 36916 w 54013"/>
              <a:gd name="connsiteY2" fmla="*/ 1533 h 57061"/>
              <a:gd name="connsiteX3" fmla="*/ 26583 w 54013"/>
              <a:gd name="connsiteY3" fmla="*/ 2 h 57061"/>
              <a:gd name="connsiteX4" fmla="*/ 15091 w 54013"/>
              <a:gd name="connsiteY4" fmla="*/ 1575 h 57061"/>
              <a:gd name="connsiteX5" fmla="*/ 6088 w 54013"/>
              <a:gd name="connsiteY5" fmla="*/ 7150 h 57061"/>
              <a:gd name="connsiteX6" fmla="*/ 1984 w 54013"/>
              <a:gd name="connsiteY6" fmla="*/ 18004 h 57061"/>
              <a:gd name="connsiteX7" fmla="*/ 13909 w 54013"/>
              <a:gd name="connsiteY7" fmla="*/ 18004 h 57061"/>
              <a:gd name="connsiteX8" fmla="*/ 17569 w 54013"/>
              <a:gd name="connsiteY8" fmla="*/ 11513 h 57061"/>
              <a:gd name="connsiteX9" fmla="*/ 25853 w 54013"/>
              <a:gd name="connsiteY9" fmla="*/ 9419 h 57061"/>
              <a:gd name="connsiteX10" fmla="*/ 33279 w 54013"/>
              <a:gd name="connsiteY10" fmla="*/ 10768 h 57061"/>
              <a:gd name="connsiteX11" fmla="*/ 37060 w 54013"/>
              <a:gd name="connsiteY11" fmla="*/ 16750 h 57061"/>
              <a:gd name="connsiteX12" fmla="*/ 34769 w 54013"/>
              <a:gd name="connsiteY12" fmla="*/ 21504 h 57061"/>
              <a:gd name="connsiteX13" fmla="*/ 28856 w 54013"/>
              <a:gd name="connsiteY13" fmla="*/ 23271 h 57061"/>
              <a:gd name="connsiteX14" fmla="*/ 20833 w 54013"/>
              <a:gd name="connsiteY14" fmla="*/ 24396 h 57061"/>
              <a:gd name="connsiteX15" fmla="*/ 10964 w 54013"/>
              <a:gd name="connsiteY15" fmla="*/ 26277 h 57061"/>
              <a:gd name="connsiteX16" fmla="*/ 3169 w 54013"/>
              <a:gd name="connsiteY16" fmla="*/ 31134 h 57061"/>
              <a:gd name="connsiteX17" fmla="*/ 0 w 54013"/>
              <a:gd name="connsiteY17" fmla="*/ 41258 h 57061"/>
              <a:gd name="connsiteX18" fmla="*/ 5605 w 54013"/>
              <a:gd name="connsiteY18" fmla="*/ 53119 h 57061"/>
              <a:gd name="connsiteX19" fmla="*/ 18526 w 54013"/>
              <a:gd name="connsiteY19" fmla="*/ 57056 h 57061"/>
              <a:gd name="connsiteX20" fmla="*/ 28529 w 54013"/>
              <a:gd name="connsiteY20" fmla="*/ 55490 h 57061"/>
              <a:gd name="connsiteX21" fmla="*/ 37277 w 54013"/>
              <a:gd name="connsiteY21" fmla="*/ 50474 h 57061"/>
              <a:gd name="connsiteX22" fmla="*/ 40431 w 54013"/>
              <a:gd name="connsiteY22" fmla="*/ 55608 h 57061"/>
              <a:gd name="connsiteX23" fmla="*/ 46485 w 54013"/>
              <a:gd name="connsiteY23" fmla="*/ 57060 h 57061"/>
              <a:gd name="connsiteX24" fmla="*/ 50335 w 54013"/>
              <a:gd name="connsiteY24" fmla="*/ 56615 h 57061"/>
              <a:gd name="connsiteX25" fmla="*/ 54014 w 54013"/>
              <a:gd name="connsiteY25" fmla="*/ 55699 h 57061"/>
              <a:gd name="connsiteX26" fmla="*/ 54014 w 54013"/>
              <a:gd name="connsiteY26" fmla="*/ 47441 h 57061"/>
              <a:gd name="connsiteX27" fmla="*/ 52357 w 54013"/>
              <a:gd name="connsiteY27" fmla="*/ 47627 h 57061"/>
              <a:gd name="connsiteX28" fmla="*/ 51087 w 54013"/>
              <a:gd name="connsiteY28" fmla="*/ 47654 h 57061"/>
              <a:gd name="connsiteX29" fmla="*/ 48849 w 54013"/>
              <a:gd name="connsiteY29" fmla="*/ 46708 h 57061"/>
              <a:gd name="connsiteX30" fmla="*/ 48256 w 54013"/>
              <a:gd name="connsiteY30" fmla="*/ 43568 h 57061"/>
              <a:gd name="connsiteX31" fmla="*/ 48256 w 54013"/>
              <a:gd name="connsiteY31" fmla="*/ 15697 h 57061"/>
              <a:gd name="connsiteX32" fmla="*/ 36327 w 54013"/>
              <a:gd name="connsiteY32" fmla="*/ 37382 h 57061"/>
              <a:gd name="connsiteX33" fmla="*/ 34020 w 54013"/>
              <a:gd name="connsiteY33" fmla="*/ 43390 h 57061"/>
              <a:gd name="connsiteX34" fmla="*/ 28734 w 54013"/>
              <a:gd name="connsiteY34" fmla="*/ 46662 h 57061"/>
              <a:gd name="connsiteX35" fmla="*/ 22923 w 54013"/>
              <a:gd name="connsiteY35" fmla="*/ 47646 h 57061"/>
              <a:gd name="connsiteX36" fmla="*/ 18203 w 54013"/>
              <a:gd name="connsiteY36" fmla="*/ 47038 h 57061"/>
              <a:gd name="connsiteX37" fmla="*/ 13848 w 54013"/>
              <a:gd name="connsiteY37" fmla="*/ 44899 h 57061"/>
              <a:gd name="connsiteX38" fmla="*/ 11925 w 54013"/>
              <a:gd name="connsiteY38" fmla="*/ 40733 h 57061"/>
              <a:gd name="connsiteX39" fmla="*/ 14867 w 54013"/>
              <a:gd name="connsiteY39" fmla="*/ 34189 h 57061"/>
              <a:gd name="connsiteX40" fmla="*/ 21658 w 54013"/>
              <a:gd name="connsiteY40" fmla="*/ 31727 h 57061"/>
              <a:gd name="connsiteX41" fmla="*/ 29589 w 54013"/>
              <a:gd name="connsiteY41" fmla="*/ 30655 h 57061"/>
              <a:gd name="connsiteX42" fmla="*/ 36327 w 54013"/>
              <a:gd name="connsiteY42" fmla="*/ 28481 h 57061"/>
              <a:gd name="connsiteX43" fmla="*/ 36327 w 54013"/>
              <a:gd name="connsiteY43" fmla="*/ 37382 h 5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13" h="57061">
                <a:moveTo>
                  <a:pt x="48252" y="15697"/>
                </a:moveTo>
                <a:cubicBezTo>
                  <a:pt x="48176" y="11912"/>
                  <a:pt x="47093" y="8868"/>
                  <a:pt x="44992" y="6561"/>
                </a:cubicBezTo>
                <a:cubicBezTo>
                  <a:pt x="42883" y="4247"/>
                  <a:pt x="40184" y="2579"/>
                  <a:pt x="36916" y="1533"/>
                </a:cubicBezTo>
                <a:cubicBezTo>
                  <a:pt x="33621" y="496"/>
                  <a:pt x="30186" y="-17"/>
                  <a:pt x="26583" y="2"/>
                </a:cubicBezTo>
                <a:cubicBezTo>
                  <a:pt x="22540" y="-36"/>
                  <a:pt x="18713" y="492"/>
                  <a:pt x="15091" y="1575"/>
                </a:cubicBezTo>
                <a:cubicBezTo>
                  <a:pt x="11473" y="2658"/>
                  <a:pt x="8467" y="4517"/>
                  <a:pt x="6088" y="7150"/>
                </a:cubicBezTo>
                <a:cubicBezTo>
                  <a:pt x="3705" y="9784"/>
                  <a:pt x="2333" y="13398"/>
                  <a:pt x="1984" y="18004"/>
                </a:cubicBezTo>
                <a:lnTo>
                  <a:pt x="13909" y="18004"/>
                </a:lnTo>
                <a:cubicBezTo>
                  <a:pt x="14217" y="15081"/>
                  <a:pt x="15441" y="12915"/>
                  <a:pt x="17569" y="11513"/>
                </a:cubicBezTo>
                <a:cubicBezTo>
                  <a:pt x="19701" y="10107"/>
                  <a:pt x="22460" y="9408"/>
                  <a:pt x="25853" y="9419"/>
                </a:cubicBezTo>
                <a:cubicBezTo>
                  <a:pt x="28434" y="9339"/>
                  <a:pt x="30908" y="9788"/>
                  <a:pt x="33279" y="10768"/>
                </a:cubicBezTo>
                <a:cubicBezTo>
                  <a:pt x="35628" y="11745"/>
                  <a:pt x="36897" y="13744"/>
                  <a:pt x="37060" y="16750"/>
                </a:cubicBezTo>
                <a:cubicBezTo>
                  <a:pt x="37019" y="19026"/>
                  <a:pt x="36262" y="20611"/>
                  <a:pt x="34769" y="21504"/>
                </a:cubicBezTo>
                <a:cubicBezTo>
                  <a:pt x="33275" y="22393"/>
                  <a:pt x="31303" y="22986"/>
                  <a:pt x="28856" y="23271"/>
                </a:cubicBezTo>
                <a:cubicBezTo>
                  <a:pt x="26401" y="23564"/>
                  <a:pt x="23737" y="23936"/>
                  <a:pt x="20833" y="24396"/>
                </a:cubicBezTo>
                <a:cubicBezTo>
                  <a:pt x="17409" y="24711"/>
                  <a:pt x="14114" y="25342"/>
                  <a:pt x="10964" y="26277"/>
                </a:cubicBezTo>
                <a:cubicBezTo>
                  <a:pt x="7802" y="27208"/>
                  <a:pt x="5206" y="28831"/>
                  <a:pt x="3169" y="31134"/>
                </a:cubicBezTo>
                <a:cubicBezTo>
                  <a:pt x="1125" y="33437"/>
                  <a:pt x="76" y="36823"/>
                  <a:pt x="0" y="41258"/>
                </a:cubicBezTo>
                <a:cubicBezTo>
                  <a:pt x="163" y="46540"/>
                  <a:pt x="2022" y="50496"/>
                  <a:pt x="5605" y="53119"/>
                </a:cubicBezTo>
                <a:cubicBezTo>
                  <a:pt x="9182" y="55748"/>
                  <a:pt x="13499" y="57060"/>
                  <a:pt x="18526" y="57056"/>
                </a:cubicBezTo>
                <a:cubicBezTo>
                  <a:pt x="21802" y="57071"/>
                  <a:pt x="25131" y="56550"/>
                  <a:pt x="28529" y="55490"/>
                </a:cubicBezTo>
                <a:cubicBezTo>
                  <a:pt x="31919" y="54430"/>
                  <a:pt x="34826" y="52754"/>
                  <a:pt x="37277" y="50474"/>
                </a:cubicBezTo>
                <a:cubicBezTo>
                  <a:pt x="37775" y="52898"/>
                  <a:pt x="38816" y="54608"/>
                  <a:pt x="40431" y="55608"/>
                </a:cubicBezTo>
                <a:cubicBezTo>
                  <a:pt x="42031" y="56607"/>
                  <a:pt x="44053" y="57098"/>
                  <a:pt x="46485" y="57060"/>
                </a:cubicBezTo>
                <a:cubicBezTo>
                  <a:pt x="47549" y="57044"/>
                  <a:pt x="48834" y="56896"/>
                  <a:pt x="50335" y="56615"/>
                </a:cubicBezTo>
                <a:cubicBezTo>
                  <a:pt x="51828" y="56341"/>
                  <a:pt x="53052" y="56033"/>
                  <a:pt x="54014" y="55699"/>
                </a:cubicBezTo>
                <a:lnTo>
                  <a:pt x="54014" y="47441"/>
                </a:lnTo>
                <a:cubicBezTo>
                  <a:pt x="53394" y="47540"/>
                  <a:pt x="52836" y="47604"/>
                  <a:pt x="52357" y="47627"/>
                </a:cubicBezTo>
                <a:cubicBezTo>
                  <a:pt x="51878" y="47650"/>
                  <a:pt x="51460" y="47658"/>
                  <a:pt x="51087" y="47654"/>
                </a:cubicBezTo>
                <a:cubicBezTo>
                  <a:pt x="50004" y="47665"/>
                  <a:pt x="49256" y="47354"/>
                  <a:pt x="48849" y="46708"/>
                </a:cubicBezTo>
                <a:cubicBezTo>
                  <a:pt x="48431" y="46069"/>
                  <a:pt x="48245" y="45024"/>
                  <a:pt x="48256" y="43568"/>
                </a:cubicBezTo>
                <a:lnTo>
                  <a:pt x="48256" y="15697"/>
                </a:lnTo>
                <a:close/>
                <a:moveTo>
                  <a:pt x="36327" y="37382"/>
                </a:moveTo>
                <a:cubicBezTo>
                  <a:pt x="36255" y="39878"/>
                  <a:pt x="35487" y="41889"/>
                  <a:pt x="34020" y="43390"/>
                </a:cubicBezTo>
                <a:cubicBezTo>
                  <a:pt x="32546" y="44899"/>
                  <a:pt x="30779" y="45993"/>
                  <a:pt x="28734" y="46662"/>
                </a:cubicBezTo>
                <a:cubicBezTo>
                  <a:pt x="26667" y="47331"/>
                  <a:pt x="24732" y="47658"/>
                  <a:pt x="22923" y="47646"/>
                </a:cubicBezTo>
                <a:cubicBezTo>
                  <a:pt x="21472" y="47658"/>
                  <a:pt x="19895" y="47456"/>
                  <a:pt x="18203" y="47038"/>
                </a:cubicBezTo>
                <a:cubicBezTo>
                  <a:pt x="16524" y="46628"/>
                  <a:pt x="15076" y="45909"/>
                  <a:pt x="13848" y="44899"/>
                </a:cubicBezTo>
                <a:cubicBezTo>
                  <a:pt x="12621" y="43888"/>
                  <a:pt x="11986" y="42501"/>
                  <a:pt x="11925" y="40733"/>
                </a:cubicBezTo>
                <a:cubicBezTo>
                  <a:pt x="12005" y="37663"/>
                  <a:pt x="12986" y="35478"/>
                  <a:pt x="14867" y="34189"/>
                </a:cubicBezTo>
                <a:cubicBezTo>
                  <a:pt x="16752" y="32897"/>
                  <a:pt x="19020" y="32076"/>
                  <a:pt x="21658" y="31727"/>
                </a:cubicBezTo>
                <a:cubicBezTo>
                  <a:pt x="24337" y="31328"/>
                  <a:pt x="26975" y="30971"/>
                  <a:pt x="29589" y="30655"/>
                </a:cubicBezTo>
                <a:cubicBezTo>
                  <a:pt x="32188" y="30336"/>
                  <a:pt x="34438" y="29614"/>
                  <a:pt x="36327" y="28481"/>
                </a:cubicBezTo>
                <a:lnTo>
                  <a:pt x="36327" y="3738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C7737-27C8-51E8-DAFD-A2D63753F793}"/>
              </a:ext>
            </a:extLst>
          </p:cNvPr>
          <p:cNvSpPr/>
          <p:nvPr/>
        </p:nvSpPr>
        <p:spPr>
          <a:xfrm>
            <a:off x="4950551" y="1171635"/>
            <a:ext cx="53595" cy="76211"/>
          </a:xfrm>
          <a:custGeom>
            <a:avLst/>
            <a:gdLst>
              <a:gd name="connsiteX0" fmla="*/ 53592 w 53595"/>
              <a:gd name="connsiteY0" fmla="*/ 0 h 76211"/>
              <a:gd name="connsiteX1" fmla="*/ 41667 w 53595"/>
              <a:gd name="connsiteY1" fmla="*/ 0 h 76211"/>
              <a:gd name="connsiteX2" fmla="*/ 41667 w 53595"/>
              <a:gd name="connsiteY2" fmla="*/ 27632 h 76211"/>
              <a:gd name="connsiteX3" fmla="*/ 41454 w 53595"/>
              <a:gd name="connsiteY3" fmla="*/ 27632 h 76211"/>
              <a:gd name="connsiteX4" fmla="*/ 33618 w 53595"/>
              <a:gd name="connsiteY4" fmla="*/ 21156 h 76211"/>
              <a:gd name="connsiteX5" fmla="*/ 23429 w 53595"/>
              <a:gd name="connsiteY5" fmla="*/ 19161 h 76211"/>
              <a:gd name="connsiteX6" fmla="*/ 12100 w 53595"/>
              <a:gd name="connsiteY6" fmla="*/ 22110 h 76211"/>
              <a:gd name="connsiteX7" fmla="*/ 3436 w 53595"/>
              <a:gd name="connsiteY7" fmla="*/ 31318 h 76211"/>
              <a:gd name="connsiteX8" fmla="*/ 0 w 53595"/>
              <a:gd name="connsiteY8" fmla="*/ 47321 h 76211"/>
              <a:gd name="connsiteX9" fmla="*/ 2763 w 53595"/>
              <a:gd name="connsiteY9" fmla="*/ 62025 h 76211"/>
              <a:gd name="connsiteX10" fmla="*/ 11165 w 53595"/>
              <a:gd name="connsiteY10" fmla="*/ 72331 h 76211"/>
              <a:gd name="connsiteX11" fmla="*/ 25321 w 53595"/>
              <a:gd name="connsiteY11" fmla="*/ 76211 h 76211"/>
              <a:gd name="connsiteX12" fmla="*/ 35073 w 53595"/>
              <a:gd name="connsiteY12" fmla="*/ 74132 h 76211"/>
              <a:gd name="connsiteX13" fmla="*/ 42088 w 53595"/>
              <a:gd name="connsiteY13" fmla="*/ 67425 h 76211"/>
              <a:gd name="connsiteX14" fmla="*/ 42294 w 53595"/>
              <a:gd name="connsiteY14" fmla="*/ 67425 h 76211"/>
              <a:gd name="connsiteX15" fmla="*/ 42294 w 53595"/>
              <a:gd name="connsiteY15" fmla="*/ 74748 h 76211"/>
              <a:gd name="connsiteX16" fmla="*/ 53596 w 53595"/>
              <a:gd name="connsiteY16" fmla="*/ 74748 h 76211"/>
              <a:gd name="connsiteX17" fmla="*/ 53596 w 53595"/>
              <a:gd name="connsiteY17" fmla="*/ 0 h 76211"/>
              <a:gd name="connsiteX18" fmla="*/ 11922 w 53595"/>
              <a:gd name="connsiteY18" fmla="*/ 48267 h 76211"/>
              <a:gd name="connsiteX19" fmla="*/ 13370 w 53595"/>
              <a:gd name="connsiteY19" fmla="*/ 38831 h 76211"/>
              <a:gd name="connsiteX20" fmla="*/ 18181 w 53595"/>
              <a:gd name="connsiteY20" fmla="*/ 31516 h 76211"/>
              <a:gd name="connsiteX21" fmla="*/ 27111 w 53595"/>
              <a:gd name="connsiteY21" fmla="*/ 28578 h 76211"/>
              <a:gd name="connsiteX22" fmla="*/ 38064 w 53595"/>
              <a:gd name="connsiteY22" fmla="*/ 33629 h 76211"/>
              <a:gd name="connsiteX23" fmla="*/ 42096 w 53595"/>
              <a:gd name="connsiteY23" fmla="*/ 47644 h 76211"/>
              <a:gd name="connsiteX24" fmla="*/ 40530 w 53595"/>
              <a:gd name="connsiteY24" fmla="*/ 56803 h 76211"/>
              <a:gd name="connsiteX25" fmla="*/ 35590 w 53595"/>
              <a:gd name="connsiteY25" fmla="*/ 63936 h 76211"/>
              <a:gd name="connsiteX26" fmla="*/ 26902 w 53595"/>
              <a:gd name="connsiteY26" fmla="*/ 66813 h 76211"/>
              <a:gd name="connsiteX27" fmla="*/ 18416 w 53595"/>
              <a:gd name="connsiteY27" fmla="*/ 64077 h 76211"/>
              <a:gd name="connsiteX28" fmla="*/ 13506 w 53595"/>
              <a:gd name="connsiteY28" fmla="*/ 57221 h 76211"/>
              <a:gd name="connsiteX29" fmla="*/ 11922 w 53595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595" h="76211">
                <a:moveTo>
                  <a:pt x="53592" y="0"/>
                </a:moveTo>
                <a:lnTo>
                  <a:pt x="41667" y="0"/>
                </a:lnTo>
                <a:lnTo>
                  <a:pt x="41667" y="27632"/>
                </a:lnTo>
                <a:lnTo>
                  <a:pt x="41454" y="27632"/>
                </a:lnTo>
                <a:cubicBezTo>
                  <a:pt x="39531" y="24671"/>
                  <a:pt x="36912" y="22513"/>
                  <a:pt x="33618" y="21156"/>
                </a:cubicBezTo>
                <a:cubicBezTo>
                  <a:pt x="30327" y="19807"/>
                  <a:pt x="26929" y="19138"/>
                  <a:pt x="23429" y="19161"/>
                </a:cubicBezTo>
                <a:cubicBezTo>
                  <a:pt x="19423" y="19146"/>
                  <a:pt x="15638" y="20134"/>
                  <a:pt x="12100" y="22110"/>
                </a:cubicBezTo>
                <a:cubicBezTo>
                  <a:pt x="8551" y="24086"/>
                  <a:pt x="5659" y="27161"/>
                  <a:pt x="3436" y="31318"/>
                </a:cubicBezTo>
                <a:cubicBezTo>
                  <a:pt x="1205" y="35472"/>
                  <a:pt x="57" y="40808"/>
                  <a:pt x="0" y="47321"/>
                </a:cubicBezTo>
                <a:cubicBezTo>
                  <a:pt x="-11" y="52790"/>
                  <a:pt x="916" y="57688"/>
                  <a:pt x="2763" y="62025"/>
                </a:cubicBezTo>
                <a:cubicBezTo>
                  <a:pt x="4621" y="66365"/>
                  <a:pt x="7422" y="69800"/>
                  <a:pt x="11165" y="72331"/>
                </a:cubicBezTo>
                <a:cubicBezTo>
                  <a:pt x="14920" y="74862"/>
                  <a:pt x="19632" y="76154"/>
                  <a:pt x="25321" y="76211"/>
                </a:cubicBezTo>
                <a:cubicBezTo>
                  <a:pt x="28806" y="76230"/>
                  <a:pt x="32056" y="75542"/>
                  <a:pt x="35073" y="74132"/>
                </a:cubicBezTo>
                <a:cubicBezTo>
                  <a:pt x="38098" y="72730"/>
                  <a:pt x="40431" y="70495"/>
                  <a:pt x="42088" y="67425"/>
                </a:cubicBezTo>
                <a:lnTo>
                  <a:pt x="42294" y="67425"/>
                </a:lnTo>
                <a:lnTo>
                  <a:pt x="42294" y="74748"/>
                </a:lnTo>
                <a:lnTo>
                  <a:pt x="53596" y="74748"/>
                </a:lnTo>
                <a:lnTo>
                  <a:pt x="53596" y="0"/>
                </a:lnTo>
                <a:close/>
                <a:moveTo>
                  <a:pt x="11922" y="48267"/>
                </a:moveTo>
                <a:cubicBezTo>
                  <a:pt x="11906" y="44954"/>
                  <a:pt x="12374" y="41811"/>
                  <a:pt x="13370" y="38831"/>
                </a:cubicBezTo>
                <a:cubicBezTo>
                  <a:pt x="14350" y="35848"/>
                  <a:pt x="15958" y="33412"/>
                  <a:pt x="18181" y="31516"/>
                </a:cubicBezTo>
                <a:cubicBezTo>
                  <a:pt x="20412" y="29616"/>
                  <a:pt x="23402" y="28639"/>
                  <a:pt x="27111" y="28578"/>
                </a:cubicBezTo>
                <a:cubicBezTo>
                  <a:pt x="31767" y="28624"/>
                  <a:pt x="35419" y="30311"/>
                  <a:pt x="38064" y="33629"/>
                </a:cubicBezTo>
                <a:cubicBezTo>
                  <a:pt x="40701" y="36950"/>
                  <a:pt x="42043" y="41625"/>
                  <a:pt x="42096" y="47644"/>
                </a:cubicBezTo>
                <a:cubicBezTo>
                  <a:pt x="42107" y="50844"/>
                  <a:pt x="41587" y="53900"/>
                  <a:pt x="40530" y="56803"/>
                </a:cubicBezTo>
                <a:cubicBezTo>
                  <a:pt x="39481" y="59706"/>
                  <a:pt x="37832" y="62085"/>
                  <a:pt x="35590" y="63936"/>
                </a:cubicBezTo>
                <a:cubicBezTo>
                  <a:pt x="33352" y="65791"/>
                  <a:pt x="30460" y="66748"/>
                  <a:pt x="26902" y="66813"/>
                </a:cubicBezTo>
                <a:cubicBezTo>
                  <a:pt x="23456" y="66756"/>
                  <a:pt x="20624" y="65840"/>
                  <a:pt x="18416" y="64077"/>
                </a:cubicBezTo>
                <a:cubicBezTo>
                  <a:pt x="16205" y="62310"/>
                  <a:pt x="14570" y="60026"/>
                  <a:pt x="13506" y="57221"/>
                </a:cubicBezTo>
                <a:cubicBezTo>
                  <a:pt x="12435" y="54413"/>
                  <a:pt x="11906" y="51426"/>
                  <a:pt x="11922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BA822A2-89C0-C1AD-0E27-8A4BF324BFB2}"/>
              </a:ext>
            </a:extLst>
          </p:cNvPr>
          <p:cNvSpPr/>
          <p:nvPr/>
        </p:nvSpPr>
        <p:spPr>
          <a:xfrm>
            <a:off x="5012333" y="1190796"/>
            <a:ext cx="51938" cy="57053"/>
          </a:xfrm>
          <a:custGeom>
            <a:avLst/>
            <a:gdLst>
              <a:gd name="connsiteX0" fmla="*/ 11925 w 51938"/>
              <a:gd name="connsiteY0" fmla="*/ 23771 h 57053"/>
              <a:gd name="connsiteX1" fmla="*/ 16052 w 51938"/>
              <a:gd name="connsiteY1" fmla="*/ 13563 h 57053"/>
              <a:gd name="connsiteX2" fmla="*/ 26154 w 51938"/>
              <a:gd name="connsiteY2" fmla="*/ 9413 h 57053"/>
              <a:gd name="connsiteX3" fmla="*/ 35825 w 51938"/>
              <a:gd name="connsiteY3" fmla="*/ 13765 h 57053"/>
              <a:gd name="connsiteX4" fmla="*/ 39778 w 51938"/>
              <a:gd name="connsiteY4" fmla="*/ 23771 h 57053"/>
              <a:gd name="connsiteX5" fmla="*/ 11925 w 51938"/>
              <a:gd name="connsiteY5" fmla="*/ 23771 h 57053"/>
              <a:gd name="connsiteX6" fmla="*/ 51707 w 51938"/>
              <a:gd name="connsiteY6" fmla="*/ 31611 h 57053"/>
              <a:gd name="connsiteX7" fmla="*/ 49757 w 51938"/>
              <a:gd name="connsiteY7" fmla="*/ 16201 h 57053"/>
              <a:gd name="connsiteX8" fmla="*/ 40815 w 51938"/>
              <a:gd name="connsiteY8" fmla="*/ 4591 h 57053"/>
              <a:gd name="connsiteX9" fmla="*/ 26154 w 51938"/>
              <a:gd name="connsiteY9" fmla="*/ 0 h 57053"/>
              <a:gd name="connsiteX10" fmla="*/ 12207 w 51938"/>
              <a:gd name="connsiteY10" fmla="*/ 3986 h 57053"/>
              <a:gd name="connsiteX11" fmla="*/ 3189 w 51938"/>
              <a:gd name="connsiteY11" fmla="*/ 14327 h 57053"/>
              <a:gd name="connsiteX12" fmla="*/ 0 w 51938"/>
              <a:gd name="connsiteY12" fmla="*/ 28578 h 57053"/>
              <a:gd name="connsiteX13" fmla="*/ 6875 w 51938"/>
              <a:gd name="connsiteY13" fmla="*/ 49062 h 57053"/>
              <a:gd name="connsiteX14" fmla="*/ 26473 w 51938"/>
              <a:gd name="connsiteY14" fmla="*/ 57054 h 57053"/>
              <a:gd name="connsiteX15" fmla="*/ 42179 w 51938"/>
              <a:gd name="connsiteY15" fmla="*/ 52284 h 57053"/>
              <a:gd name="connsiteX16" fmla="*/ 50977 w 51938"/>
              <a:gd name="connsiteY16" fmla="*/ 38630 h 57053"/>
              <a:gd name="connsiteX17" fmla="*/ 39668 w 51938"/>
              <a:gd name="connsiteY17" fmla="*/ 38630 h 57053"/>
              <a:gd name="connsiteX18" fmla="*/ 34872 w 51938"/>
              <a:gd name="connsiteY18" fmla="*/ 45372 h 57053"/>
              <a:gd name="connsiteX19" fmla="*/ 26469 w 51938"/>
              <a:gd name="connsiteY19" fmla="*/ 47644 h 57053"/>
              <a:gd name="connsiteX20" fmla="*/ 15460 w 51938"/>
              <a:gd name="connsiteY20" fmla="*/ 42810 h 57053"/>
              <a:gd name="connsiteX21" fmla="*/ 11922 w 51938"/>
              <a:gd name="connsiteY21" fmla="*/ 31615 h 57053"/>
              <a:gd name="connsiteX22" fmla="*/ 51707 w 51938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8" h="57053">
                <a:moveTo>
                  <a:pt x="11925" y="23771"/>
                </a:moveTo>
                <a:cubicBezTo>
                  <a:pt x="12127" y="19644"/>
                  <a:pt x="13518" y="16239"/>
                  <a:pt x="16052" y="13563"/>
                </a:cubicBezTo>
                <a:cubicBezTo>
                  <a:pt x="18603" y="10888"/>
                  <a:pt x="21966" y="9505"/>
                  <a:pt x="26154" y="9413"/>
                </a:cubicBezTo>
                <a:cubicBezTo>
                  <a:pt x="30220" y="9543"/>
                  <a:pt x="33458" y="10987"/>
                  <a:pt x="35825" y="13765"/>
                </a:cubicBezTo>
                <a:cubicBezTo>
                  <a:pt x="38212" y="16535"/>
                  <a:pt x="39531" y="19868"/>
                  <a:pt x="39778" y="23771"/>
                </a:cubicBezTo>
                <a:lnTo>
                  <a:pt x="11925" y="23771"/>
                </a:lnTo>
                <a:close/>
                <a:moveTo>
                  <a:pt x="51707" y="31611"/>
                </a:moveTo>
                <a:cubicBezTo>
                  <a:pt x="52334" y="26112"/>
                  <a:pt x="51692" y="20974"/>
                  <a:pt x="49757" y="16201"/>
                </a:cubicBezTo>
                <a:cubicBezTo>
                  <a:pt x="47834" y="11435"/>
                  <a:pt x="44844" y="7563"/>
                  <a:pt x="40815" y="4591"/>
                </a:cubicBezTo>
                <a:cubicBezTo>
                  <a:pt x="36772" y="1623"/>
                  <a:pt x="31877" y="91"/>
                  <a:pt x="26154" y="0"/>
                </a:cubicBezTo>
                <a:cubicBezTo>
                  <a:pt x="20757" y="68"/>
                  <a:pt x="16113" y="1398"/>
                  <a:pt x="12207" y="3986"/>
                </a:cubicBezTo>
                <a:cubicBezTo>
                  <a:pt x="8315" y="6578"/>
                  <a:pt x="5309" y="10025"/>
                  <a:pt x="3189" y="14327"/>
                </a:cubicBezTo>
                <a:cubicBezTo>
                  <a:pt x="1083" y="18629"/>
                  <a:pt x="15" y="23379"/>
                  <a:pt x="0" y="28578"/>
                </a:cubicBezTo>
                <a:cubicBezTo>
                  <a:pt x="38" y="37049"/>
                  <a:pt x="2330" y="43878"/>
                  <a:pt x="6875" y="49062"/>
                </a:cubicBezTo>
                <a:cubicBezTo>
                  <a:pt x="11409" y="54242"/>
                  <a:pt x="17953" y="56909"/>
                  <a:pt x="26473" y="57054"/>
                </a:cubicBezTo>
                <a:cubicBezTo>
                  <a:pt x="32500" y="57027"/>
                  <a:pt x="37737" y="55435"/>
                  <a:pt x="42179" y="52284"/>
                </a:cubicBezTo>
                <a:cubicBezTo>
                  <a:pt x="46618" y="49130"/>
                  <a:pt x="49548" y="44577"/>
                  <a:pt x="50977" y="38630"/>
                </a:cubicBezTo>
                <a:lnTo>
                  <a:pt x="39668" y="38630"/>
                </a:lnTo>
                <a:cubicBezTo>
                  <a:pt x="38630" y="41621"/>
                  <a:pt x="37034" y="43871"/>
                  <a:pt x="34872" y="45372"/>
                </a:cubicBezTo>
                <a:cubicBezTo>
                  <a:pt x="32717" y="46884"/>
                  <a:pt x="29908" y="47640"/>
                  <a:pt x="26469" y="47644"/>
                </a:cubicBezTo>
                <a:cubicBezTo>
                  <a:pt x="21506" y="47507"/>
                  <a:pt x="17846" y="45896"/>
                  <a:pt x="15460" y="42810"/>
                </a:cubicBezTo>
                <a:cubicBezTo>
                  <a:pt x="13085" y="39724"/>
                  <a:pt x="11899" y="35996"/>
                  <a:pt x="11922" y="31615"/>
                </a:cubicBezTo>
                <a:lnTo>
                  <a:pt x="51707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CD93E9-7DEC-41D9-BABF-F1B780AE4806}"/>
              </a:ext>
            </a:extLst>
          </p:cNvPr>
          <p:cNvSpPr/>
          <p:nvPr/>
        </p:nvSpPr>
        <p:spPr>
          <a:xfrm>
            <a:off x="4094588" y="1036626"/>
            <a:ext cx="335657" cy="363931"/>
          </a:xfrm>
          <a:custGeom>
            <a:avLst/>
            <a:gdLst>
              <a:gd name="connsiteX0" fmla="*/ 226528 w 335657"/>
              <a:gd name="connsiteY0" fmla="*/ 87084 h 363931"/>
              <a:gd name="connsiteX1" fmla="*/ 247122 w 335657"/>
              <a:gd name="connsiteY1" fmla="*/ 78628 h 363931"/>
              <a:gd name="connsiteX2" fmla="*/ 282982 w 335657"/>
              <a:gd name="connsiteY2" fmla="*/ 34062 h 363931"/>
              <a:gd name="connsiteX3" fmla="*/ 293565 w 335657"/>
              <a:gd name="connsiteY3" fmla="*/ 28882 h 363931"/>
              <a:gd name="connsiteX4" fmla="*/ 295640 w 335657"/>
              <a:gd name="connsiteY4" fmla="*/ 29046 h 363931"/>
              <a:gd name="connsiteX5" fmla="*/ 335638 w 335657"/>
              <a:gd name="connsiteY5" fmla="*/ 76424 h 363931"/>
              <a:gd name="connsiteX6" fmla="*/ 335657 w 335657"/>
              <a:gd name="connsiteY6" fmla="*/ 315968 h 363931"/>
              <a:gd name="connsiteX7" fmla="*/ 287679 w 335657"/>
              <a:gd name="connsiteY7" fmla="*/ 363931 h 363931"/>
              <a:gd name="connsiteX8" fmla="*/ 47967 w 335657"/>
              <a:gd name="connsiteY8" fmla="*/ 363931 h 363931"/>
              <a:gd name="connsiteX9" fmla="*/ 0 w 335657"/>
              <a:gd name="connsiteY9" fmla="*/ 315968 h 363931"/>
              <a:gd name="connsiteX10" fmla="*/ 19 w 335657"/>
              <a:gd name="connsiteY10" fmla="*/ 76424 h 363931"/>
              <a:gd name="connsiteX11" fmla="*/ 40010 w 335657"/>
              <a:gd name="connsiteY11" fmla="*/ 29046 h 363931"/>
              <a:gd name="connsiteX12" fmla="*/ 42092 w 335657"/>
              <a:gd name="connsiteY12" fmla="*/ 28882 h 363931"/>
              <a:gd name="connsiteX13" fmla="*/ 52668 w 335657"/>
              <a:gd name="connsiteY13" fmla="*/ 34062 h 363931"/>
              <a:gd name="connsiteX14" fmla="*/ 88536 w 335657"/>
              <a:gd name="connsiteY14" fmla="*/ 78628 h 363931"/>
              <a:gd name="connsiteX15" fmla="*/ 109373 w 335657"/>
              <a:gd name="connsiteY15" fmla="*/ 87084 h 363931"/>
              <a:gd name="connsiteX16" fmla="*/ 138407 w 335657"/>
              <a:gd name="connsiteY16" fmla="*/ 57802 h 363931"/>
              <a:gd name="connsiteX17" fmla="*/ 138384 w 335657"/>
              <a:gd name="connsiteY17" fmla="*/ 42651 h 363931"/>
              <a:gd name="connsiteX18" fmla="*/ 138414 w 335657"/>
              <a:gd name="connsiteY18" fmla="*/ 5210 h 363931"/>
              <a:gd name="connsiteX19" fmla="*/ 143564 w 335657"/>
              <a:gd name="connsiteY19" fmla="*/ 0 h 363931"/>
              <a:gd name="connsiteX20" fmla="*/ 196966 w 335657"/>
              <a:gd name="connsiteY20" fmla="*/ 57802 h 363931"/>
              <a:gd name="connsiteX21" fmla="*/ 226528 w 335657"/>
              <a:gd name="connsiteY21" fmla="*/ 87084 h 3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5657" h="363931">
                <a:moveTo>
                  <a:pt x="226528" y="87084"/>
                </a:moveTo>
                <a:cubicBezTo>
                  <a:pt x="234554" y="87084"/>
                  <a:pt x="241836" y="83853"/>
                  <a:pt x="247122" y="78628"/>
                </a:cubicBezTo>
                <a:lnTo>
                  <a:pt x="282982" y="34062"/>
                </a:lnTo>
                <a:cubicBezTo>
                  <a:pt x="285456" y="30908"/>
                  <a:pt x="289260" y="28882"/>
                  <a:pt x="293565" y="28882"/>
                </a:cubicBezTo>
                <a:cubicBezTo>
                  <a:pt x="294272" y="28882"/>
                  <a:pt x="294964" y="28939"/>
                  <a:pt x="295640" y="29046"/>
                </a:cubicBezTo>
                <a:cubicBezTo>
                  <a:pt x="319157" y="32553"/>
                  <a:pt x="335638" y="52414"/>
                  <a:pt x="335638" y="76424"/>
                </a:cubicBezTo>
                <a:lnTo>
                  <a:pt x="335657" y="315968"/>
                </a:lnTo>
                <a:cubicBezTo>
                  <a:pt x="335657" y="342460"/>
                  <a:pt x="314178" y="363931"/>
                  <a:pt x="287679" y="363931"/>
                </a:cubicBezTo>
                <a:lnTo>
                  <a:pt x="47967" y="363931"/>
                </a:lnTo>
                <a:cubicBezTo>
                  <a:pt x="21479" y="363931"/>
                  <a:pt x="0" y="342460"/>
                  <a:pt x="0" y="315968"/>
                </a:cubicBezTo>
                <a:lnTo>
                  <a:pt x="19" y="76424"/>
                </a:lnTo>
                <a:cubicBezTo>
                  <a:pt x="19" y="52417"/>
                  <a:pt x="16501" y="32557"/>
                  <a:pt x="40010" y="29046"/>
                </a:cubicBezTo>
                <a:cubicBezTo>
                  <a:pt x="40690" y="28939"/>
                  <a:pt x="41385" y="28882"/>
                  <a:pt x="42092" y="28882"/>
                </a:cubicBezTo>
                <a:cubicBezTo>
                  <a:pt x="46402" y="28882"/>
                  <a:pt x="50206" y="30912"/>
                  <a:pt x="52668" y="34062"/>
                </a:cubicBezTo>
                <a:lnTo>
                  <a:pt x="88536" y="78628"/>
                </a:lnTo>
                <a:cubicBezTo>
                  <a:pt x="93829" y="83853"/>
                  <a:pt x="101350" y="87084"/>
                  <a:pt x="109373" y="87084"/>
                </a:cubicBezTo>
                <a:cubicBezTo>
                  <a:pt x="125535" y="87084"/>
                  <a:pt x="138407" y="73977"/>
                  <a:pt x="138407" y="57802"/>
                </a:cubicBezTo>
                <a:lnTo>
                  <a:pt x="138384" y="42651"/>
                </a:lnTo>
                <a:lnTo>
                  <a:pt x="138414" y="5210"/>
                </a:lnTo>
                <a:cubicBezTo>
                  <a:pt x="138414" y="2314"/>
                  <a:pt x="140668" y="0"/>
                  <a:pt x="143564" y="0"/>
                </a:cubicBezTo>
                <a:cubicBezTo>
                  <a:pt x="173613" y="2470"/>
                  <a:pt x="196966" y="27085"/>
                  <a:pt x="196966" y="57802"/>
                </a:cubicBezTo>
                <a:cubicBezTo>
                  <a:pt x="196969" y="73977"/>
                  <a:pt x="210365" y="87084"/>
                  <a:pt x="226528" y="8708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466221-B508-6A0B-AF78-B4B4FCAE52B9}"/>
              </a:ext>
            </a:extLst>
          </p:cNvPr>
          <p:cNvSpPr/>
          <p:nvPr/>
        </p:nvSpPr>
        <p:spPr>
          <a:xfrm>
            <a:off x="4142612" y="1247394"/>
            <a:ext cx="239642" cy="134651"/>
          </a:xfrm>
          <a:custGeom>
            <a:avLst/>
            <a:gdLst>
              <a:gd name="connsiteX0" fmla="*/ 167669 w 239642"/>
              <a:gd name="connsiteY0" fmla="*/ 108897 h 134651"/>
              <a:gd name="connsiteX1" fmla="*/ 138190 w 239642"/>
              <a:gd name="connsiteY1" fmla="*/ 127135 h 134651"/>
              <a:gd name="connsiteX2" fmla="*/ 125243 w 239642"/>
              <a:gd name="connsiteY2" fmla="*/ 134652 h 134651"/>
              <a:gd name="connsiteX3" fmla="*/ 119660 w 239642"/>
              <a:gd name="connsiteY3" fmla="*/ 134652 h 134651"/>
              <a:gd name="connsiteX4" fmla="*/ 106074 w 239642"/>
              <a:gd name="connsiteY4" fmla="*/ 126310 h 134651"/>
              <a:gd name="connsiteX5" fmla="*/ 77237 w 239642"/>
              <a:gd name="connsiteY5" fmla="*/ 108901 h 134651"/>
              <a:gd name="connsiteX6" fmla="*/ 7703 w 239642"/>
              <a:gd name="connsiteY6" fmla="*/ 108897 h 134651"/>
              <a:gd name="connsiteX7" fmla="*/ 0 w 239642"/>
              <a:gd name="connsiteY7" fmla="*/ 101316 h 134651"/>
              <a:gd name="connsiteX8" fmla="*/ 46 w 239642"/>
              <a:gd name="connsiteY8" fmla="*/ 7813 h 134651"/>
              <a:gd name="connsiteX9" fmla="*/ 7316 w 239642"/>
              <a:gd name="connsiteY9" fmla="*/ 0 h 134651"/>
              <a:gd name="connsiteX10" fmla="*/ 77237 w 239642"/>
              <a:gd name="connsiteY10" fmla="*/ 0 h 134651"/>
              <a:gd name="connsiteX11" fmla="*/ 106716 w 239642"/>
              <a:gd name="connsiteY11" fmla="*/ 18238 h 134651"/>
              <a:gd name="connsiteX12" fmla="*/ 119664 w 239642"/>
              <a:gd name="connsiteY12" fmla="*/ 25755 h 134651"/>
              <a:gd name="connsiteX13" fmla="*/ 125246 w 239642"/>
              <a:gd name="connsiteY13" fmla="*/ 25755 h 134651"/>
              <a:gd name="connsiteX14" fmla="*/ 138825 w 239642"/>
              <a:gd name="connsiteY14" fmla="*/ 17413 h 134651"/>
              <a:gd name="connsiteX15" fmla="*/ 167669 w 239642"/>
              <a:gd name="connsiteY15" fmla="*/ 4 h 134651"/>
              <a:gd name="connsiteX16" fmla="*/ 232179 w 239642"/>
              <a:gd name="connsiteY16" fmla="*/ 42 h 134651"/>
              <a:gd name="connsiteX17" fmla="*/ 239643 w 239642"/>
              <a:gd name="connsiteY17" fmla="*/ 7623 h 134651"/>
              <a:gd name="connsiteX18" fmla="*/ 239552 w 239642"/>
              <a:gd name="connsiteY18" fmla="*/ 101350 h 134651"/>
              <a:gd name="connsiteX19" fmla="*/ 231852 w 239642"/>
              <a:gd name="connsiteY19" fmla="*/ 108928 h 134651"/>
              <a:gd name="connsiteX20" fmla="*/ 167669 w 239642"/>
              <a:gd name="connsiteY20" fmla="*/ 108897 h 1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642" h="134651">
                <a:moveTo>
                  <a:pt x="167669" y="108897"/>
                </a:moveTo>
                <a:cubicBezTo>
                  <a:pt x="155143" y="108897"/>
                  <a:pt x="144282" y="115955"/>
                  <a:pt x="138190" y="127135"/>
                </a:cubicBezTo>
                <a:cubicBezTo>
                  <a:pt x="135633" y="131627"/>
                  <a:pt x="130787" y="134652"/>
                  <a:pt x="125243" y="134652"/>
                </a:cubicBezTo>
                <a:lnTo>
                  <a:pt x="119660" y="134652"/>
                </a:lnTo>
                <a:cubicBezTo>
                  <a:pt x="114119" y="134652"/>
                  <a:pt x="109278" y="131627"/>
                  <a:pt x="106074" y="126310"/>
                </a:cubicBezTo>
                <a:cubicBezTo>
                  <a:pt x="100617" y="115958"/>
                  <a:pt x="89755" y="108901"/>
                  <a:pt x="77237" y="108901"/>
                </a:cubicBezTo>
                <a:lnTo>
                  <a:pt x="7703" y="108897"/>
                </a:lnTo>
                <a:cubicBezTo>
                  <a:pt x="3515" y="108897"/>
                  <a:pt x="0" y="105500"/>
                  <a:pt x="0" y="101316"/>
                </a:cubicBezTo>
                <a:lnTo>
                  <a:pt x="46" y="7813"/>
                </a:lnTo>
                <a:cubicBezTo>
                  <a:pt x="46" y="3625"/>
                  <a:pt x="3128" y="0"/>
                  <a:pt x="7316" y="0"/>
                </a:cubicBezTo>
                <a:lnTo>
                  <a:pt x="77237" y="0"/>
                </a:lnTo>
                <a:cubicBezTo>
                  <a:pt x="89755" y="0"/>
                  <a:pt x="100620" y="7053"/>
                  <a:pt x="106716" y="18238"/>
                </a:cubicBezTo>
                <a:cubicBezTo>
                  <a:pt x="109278" y="22730"/>
                  <a:pt x="114119" y="25755"/>
                  <a:pt x="119664" y="25755"/>
                </a:cubicBezTo>
                <a:lnTo>
                  <a:pt x="125246" y="25755"/>
                </a:lnTo>
                <a:cubicBezTo>
                  <a:pt x="130787" y="25755"/>
                  <a:pt x="135636" y="22730"/>
                  <a:pt x="138825" y="17413"/>
                </a:cubicBezTo>
                <a:cubicBezTo>
                  <a:pt x="144286" y="7057"/>
                  <a:pt x="155143" y="4"/>
                  <a:pt x="167669" y="4"/>
                </a:cubicBezTo>
                <a:lnTo>
                  <a:pt x="232179" y="42"/>
                </a:lnTo>
                <a:cubicBezTo>
                  <a:pt x="236371" y="42"/>
                  <a:pt x="239643" y="3439"/>
                  <a:pt x="239643" y="7623"/>
                </a:cubicBezTo>
                <a:lnTo>
                  <a:pt x="239552" y="101350"/>
                </a:lnTo>
                <a:cubicBezTo>
                  <a:pt x="239552" y="105534"/>
                  <a:pt x="236044" y="108928"/>
                  <a:pt x="231852" y="108928"/>
                </a:cubicBezTo>
                <a:lnTo>
                  <a:pt x="167669" y="108897"/>
                </a:lnTo>
                <a:close/>
              </a:path>
            </a:pathLst>
          </a:custGeom>
          <a:solidFill>
            <a:schemeClr val="tx2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1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296" name="Google Shape;1296;p4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97" name="Google Shape;1297;p4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98" name="Google Shape;1298;p4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43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3"/>
          <p:cNvSpPr txBox="1"/>
          <p:nvPr/>
        </p:nvSpPr>
        <p:spPr>
          <a:xfrm>
            <a:off x="2991373" y="4505098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8" name="Google Shape;1308;p43">
            <a:hlinkClick r:id="rId3" action="ppaction://hlinksldjump"/>
          </p:cNvPr>
          <p:cNvSpPr txBox="1"/>
          <p:nvPr/>
        </p:nvSpPr>
        <p:spPr>
          <a:xfrm>
            <a:off x="3778864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9" name="Google Shape;1309;p43">
            <a:hlinkClick r:id="rId4" action="ppaction://hlinksldjump"/>
          </p:cNvPr>
          <p:cNvSpPr txBox="1"/>
          <p:nvPr/>
        </p:nvSpPr>
        <p:spPr>
          <a:xfrm>
            <a:off x="4568501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0" name="Google Shape;1310;p43">
            <a:hlinkClick r:id="rId5" action="ppaction://hlinksldjump"/>
          </p:cNvPr>
          <p:cNvSpPr txBox="1"/>
          <p:nvPr/>
        </p:nvSpPr>
        <p:spPr>
          <a:xfrm>
            <a:off x="5355757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2" name="Google Shape;1312;p43">
            <a:hlinkClick r:id="rId3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43">
            <a:hlinkClick r:id="rId7" action="ppaction://hlinksldjump"/>
          </p:cNvPr>
          <p:cNvSpPr txBox="1"/>
          <p:nvPr/>
        </p:nvSpPr>
        <p:spPr>
          <a:xfrm>
            <a:off x="2200763" y="4505098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rId8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9" name="Google Shape;1319;p43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43">
            <a:hlinkClick r:id="rId10" action="ppaction://hlinksldjump"/>
          </p:cNvPr>
          <p:cNvSpPr txBox="1"/>
          <p:nvPr/>
        </p:nvSpPr>
        <p:spPr>
          <a:xfrm>
            <a:off x="2990413" y="4505098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214;p42">
            <a:hlinkClick r:id="rId13" action="ppaction://hlinksldjump"/>
            <a:extLst>
              <a:ext uri="{FF2B5EF4-FFF2-40B4-BE49-F238E27FC236}">
                <a16:creationId xmlns:a16="http://schemas.microsoft.com/office/drawing/2014/main" id="{3E036EAC-FA7B-B11F-6753-CAF34E9E4818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84" name="Google Shape;1215;p42">
            <a:hlinkClick r:id="rId3" action="ppaction://hlinksldjump"/>
            <a:extLst>
              <a:ext uri="{FF2B5EF4-FFF2-40B4-BE49-F238E27FC236}">
                <a16:creationId xmlns:a16="http://schemas.microsoft.com/office/drawing/2014/main" id="{891CA595-9BAC-A66A-73F4-7A69ACF84895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85" name="Google Shape;1218;p42">
            <a:extLst>
              <a:ext uri="{FF2B5EF4-FFF2-40B4-BE49-F238E27FC236}">
                <a16:creationId xmlns:a16="http://schemas.microsoft.com/office/drawing/2014/main" id="{E8F5B8B4-9E03-068F-887C-73E6F884AD21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1219;p42">
            <a:extLst>
              <a:ext uri="{FF2B5EF4-FFF2-40B4-BE49-F238E27FC236}">
                <a16:creationId xmlns:a16="http://schemas.microsoft.com/office/drawing/2014/main" id="{625A2615-6CCC-B8BA-57A6-BD4C34A04489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1215;p42">
            <a:hlinkClick r:id="rId4" action="ppaction://hlinksldjump"/>
            <a:extLst>
              <a:ext uri="{FF2B5EF4-FFF2-40B4-BE49-F238E27FC236}">
                <a16:creationId xmlns:a16="http://schemas.microsoft.com/office/drawing/2014/main" id="{809674E4-E513-B017-BF2C-F668159CE033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616C3B95-542D-2BED-864F-52576BFECA0B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89" name="Google Shape;1222;p42">
            <a:hlinkClick r:id="rId13" action="ppaction://hlinksldjump"/>
            <a:extLst>
              <a:ext uri="{FF2B5EF4-FFF2-40B4-BE49-F238E27FC236}">
                <a16:creationId xmlns:a16="http://schemas.microsoft.com/office/drawing/2014/main" id="{307E0829-1701-644F-ED8D-18BBB8A9A18C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1237;p42">
            <a:extLst>
              <a:ext uri="{FF2B5EF4-FFF2-40B4-BE49-F238E27FC236}">
                <a16:creationId xmlns:a16="http://schemas.microsoft.com/office/drawing/2014/main" id="{87A7EF57-56B8-F934-F90A-885CFA8422E8}"/>
              </a:ext>
            </a:extLst>
          </p:cNvPr>
          <p:cNvSpPr txBox="1"/>
          <p:nvPr/>
        </p:nvSpPr>
        <p:spPr>
          <a:xfrm>
            <a:off x="3779374" y="453260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1238;p42">
            <a:extLst>
              <a:ext uri="{FF2B5EF4-FFF2-40B4-BE49-F238E27FC236}">
                <a16:creationId xmlns:a16="http://schemas.microsoft.com/office/drawing/2014/main" id="{993BFE48-012E-D393-5889-F23B99BB4818}"/>
              </a:ext>
            </a:extLst>
          </p:cNvPr>
          <p:cNvSpPr/>
          <p:nvPr/>
        </p:nvSpPr>
        <p:spPr>
          <a:xfrm>
            <a:off x="3779364" y="5007224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D1F640B-1E18-78D0-6BCF-BF52ABB927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1728" y="1578678"/>
            <a:ext cx="5613252" cy="184988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A3ACA147-6FE3-405F-213A-BF0BDF67BA4D}"/>
              </a:ext>
            </a:extLst>
          </p:cNvPr>
          <p:cNvSpPr txBox="1"/>
          <p:nvPr/>
        </p:nvSpPr>
        <p:spPr>
          <a:xfrm>
            <a:off x="184708" y="3550619"/>
            <a:ext cx="8847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dk2"/>
                </a:solidFill>
                <a:latin typeface="Libre Franklin"/>
                <a:sym typeface="Libre Franklin"/>
              </a:rPr>
              <a:t>This dataset consists of more than 500,000 reviews of foods from the amazon site, which include product</a:t>
            </a:r>
            <a:br>
              <a:rPr lang="en-US" sz="1200" dirty="0">
                <a:solidFill>
                  <a:schemeClr val="dk2"/>
                </a:solidFill>
                <a:latin typeface="Libre Franklin"/>
                <a:sym typeface="Libre Franklin"/>
              </a:rPr>
            </a:br>
            <a:r>
              <a:rPr lang="en-US" sz="1200" dirty="0">
                <a:solidFill>
                  <a:schemeClr val="dk2"/>
                </a:solidFill>
                <a:latin typeface="Libre Franklin"/>
                <a:sym typeface="Libre Franklin"/>
              </a:rPr>
              <a:t>and user information, ratings, and, for the text summarization, a plain text review (where we focused).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F16E0B-40DD-14CA-8646-173F93F2BE3A}"/>
              </a:ext>
            </a:extLst>
          </p:cNvPr>
          <p:cNvSpPr txBox="1"/>
          <p:nvPr/>
        </p:nvSpPr>
        <p:spPr>
          <a:xfrm>
            <a:off x="3518445" y="1260570"/>
            <a:ext cx="25419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Libre Franklin"/>
              </a:rPr>
              <a:t>”Amazon Fine Food Reviews”</a:t>
            </a:r>
          </a:p>
        </p:txBody>
      </p:sp>
      <p:sp>
        <p:nvSpPr>
          <p:cNvPr id="100" name="Google Shape;1282;p43">
            <a:extLst>
              <a:ext uri="{FF2B5EF4-FFF2-40B4-BE49-F238E27FC236}">
                <a16:creationId xmlns:a16="http://schemas.microsoft.com/office/drawing/2014/main" id="{C7563590-5F02-EE69-96F9-133365B382DD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1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347" name="Google Shape;1347;p4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348" name="Google Shape;1348;p4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349" name="Google Shape;1349;p4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44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44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0" name="Google Shape;1360;p44">
            <a:hlinkClick r:id="rId3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1" name="Google Shape;1361;p44">
            <a:hlinkClick r:id="rId4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2" name="Google Shape;1362;p44">
            <a:hlinkClick r:id="rId5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3" name="Google Shape;1363;p44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44">
            <a:hlinkClick r:id="rId7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9" name="Google Shape;1369;p44">
            <a:hlinkClick r:id="rId8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0" name="Google Shape;1370;p44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44">
            <a:hlinkClick r:id="rId10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6" name="Google Shape;1376;p44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4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215;p42">
            <a:extLst>
              <a:ext uri="{FF2B5EF4-FFF2-40B4-BE49-F238E27FC236}">
                <a16:creationId xmlns:a16="http://schemas.microsoft.com/office/drawing/2014/main" id="{EA46A19C-B925-8C53-AB74-1699C486C582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51" name="Google Shape;1218;p42">
            <a:extLst>
              <a:ext uri="{FF2B5EF4-FFF2-40B4-BE49-F238E27FC236}">
                <a16:creationId xmlns:a16="http://schemas.microsoft.com/office/drawing/2014/main" id="{975F0EE6-46B7-EB9D-08F4-E0C0568127ED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219;p42">
            <a:extLst>
              <a:ext uri="{FF2B5EF4-FFF2-40B4-BE49-F238E27FC236}">
                <a16:creationId xmlns:a16="http://schemas.microsoft.com/office/drawing/2014/main" id="{01A690CF-D250-3850-A370-72F0A76FE675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1215;p42">
            <a:hlinkClick r:id="rId3" action="ppaction://hlinksldjump"/>
            <a:extLst>
              <a:ext uri="{FF2B5EF4-FFF2-40B4-BE49-F238E27FC236}">
                <a16:creationId xmlns:a16="http://schemas.microsoft.com/office/drawing/2014/main" id="{DF4C759D-FA63-929A-2B65-CE8572E636A0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54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73DBF6B2-7549-F0BA-5524-A6D118A86159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5" name="Google Shape;1222;p42">
            <a:hlinkClick r:id="rId14" action="ppaction://hlinksldjump"/>
            <a:extLst>
              <a:ext uri="{FF2B5EF4-FFF2-40B4-BE49-F238E27FC236}">
                <a16:creationId xmlns:a16="http://schemas.microsoft.com/office/drawing/2014/main" id="{9795CEBD-E562-CAE5-70BB-20CBEDEAB373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1237;p42">
            <a:extLst>
              <a:ext uri="{FF2B5EF4-FFF2-40B4-BE49-F238E27FC236}">
                <a16:creationId xmlns:a16="http://schemas.microsoft.com/office/drawing/2014/main" id="{B017672C-7D27-BA7D-C3F0-F9897F382B9C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1238;p42">
            <a:extLst>
              <a:ext uri="{FF2B5EF4-FFF2-40B4-BE49-F238E27FC236}">
                <a16:creationId xmlns:a16="http://schemas.microsoft.com/office/drawing/2014/main" id="{3562727B-A82E-8455-B851-7AD87D6B52E3}"/>
              </a:ext>
            </a:extLst>
          </p:cNvPr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214;p42">
            <a:hlinkClick r:id="rId14" action="ppaction://hlinksldjump"/>
            <a:extLst>
              <a:ext uri="{FF2B5EF4-FFF2-40B4-BE49-F238E27FC236}">
                <a16:creationId xmlns:a16="http://schemas.microsoft.com/office/drawing/2014/main" id="{69DA27D9-6560-2E2D-20F4-E812F9033B57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9" name="Google Shape;1282;p43">
            <a:extLst>
              <a:ext uri="{FF2B5EF4-FFF2-40B4-BE49-F238E27FC236}">
                <a16:creationId xmlns:a16="http://schemas.microsoft.com/office/drawing/2014/main" id="{9F142042-7BCD-7509-145E-B03D17A6F838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Pre-processing of the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84AF-B4CF-AC19-F5B3-424B786B30B9}"/>
              </a:ext>
            </a:extLst>
          </p:cNvPr>
          <p:cNvSpPr txBox="1"/>
          <p:nvPr/>
        </p:nvSpPr>
        <p:spPr>
          <a:xfrm>
            <a:off x="1306687" y="1815143"/>
            <a:ext cx="36279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200,000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Text and Summary Cleaning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Eliminate stop-words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Contraction Mapping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Adding special tokens (start and end)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Analysis of the distribution of lengths 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Split the data (holdout method 80/20)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Tokenizer</a:t>
            </a:r>
            <a:r>
              <a:rPr lang="en-US" dirty="0"/>
              <a:t>	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518859B-59BE-55CF-4E5D-5839E223E5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75865" y="1684214"/>
            <a:ext cx="3732947" cy="21482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1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403" name="Google Shape;1403;p4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04" name="Google Shape;1404;p4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05" name="Google Shape;1405;p4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6" name="Google Shape;1406;p45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5"/>
          <p:cNvSpPr txBox="1"/>
          <p:nvPr/>
        </p:nvSpPr>
        <p:spPr>
          <a:xfrm>
            <a:off x="299246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5" name="Google Shape;1415;p45">
            <a:hlinkClick r:id="rId3" action="ppaction://hlinksldjump"/>
          </p:cNvPr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6" name="Google Shape;1416;p45">
            <a:hlinkClick r:id="rId4" action="ppaction://hlinksldjump"/>
          </p:cNvPr>
          <p:cNvSpPr txBox="1"/>
          <p:nvPr/>
        </p:nvSpPr>
        <p:spPr>
          <a:xfrm>
            <a:off x="456958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7" name="Google Shape;1417;p45">
            <a:hlinkClick r:id="rId5" action="ppaction://hlinksldjump"/>
          </p:cNvPr>
          <p:cNvSpPr txBox="1"/>
          <p:nvPr/>
        </p:nvSpPr>
        <p:spPr>
          <a:xfrm>
            <a:off x="535684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8" name="Google Shape;1418;p4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19" name="Google Shape;1419;p45">
            <a:hlinkClick r:id="rId3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45">
            <a:hlinkClick r:id="rId7" action="ppaction://hlinksldjump"/>
          </p:cNvPr>
          <p:cNvSpPr txBox="1"/>
          <p:nvPr/>
        </p:nvSpPr>
        <p:spPr>
          <a:xfrm>
            <a:off x="220185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5" name="Google Shape;1425;p45">
            <a:hlinkClick r:id="rId8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6" name="Google Shape;1426;p45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45">
            <a:hlinkClick r:id="rId10" action="ppaction://hlinksldjump"/>
          </p:cNvPr>
          <p:cNvSpPr txBox="1"/>
          <p:nvPr/>
        </p:nvSpPr>
        <p:spPr>
          <a:xfrm>
            <a:off x="2991500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0" name="Google Shape;1430;p45"/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2" name="Google Shape;1432;p45"/>
          <p:cNvSpPr/>
          <p:nvPr/>
        </p:nvSpPr>
        <p:spPr>
          <a:xfrm>
            <a:off x="4325288" y="3067775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3" name="Google Shape;1433;p45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4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215;p42">
            <a:extLst>
              <a:ext uri="{FF2B5EF4-FFF2-40B4-BE49-F238E27FC236}">
                <a16:creationId xmlns:a16="http://schemas.microsoft.com/office/drawing/2014/main" id="{54CCC9F4-DF19-4C7E-C88D-3908D69BAC00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57" name="Google Shape;1218;p42">
            <a:extLst>
              <a:ext uri="{FF2B5EF4-FFF2-40B4-BE49-F238E27FC236}">
                <a16:creationId xmlns:a16="http://schemas.microsoft.com/office/drawing/2014/main" id="{4E4EA4EB-9AFE-9AF2-5DC4-D13B2C76F095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19;p42">
            <a:extLst>
              <a:ext uri="{FF2B5EF4-FFF2-40B4-BE49-F238E27FC236}">
                <a16:creationId xmlns:a16="http://schemas.microsoft.com/office/drawing/2014/main" id="{30865B8D-F0D4-4F60-E881-B201ABE9234B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215;p42">
            <a:hlinkClick r:id="rId4" action="ppaction://hlinksldjump"/>
            <a:extLst>
              <a:ext uri="{FF2B5EF4-FFF2-40B4-BE49-F238E27FC236}">
                <a16:creationId xmlns:a16="http://schemas.microsoft.com/office/drawing/2014/main" id="{107B79B3-0503-3C62-71AB-1DD486A26EA6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60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6D511895-5E26-430C-BA53-61EF127D2DAC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" name="Google Shape;1222;p42">
            <a:hlinkClick r:id="rId14" action="ppaction://hlinksldjump"/>
            <a:extLst>
              <a:ext uri="{FF2B5EF4-FFF2-40B4-BE49-F238E27FC236}">
                <a16:creationId xmlns:a16="http://schemas.microsoft.com/office/drawing/2014/main" id="{F92A3B83-9473-4E24-4C65-CDDDA5E1CAC6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237;p42">
            <a:extLst>
              <a:ext uri="{FF2B5EF4-FFF2-40B4-BE49-F238E27FC236}">
                <a16:creationId xmlns:a16="http://schemas.microsoft.com/office/drawing/2014/main" id="{F43C7280-82C1-CC44-7B46-16F5E670303D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1238;p42">
            <a:extLst>
              <a:ext uri="{FF2B5EF4-FFF2-40B4-BE49-F238E27FC236}">
                <a16:creationId xmlns:a16="http://schemas.microsoft.com/office/drawing/2014/main" id="{222A1518-F510-3271-ABCC-E004960F0D1A}"/>
              </a:ext>
            </a:extLst>
          </p:cNvPr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214;p42">
            <a:hlinkClick r:id="rId14" action="ppaction://hlinksldjump"/>
            <a:extLst>
              <a:ext uri="{FF2B5EF4-FFF2-40B4-BE49-F238E27FC236}">
                <a16:creationId xmlns:a16="http://schemas.microsoft.com/office/drawing/2014/main" id="{16025646-8874-D204-C29D-9375A90D4676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73" name="Google Shape;1282;p43">
            <a:extLst>
              <a:ext uri="{FF2B5EF4-FFF2-40B4-BE49-F238E27FC236}">
                <a16:creationId xmlns:a16="http://schemas.microsoft.com/office/drawing/2014/main" id="{F2D0EDC3-519F-4D3A-236A-6FD79DF4D4CE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Architecture – Components of Seq2Seq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3172C-8EAB-4FCF-5A6B-B8F53E4032F3}"/>
              </a:ext>
            </a:extLst>
          </p:cNvPr>
          <p:cNvSpPr txBox="1"/>
          <p:nvPr/>
        </p:nvSpPr>
        <p:spPr>
          <a:xfrm>
            <a:off x="1219329" y="2000785"/>
            <a:ext cx="33313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LSTM (Long-Short-Term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Attention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Inference Phase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5CC4541-0BC1-7D62-21AA-2DD7A17B83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81250" y="1857074"/>
            <a:ext cx="4041733" cy="16931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1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403" name="Google Shape;1403;p4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04" name="Google Shape;1404;p4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05" name="Google Shape;1405;p4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6" name="Google Shape;1406;p45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5"/>
          <p:cNvSpPr txBox="1"/>
          <p:nvPr/>
        </p:nvSpPr>
        <p:spPr>
          <a:xfrm>
            <a:off x="299246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5" name="Google Shape;1415;p45">
            <a:hlinkClick r:id="rId3" action="ppaction://hlinksldjump"/>
          </p:cNvPr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6" name="Google Shape;1416;p45">
            <a:hlinkClick r:id="rId4" action="ppaction://hlinksldjump"/>
          </p:cNvPr>
          <p:cNvSpPr txBox="1"/>
          <p:nvPr/>
        </p:nvSpPr>
        <p:spPr>
          <a:xfrm>
            <a:off x="456958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7" name="Google Shape;1417;p45">
            <a:hlinkClick r:id="rId5" action="ppaction://hlinksldjump"/>
          </p:cNvPr>
          <p:cNvSpPr txBox="1"/>
          <p:nvPr/>
        </p:nvSpPr>
        <p:spPr>
          <a:xfrm>
            <a:off x="535684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8" name="Google Shape;1418;p4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19" name="Google Shape;1419;p45">
            <a:hlinkClick r:id="rId3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45">
            <a:hlinkClick r:id="rId7" action="ppaction://hlinksldjump"/>
          </p:cNvPr>
          <p:cNvSpPr txBox="1"/>
          <p:nvPr/>
        </p:nvSpPr>
        <p:spPr>
          <a:xfrm>
            <a:off x="220185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5" name="Google Shape;1425;p45">
            <a:hlinkClick r:id="rId8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6" name="Google Shape;1426;p45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45">
            <a:hlinkClick r:id="rId10" action="ppaction://hlinksldjump"/>
          </p:cNvPr>
          <p:cNvSpPr txBox="1"/>
          <p:nvPr/>
        </p:nvSpPr>
        <p:spPr>
          <a:xfrm>
            <a:off x="2991500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0" name="Google Shape;1430;p45"/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2" name="Google Shape;1432;p45"/>
          <p:cNvSpPr/>
          <p:nvPr/>
        </p:nvSpPr>
        <p:spPr>
          <a:xfrm>
            <a:off x="4325288" y="3067775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3" name="Google Shape;1433;p45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4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215;p42">
            <a:extLst>
              <a:ext uri="{FF2B5EF4-FFF2-40B4-BE49-F238E27FC236}">
                <a16:creationId xmlns:a16="http://schemas.microsoft.com/office/drawing/2014/main" id="{54CCC9F4-DF19-4C7E-C88D-3908D69BAC00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57" name="Google Shape;1218;p42">
            <a:extLst>
              <a:ext uri="{FF2B5EF4-FFF2-40B4-BE49-F238E27FC236}">
                <a16:creationId xmlns:a16="http://schemas.microsoft.com/office/drawing/2014/main" id="{4E4EA4EB-9AFE-9AF2-5DC4-D13B2C76F095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19;p42">
            <a:extLst>
              <a:ext uri="{FF2B5EF4-FFF2-40B4-BE49-F238E27FC236}">
                <a16:creationId xmlns:a16="http://schemas.microsoft.com/office/drawing/2014/main" id="{30865B8D-F0D4-4F60-E881-B201ABE9234B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215;p42">
            <a:hlinkClick r:id="rId4" action="ppaction://hlinksldjump"/>
            <a:extLst>
              <a:ext uri="{FF2B5EF4-FFF2-40B4-BE49-F238E27FC236}">
                <a16:creationId xmlns:a16="http://schemas.microsoft.com/office/drawing/2014/main" id="{107B79B3-0503-3C62-71AB-1DD486A26EA6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60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6D511895-5E26-430C-BA53-61EF127D2DAC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" name="Google Shape;1222;p42">
            <a:hlinkClick r:id="rId14" action="ppaction://hlinksldjump"/>
            <a:extLst>
              <a:ext uri="{FF2B5EF4-FFF2-40B4-BE49-F238E27FC236}">
                <a16:creationId xmlns:a16="http://schemas.microsoft.com/office/drawing/2014/main" id="{F92A3B83-9473-4E24-4C65-CDDDA5E1CAC6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237;p42">
            <a:extLst>
              <a:ext uri="{FF2B5EF4-FFF2-40B4-BE49-F238E27FC236}">
                <a16:creationId xmlns:a16="http://schemas.microsoft.com/office/drawing/2014/main" id="{F43C7280-82C1-CC44-7B46-16F5E670303D}"/>
              </a:ext>
            </a:extLst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1238;p42">
            <a:extLst>
              <a:ext uri="{FF2B5EF4-FFF2-40B4-BE49-F238E27FC236}">
                <a16:creationId xmlns:a16="http://schemas.microsoft.com/office/drawing/2014/main" id="{222A1518-F510-3271-ABCC-E004960F0D1A}"/>
              </a:ext>
            </a:extLst>
          </p:cNvPr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214;p42">
            <a:hlinkClick r:id="rId14" action="ppaction://hlinksldjump"/>
            <a:extLst>
              <a:ext uri="{FF2B5EF4-FFF2-40B4-BE49-F238E27FC236}">
                <a16:creationId xmlns:a16="http://schemas.microsoft.com/office/drawing/2014/main" id="{16025646-8874-D204-C29D-9375A90D4676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73" name="Google Shape;1282;p43">
            <a:extLst>
              <a:ext uri="{FF2B5EF4-FFF2-40B4-BE49-F238E27FC236}">
                <a16:creationId xmlns:a16="http://schemas.microsoft.com/office/drawing/2014/main" id="{F2D0EDC3-519F-4D3A-236A-6FD79DF4D4CE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Architecture Layers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D5A738D-392E-140D-B304-D7254EA069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44960" y="1194224"/>
            <a:ext cx="4649256" cy="28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5" name="Google Shape;1815;p50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5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50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50"/>
          <p:cNvSpPr txBox="1">
            <a:spLocks noGrp="1"/>
          </p:cNvSpPr>
          <p:nvPr>
            <p:ph type="subTitle" idx="1"/>
          </p:nvPr>
        </p:nvSpPr>
        <p:spPr>
          <a:xfrm>
            <a:off x="1543531" y="1769489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Repetitive, General</a:t>
            </a:r>
            <a:endParaRPr sz="1200" dirty="0"/>
          </a:p>
        </p:txBody>
      </p:sp>
      <p:sp>
        <p:nvSpPr>
          <p:cNvPr id="1827" name="Google Shape;1827;p50"/>
          <p:cNvSpPr txBox="1">
            <a:spLocks noGrp="1"/>
          </p:cNvSpPr>
          <p:nvPr>
            <p:ph type="subTitle" idx="5"/>
          </p:nvPr>
        </p:nvSpPr>
        <p:spPr>
          <a:xfrm>
            <a:off x="1416617" y="1667651"/>
            <a:ext cx="2274672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25000"/>
                  </a:schemeClr>
                </a:solidFill>
              </a:rPr>
              <a:t>Non-satisfatory </a:t>
            </a:r>
            <a:endParaRPr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1818" name="Google Shape;181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Result Analysis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858" name="Google Shape;1858;p5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859" name="Google Shape;1859;p5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860" name="Google Shape;1860;p5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1" name="Google Shape;1861;p50"/>
          <p:cNvSpPr/>
          <p:nvPr/>
        </p:nvSpPr>
        <p:spPr>
          <a:xfrm>
            <a:off x="2600249" y="4084625"/>
            <a:ext cx="4008979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50"/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Results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1863" name="Google Shape;1863;p50">
            <a:hlinkClick r:id="rId5" action="ppaction://hlinksldjump"/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1864" name="Google Shape;1864;p50">
            <a:hlinkClick r:id="rId6" action="ppaction://hlinksldjump"/>
          </p:cNvPr>
          <p:cNvSpPr txBox="1"/>
          <p:nvPr/>
        </p:nvSpPr>
        <p:spPr>
          <a:xfrm>
            <a:off x="4511019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65" name="Google Shape;1865;p50">
            <a:hlinkClick r:id="rId7" action="ppaction://hlinksldjump"/>
          </p:cNvPr>
          <p:cNvSpPr txBox="1"/>
          <p:nvPr/>
        </p:nvSpPr>
        <p:spPr>
          <a:xfrm>
            <a:off x="5544188" y="4134200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Comparison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866" name="Google Shape;1866;p50"/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7" name="Google Shape;1867;p50"/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8" name="Google Shape;1868;p50"/>
          <p:cNvCxnSpPr/>
          <p:nvPr/>
        </p:nvCxnSpPr>
        <p:spPr>
          <a:xfrm>
            <a:off x="5470753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9" name="Google Shape;1869;p50"/>
          <p:cNvSpPr txBox="1"/>
          <p:nvPr/>
        </p:nvSpPr>
        <p:spPr>
          <a:xfrm>
            <a:off x="2993012" y="44981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0" name="Google Shape;1870;p50">
            <a:hlinkClick r:id="rId3" action="ppaction://hlinksldjump"/>
          </p:cNvPr>
          <p:cNvSpPr txBox="1"/>
          <p:nvPr/>
        </p:nvSpPr>
        <p:spPr>
          <a:xfrm>
            <a:off x="3780503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1" name="Google Shape;1871;p50"/>
          <p:cNvSpPr txBox="1"/>
          <p:nvPr/>
        </p:nvSpPr>
        <p:spPr>
          <a:xfrm>
            <a:off x="4570140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2" name="Google Shape;1872;p50">
            <a:hlinkClick r:id="rId3" action="ppaction://hlinksldjump"/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3" name="Google Shape;1873;p5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4" name="Google Shape;1874;p50">
            <a:hlinkClick r:id="rId3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5" name="Google Shape;1875;p50">
            <a:hlinkClick r:id="rId9" action="ppaction://hlinksldjump"/>
          </p:cNvPr>
          <p:cNvSpPr txBox="1"/>
          <p:nvPr/>
        </p:nvSpPr>
        <p:spPr>
          <a:xfrm>
            <a:off x="2202402" y="44981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0" name="Google Shape;1880;p50">
            <a:hlinkClick r:id="rId10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1" name="Google Shape;1881;p50">
            <a:hlinkClick r:id="rId10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884" name="Google Shape;1884;p50">
            <a:hlinkClick r:id="rId12" action="ppaction://hlinksldjump"/>
          </p:cNvPr>
          <p:cNvSpPr txBox="1"/>
          <p:nvPr/>
        </p:nvSpPr>
        <p:spPr>
          <a:xfrm>
            <a:off x="2992052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5" name="Google Shape;1885;p50">
            <a:hlinkClick r:id="rId13" action="ppaction://hlinksldjump"/>
          </p:cNvPr>
          <p:cNvSpPr txBox="1"/>
          <p:nvPr/>
        </p:nvSpPr>
        <p:spPr>
          <a:xfrm>
            <a:off x="3780503" y="4498175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6" name="Google Shape;1886;p50">
            <a:hlinkClick r:id="rId14" action="ppaction://hlinksldjump"/>
          </p:cNvPr>
          <p:cNvSpPr txBox="1"/>
          <p:nvPr/>
        </p:nvSpPr>
        <p:spPr>
          <a:xfrm>
            <a:off x="4570140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7" name="Google Shape;1887;p50"/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8" name="Google Shape;1888;p50"/>
          <p:cNvSpPr/>
          <p:nvPr/>
        </p:nvSpPr>
        <p:spPr>
          <a:xfrm>
            <a:off x="5356880" y="4986241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514;p33">
            <a:hlinkClick r:id="rId15" action="ppaction://hlinksldjump"/>
            <a:extLst>
              <a:ext uri="{FF2B5EF4-FFF2-40B4-BE49-F238E27FC236}">
                <a16:creationId xmlns:a16="http://schemas.microsoft.com/office/drawing/2014/main" id="{051BCF9F-D992-EC06-2C65-9B5A92A528CE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86" name="Google Shape;1840;p50">
            <a:extLst>
              <a:ext uri="{FF2B5EF4-FFF2-40B4-BE49-F238E27FC236}">
                <a16:creationId xmlns:a16="http://schemas.microsoft.com/office/drawing/2014/main" id="{69318049-6E3C-805E-7FAD-0E18B334388F}"/>
              </a:ext>
            </a:extLst>
          </p:cNvPr>
          <p:cNvGrpSpPr/>
          <p:nvPr/>
        </p:nvGrpSpPr>
        <p:grpSpPr>
          <a:xfrm>
            <a:off x="2347088" y="1203925"/>
            <a:ext cx="408887" cy="406864"/>
            <a:chOff x="-62151950" y="4111775"/>
            <a:chExt cx="318225" cy="316650"/>
          </a:xfrm>
          <a:solidFill>
            <a:schemeClr val="accent6">
              <a:lumMod val="75000"/>
            </a:schemeClr>
          </a:solidFill>
        </p:grpSpPr>
        <p:sp>
          <p:nvSpPr>
            <p:cNvPr id="87" name="Google Shape;1841;p50">
              <a:extLst>
                <a:ext uri="{FF2B5EF4-FFF2-40B4-BE49-F238E27FC236}">
                  <a16:creationId xmlns:a16="http://schemas.microsoft.com/office/drawing/2014/main" id="{DF9EDD65-3E7B-4080-9383-517BBF36BA12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42;p50">
              <a:extLst>
                <a:ext uri="{FF2B5EF4-FFF2-40B4-BE49-F238E27FC236}">
                  <a16:creationId xmlns:a16="http://schemas.microsoft.com/office/drawing/2014/main" id="{6CDB263A-9AEC-68BE-6C64-3623FD1A9646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43;p50">
              <a:extLst>
                <a:ext uri="{FF2B5EF4-FFF2-40B4-BE49-F238E27FC236}">
                  <a16:creationId xmlns:a16="http://schemas.microsoft.com/office/drawing/2014/main" id="{EBBBF6DA-9CFE-4FB4-81CA-98506A33B1F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44;p50">
              <a:extLst>
                <a:ext uri="{FF2B5EF4-FFF2-40B4-BE49-F238E27FC236}">
                  <a16:creationId xmlns:a16="http://schemas.microsoft.com/office/drawing/2014/main" id="{442BC163-6970-83FF-13C0-6FF2F2D7F352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823;p50">
            <a:extLst>
              <a:ext uri="{FF2B5EF4-FFF2-40B4-BE49-F238E27FC236}">
                <a16:creationId xmlns:a16="http://schemas.microsoft.com/office/drawing/2014/main" id="{54FB8D30-A3D4-9B35-3C2F-CA3CDD0BF396}"/>
              </a:ext>
            </a:extLst>
          </p:cNvPr>
          <p:cNvSpPr txBox="1">
            <a:spLocks/>
          </p:cNvSpPr>
          <p:nvPr/>
        </p:nvSpPr>
        <p:spPr>
          <a:xfrm>
            <a:off x="4839800" y="1769646"/>
            <a:ext cx="353885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en-US" sz="1200" dirty="0"/>
              <a:t>Better results require </a:t>
            </a:r>
          </a:p>
          <a:p>
            <a:pPr marL="0" indent="0"/>
            <a:r>
              <a:rPr lang="en-US" sz="1200" dirty="0"/>
              <a:t>Reinforcement Learning</a:t>
            </a:r>
          </a:p>
        </p:txBody>
      </p:sp>
      <p:sp>
        <p:nvSpPr>
          <p:cNvPr id="112" name="Google Shape;1827;p50">
            <a:extLst>
              <a:ext uri="{FF2B5EF4-FFF2-40B4-BE49-F238E27FC236}">
                <a16:creationId xmlns:a16="http://schemas.microsoft.com/office/drawing/2014/main" id="{94E4FE3D-007F-49C6-4787-FD52A4459E2E}"/>
              </a:ext>
            </a:extLst>
          </p:cNvPr>
          <p:cNvSpPr txBox="1">
            <a:spLocks/>
          </p:cNvSpPr>
          <p:nvPr/>
        </p:nvSpPr>
        <p:spPr>
          <a:xfrm>
            <a:off x="5218048" y="1610789"/>
            <a:ext cx="2641523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Boosting Results</a:t>
            </a:r>
          </a:p>
        </p:txBody>
      </p:sp>
      <p:pic>
        <p:nvPicPr>
          <p:cNvPr id="23" name="Graphic 22" descr="Upward trend with solid fill">
            <a:extLst>
              <a:ext uri="{FF2B5EF4-FFF2-40B4-BE49-F238E27FC236}">
                <a16:creationId xmlns:a16="http://schemas.microsoft.com/office/drawing/2014/main" id="{93DFD557-0826-EC76-FE31-965F1C2DF6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72087" y="1100201"/>
            <a:ext cx="581917" cy="581917"/>
          </a:xfrm>
          <a:prstGeom prst="rect">
            <a:avLst/>
          </a:prstGeom>
        </p:spPr>
      </p:pic>
      <p:pic>
        <p:nvPicPr>
          <p:cNvPr id="25" name="Picture 2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6B130D-4695-9176-A14D-015FC2D2E0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43531" y="2393803"/>
            <a:ext cx="6027163" cy="16464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5501788" y="1677663"/>
            <a:ext cx="2367710" cy="2505687"/>
            <a:chOff x="5501788" y="1677663"/>
            <a:chExt cx="2367710" cy="2505687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6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6"/>
          <p:cNvSpPr txBox="1"/>
          <p:nvPr/>
        </p:nvSpPr>
        <p:spPr>
          <a:xfrm>
            <a:off x="300800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0" name="Google Shape;1460;p46">
            <a:hlinkClick r:id="rId3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1" name="Google Shape;1461;p46"/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2" name="Google Shape;1462;p46">
            <a:hlinkClick r:id="rId4" action="ppaction://hlinksldjump"/>
          </p:cNvPr>
          <p:cNvSpPr txBox="1"/>
          <p:nvPr/>
        </p:nvSpPr>
        <p:spPr>
          <a:xfrm>
            <a:off x="5372393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3" name="Google Shape;1463;p46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4" name="Google Shape;1464;p46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46">
            <a:hlinkClick r:id="rId6" action="ppaction://hlinksldjump"/>
          </p:cNvPr>
          <p:cNvSpPr txBox="1"/>
          <p:nvPr/>
        </p:nvSpPr>
        <p:spPr>
          <a:xfrm>
            <a:off x="221739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0" name="Google Shape;1470;p46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1" name="Google Shape;1471;p46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6">
            <a:hlinkClick r:id="rId9" action="ppaction://hlinksldjump"/>
          </p:cNvPr>
          <p:cNvSpPr txBox="1"/>
          <p:nvPr/>
        </p:nvSpPr>
        <p:spPr>
          <a:xfrm>
            <a:off x="3007049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5" name="Google Shape;1475;p46">
            <a:hlinkClick r:id="rId10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46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215;p42">
            <a:hlinkClick r:id="rId13" action="ppaction://hlinksldjump"/>
            <a:extLst>
              <a:ext uri="{FF2B5EF4-FFF2-40B4-BE49-F238E27FC236}">
                <a16:creationId xmlns:a16="http://schemas.microsoft.com/office/drawing/2014/main" id="{54777860-85E8-5BDD-A4E2-31F34F66970E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48" name="Google Shape;1218;p42">
            <a:extLst>
              <a:ext uri="{FF2B5EF4-FFF2-40B4-BE49-F238E27FC236}">
                <a16:creationId xmlns:a16="http://schemas.microsoft.com/office/drawing/2014/main" id="{5B5F05E9-A128-9348-DEF6-973C929EA788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219;p42">
            <a:extLst>
              <a:ext uri="{FF2B5EF4-FFF2-40B4-BE49-F238E27FC236}">
                <a16:creationId xmlns:a16="http://schemas.microsoft.com/office/drawing/2014/main" id="{7F63C28B-65A6-0BB6-3B56-0650942A3F76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15;p42">
            <a:extLst>
              <a:ext uri="{FF2B5EF4-FFF2-40B4-BE49-F238E27FC236}">
                <a16:creationId xmlns:a16="http://schemas.microsoft.com/office/drawing/2014/main" id="{2BC04757-F8CF-3EAE-EFFB-8FEC4BFFD66A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1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1569660F-49A3-988A-CCBF-3111032DBD2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2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F3C9E636-0A68-EE0A-AF39-937779591B5C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3" name="Google Shape;1383;p45">
            <a:extLst>
              <a:ext uri="{FF2B5EF4-FFF2-40B4-BE49-F238E27FC236}">
                <a16:creationId xmlns:a16="http://schemas.microsoft.com/office/drawing/2014/main" id="{8EA2FF38-BC8A-BCCB-4115-3ACBB6D51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4" name="Google Shape;1282;p43">
            <a:extLst>
              <a:ext uri="{FF2B5EF4-FFF2-40B4-BE49-F238E27FC236}">
                <a16:creationId xmlns:a16="http://schemas.microsoft.com/office/drawing/2014/main" id="{22D0A7D2-6555-A734-CF96-299124261553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F1BC1D-14FD-BEB0-CDA3-F60D114D3569}"/>
              </a:ext>
            </a:extLst>
          </p:cNvPr>
          <p:cNvSpPr txBox="1"/>
          <p:nvPr/>
        </p:nvSpPr>
        <p:spPr>
          <a:xfrm>
            <a:off x="4085131" y="1246945"/>
            <a:ext cx="9728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Libre Franklin"/>
              </a:rPr>
              <a:t>”</a:t>
            </a:r>
            <a:r>
              <a:rPr lang="en-US" sz="1100" dirty="0" err="1">
                <a:solidFill>
                  <a:schemeClr val="dk2"/>
                </a:solidFill>
                <a:latin typeface="Libre Franklin"/>
              </a:rPr>
              <a:t>Gigaword</a:t>
            </a:r>
            <a:r>
              <a:rPr lang="en-US" sz="1100" dirty="0">
                <a:solidFill>
                  <a:schemeClr val="dk2"/>
                </a:solidFill>
                <a:latin typeface="Libre Franklin"/>
              </a:rPr>
              <a:t>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FE7308-421C-DFC2-B789-6C7746C7DC3C}"/>
              </a:ext>
            </a:extLst>
          </p:cNvPr>
          <p:cNvSpPr txBox="1"/>
          <p:nvPr/>
        </p:nvSpPr>
        <p:spPr>
          <a:xfrm>
            <a:off x="184708" y="3550619"/>
            <a:ext cx="8847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dk2"/>
                </a:solidFill>
                <a:latin typeface="Libre Franklin"/>
                <a:sym typeface="Libre Franklin"/>
              </a:rPr>
              <a:t>This dataset consists of more than 10-million documents, with a total of more than 4-billion words.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dk2"/>
                </a:solidFill>
                <a:latin typeface="Libre Franklin"/>
              </a:rPr>
              <a:t>It is one of the most used in studies globally due to its richness in semantics and vocabulary.</a:t>
            </a:r>
            <a:endParaRPr lang="en-US" sz="1200" dirty="0">
              <a:solidFill>
                <a:schemeClr val="dk2"/>
              </a:solidFill>
              <a:latin typeface="Libre Franklin"/>
              <a:sym typeface="Libre Franklin"/>
            </a:endParaRPr>
          </a:p>
        </p:txBody>
      </p:sp>
      <p:pic>
        <p:nvPicPr>
          <p:cNvPr id="7" name="Picture 6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B331641-4D0A-C279-D942-A85FEB2FFE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6307" y="1801750"/>
            <a:ext cx="4064094" cy="15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3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5501788" y="1677663"/>
            <a:ext cx="2367710" cy="2505687"/>
            <a:chOff x="5501788" y="1677663"/>
            <a:chExt cx="2367710" cy="2505687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6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6"/>
          <p:cNvSpPr txBox="1"/>
          <p:nvPr/>
        </p:nvSpPr>
        <p:spPr>
          <a:xfrm>
            <a:off x="300800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0" name="Google Shape;1460;p46">
            <a:hlinkClick r:id="rId3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1" name="Google Shape;1461;p46"/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2" name="Google Shape;1462;p46">
            <a:hlinkClick r:id="rId4" action="ppaction://hlinksldjump"/>
          </p:cNvPr>
          <p:cNvSpPr txBox="1"/>
          <p:nvPr/>
        </p:nvSpPr>
        <p:spPr>
          <a:xfrm>
            <a:off x="5372393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3" name="Google Shape;1463;p46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4" name="Google Shape;1464;p46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46">
            <a:hlinkClick r:id="rId6" action="ppaction://hlinksldjump"/>
          </p:cNvPr>
          <p:cNvSpPr txBox="1"/>
          <p:nvPr/>
        </p:nvSpPr>
        <p:spPr>
          <a:xfrm>
            <a:off x="2217399" y="4492407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0" name="Google Shape;1470;p46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1" name="Google Shape;1471;p46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6">
            <a:hlinkClick r:id="rId9" action="ppaction://hlinksldjump"/>
          </p:cNvPr>
          <p:cNvSpPr txBox="1"/>
          <p:nvPr/>
        </p:nvSpPr>
        <p:spPr>
          <a:xfrm>
            <a:off x="3007049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5" name="Google Shape;1475;p46">
            <a:hlinkClick r:id="rId10" action="ppaction://hlinksldjump"/>
          </p:cNvPr>
          <p:cNvSpPr txBox="1"/>
          <p:nvPr/>
        </p:nvSpPr>
        <p:spPr>
          <a:xfrm>
            <a:off x="3795500" y="4492407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46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215;p42">
            <a:hlinkClick r:id="rId13" action="ppaction://hlinksldjump"/>
            <a:extLst>
              <a:ext uri="{FF2B5EF4-FFF2-40B4-BE49-F238E27FC236}">
                <a16:creationId xmlns:a16="http://schemas.microsoft.com/office/drawing/2014/main" id="{54777860-85E8-5BDD-A4E2-31F34F66970E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48" name="Google Shape;1218;p42">
            <a:extLst>
              <a:ext uri="{FF2B5EF4-FFF2-40B4-BE49-F238E27FC236}">
                <a16:creationId xmlns:a16="http://schemas.microsoft.com/office/drawing/2014/main" id="{5B5F05E9-A128-9348-DEF6-973C929EA788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219;p42">
            <a:extLst>
              <a:ext uri="{FF2B5EF4-FFF2-40B4-BE49-F238E27FC236}">
                <a16:creationId xmlns:a16="http://schemas.microsoft.com/office/drawing/2014/main" id="{7F63C28B-65A6-0BB6-3B56-0650942A3F76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215;p42">
            <a:extLst>
              <a:ext uri="{FF2B5EF4-FFF2-40B4-BE49-F238E27FC236}">
                <a16:creationId xmlns:a16="http://schemas.microsoft.com/office/drawing/2014/main" id="{2BC04757-F8CF-3EAE-EFFB-8FEC4BFFD66A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1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1569660F-49A3-988A-CCBF-3111032DBD2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2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F3C9E636-0A68-EE0A-AF39-937779591B5C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3" name="Google Shape;1383;p45">
            <a:extLst>
              <a:ext uri="{FF2B5EF4-FFF2-40B4-BE49-F238E27FC236}">
                <a16:creationId xmlns:a16="http://schemas.microsoft.com/office/drawing/2014/main" id="{8EA2FF38-BC8A-BCCB-4115-3ACBB6D51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4" name="Google Shape;1282;p43">
            <a:extLst>
              <a:ext uri="{FF2B5EF4-FFF2-40B4-BE49-F238E27FC236}">
                <a16:creationId xmlns:a16="http://schemas.microsoft.com/office/drawing/2014/main" id="{22D0A7D2-6555-A734-CF96-299124261553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F1BC1D-14FD-BEB0-CDA3-F60D114D3569}"/>
              </a:ext>
            </a:extLst>
          </p:cNvPr>
          <p:cNvSpPr txBox="1"/>
          <p:nvPr/>
        </p:nvSpPr>
        <p:spPr>
          <a:xfrm>
            <a:off x="4085131" y="1246945"/>
            <a:ext cx="9728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Libre Franklin"/>
              </a:rPr>
              <a:t>”</a:t>
            </a:r>
            <a:r>
              <a:rPr lang="en-US" sz="1100" dirty="0" err="1">
                <a:solidFill>
                  <a:schemeClr val="dk2"/>
                </a:solidFill>
                <a:latin typeface="Libre Franklin"/>
              </a:rPr>
              <a:t>Gigaword</a:t>
            </a:r>
            <a:r>
              <a:rPr lang="en-US" sz="1100" dirty="0">
                <a:solidFill>
                  <a:schemeClr val="dk2"/>
                </a:solidFill>
                <a:latin typeface="Libre Franklin"/>
              </a:rPr>
              <a:t>”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3557385-4A49-FF58-29E9-2C3211130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1141"/>
              </p:ext>
            </p:extLst>
          </p:nvPr>
        </p:nvGraphicFramePr>
        <p:xfrm>
          <a:off x="1523567" y="1822904"/>
          <a:ext cx="6096000" cy="1894840"/>
        </p:xfrm>
        <a:graphic>
          <a:graphicData uri="http://schemas.openxmlformats.org/drawingml/2006/table">
            <a:tbl>
              <a:tblPr firstRow="1" bandRow="1">
                <a:tableStyleId>{32A781C9-2677-4E8F-A1EC-37DA2DC56987}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370437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3682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Poppins ExtraBold"/>
                          <a:cs typeface="Poppins ExtraBold"/>
                          <a:sym typeface="Arial"/>
                        </a:rPr>
                        <a:t>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Poppins ExtraBold"/>
                          <a:cs typeface="Poppins ExtraBold"/>
                          <a:sym typeface="Arial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4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at least two people were killed in a suspected bomb attack on a passenger bus in the strife-torn southern </a:t>
                      </a:r>
                      <a:r>
                        <a:rPr lang="en-US" sz="1100" b="0" i="0" u="none" strike="noStrike" cap="none" dirty="0" err="1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philippines</a:t>
                      </a: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 on </a:t>
                      </a:r>
                      <a:r>
                        <a:rPr lang="en-US" sz="1100" b="0" i="0" u="none" strike="noStrike" cap="none" dirty="0" err="1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monday</a:t>
                      </a: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 , the military said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b="0" i="0" u="none" strike="noStrike" cap="none" dirty="0">
                        <a:solidFill>
                          <a:schemeClr val="dk2"/>
                        </a:solidFill>
                        <a:latin typeface="Libre Franklin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at least two dead in southern </a:t>
                      </a:r>
                      <a:r>
                        <a:rPr lang="en-US" sz="1100" b="0" i="0" u="none" strike="noStrike" cap="none" dirty="0" err="1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philippines</a:t>
                      </a: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 blast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us business leaders lashed out </a:t>
                      </a:r>
                      <a:r>
                        <a:rPr lang="en-US" sz="1100" b="0" i="0" u="none" strike="noStrike" cap="none" dirty="0" err="1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wednesday</a:t>
                      </a:r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 at legislation that would penalize companies for employing illegal immigrants .</a:t>
                      </a:r>
                    </a:p>
                    <a:p>
                      <a:pPr algn="ctr"/>
                      <a:endParaRPr lang="en-US" sz="1100" b="0" i="0" u="none" strike="noStrike" cap="none" dirty="0">
                        <a:solidFill>
                          <a:schemeClr val="dk2"/>
                        </a:solidFill>
                        <a:latin typeface="Libre Franklin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u="none" strike="noStrike" cap="none" dirty="0">
                        <a:solidFill>
                          <a:schemeClr val="dk2"/>
                        </a:solidFill>
                        <a:latin typeface="Libre Franklin"/>
                        <a:cs typeface="Arial"/>
                        <a:sym typeface="Arial"/>
                      </a:endParaRPr>
                    </a:p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chemeClr val="dk2"/>
                          </a:solidFill>
                          <a:latin typeface="Libre Franklin"/>
                          <a:cs typeface="Arial"/>
                          <a:sym typeface="Arial"/>
                        </a:rPr>
                        <a:t>us business attacks tough immigration law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101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383;p45">
            <a:extLst>
              <a:ext uri="{FF2B5EF4-FFF2-40B4-BE49-F238E27FC236}">
                <a16:creationId xmlns:a16="http://schemas.microsoft.com/office/drawing/2014/main" id="{1910EF9B-9904-4F8D-7086-E11B201F1CA6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</a:p>
        </p:txBody>
      </p:sp>
      <p:grpSp>
        <p:nvGrpSpPr>
          <p:cNvPr id="1545" name="Google Shape;1545;p4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546" name="Google Shape;1546;p4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547" name="Google Shape;1547;p4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47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47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7" name="Google Shape;1557;p47">
            <a:hlinkClick r:id="rId3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9" name="Google Shape;1559;p47">
            <a:hlinkClick r:id="rId4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0" name="Google Shape;1560;p47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1" name="Google Shape;1561;p47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47">
            <a:hlinkClick r:id="rId6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7" name="Google Shape;1567;p47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8" name="Google Shape;1568;p47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47">
            <a:hlinkClick r:id="rId9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2" name="Google Shape;1572;p47">
            <a:hlinkClick r:id="rId10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3" name="Google Shape;1583;p47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4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4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215;p42">
            <a:hlinkClick r:id="rId13" action="ppaction://hlinksldjump"/>
            <a:extLst>
              <a:ext uri="{FF2B5EF4-FFF2-40B4-BE49-F238E27FC236}">
                <a16:creationId xmlns:a16="http://schemas.microsoft.com/office/drawing/2014/main" id="{9F12C152-D1D2-327B-A74B-4388F5A04D5C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114" name="Google Shape;1218;p42">
            <a:extLst>
              <a:ext uri="{FF2B5EF4-FFF2-40B4-BE49-F238E27FC236}">
                <a16:creationId xmlns:a16="http://schemas.microsoft.com/office/drawing/2014/main" id="{12E8ECD9-C407-A875-AC33-0AEA0546E05E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219;p42">
            <a:extLst>
              <a:ext uri="{FF2B5EF4-FFF2-40B4-BE49-F238E27FC236}">
                <a16:creationId xmlns:a16="http://schemas.microsoft.com/office/drawing/2014/main" id="{1F8ECCA9-FED6-4D28-5947-0FBC595B88AC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215;p42">
            <a:extLst>
              <a:ext uri="{FF2B5EF4-FFF2-40B4-BE49-F238E27FC236}">
                <a16:creationId xmlns:a16="http://schemas.microsoft.com/office/drawing/2014/main" id="{7FA8C1E1-2FC8-4BFF-BDAB-CC2632ADBBD1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117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806A005B-005A-298C-A2B0-36EB0789C2F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18" name="Google Shape;1461;p46">
            <a:extLst>
              <a:ext uri="{FF2B5EF4-FFF2-40B4-BE49-F238E27FC236}">
                <a16:creationId xmlns:a16="http://schemas.microsoft.com/office/drawing/2014/main" id="{03D4ABAC-173A-CD45-BD9D-B9E5C8E94392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476;p46">
            <a:extLst>
              <a:ext uri="{FF2B5EF4-FFF2-40B4-BE49-F238E27FC236}">
                <a16:creationId xmlns:a16="http://schemas.microsoft.com/office/drawing/2014/main" id="{76EC93EB-E1E7-1251-AA69-041D18EEF397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477;p46">
            <a:extLst>
              <a:ext uri="{FF2B5EF4-FFF2-40B4-BE49-F238E27FC236}">
                <a16:creationId xmlns:a16="http://schemas.microsoft.com/office/drawing/2014/main" id="{36F5C4EA-9B76-DD36-E39A-4B69924C343B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B82C98AA-CA4E-B058-D11B-5AC8A3911BA3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122" name="Google Shape;1282;p43">
            <a:extLst>
              <a:ext uri="{FF2B5EF4-FFF2-40B4-BE49-F238E27FC236}">
                <a16:creationId xmlns:a16="http://schemas.microsoft.com/office/drawing/2014/main" id="{2A12929D-F5F8-E9DC-269D-05C3BD1EE63C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Pre-processing of the Data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99CB99-A809-57A8-9D80-D3202D776437}"/>
              </a:ext>
            </a:extLst>
          </p:cNvPr>
          <p:cNvSpPr txBox="1"/>
          <p:nvPr/>
        </p:nvSpPr>
        <p:spPr>
          <a:xfrm>
            <a:off x="1595945" y="2094696"/>
            <a:ext cx="65292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lain"/>
            </a:pP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tf_example.features.feature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"article"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].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bytes_list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lvl="3"/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value.extend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([</a:t>
            </a:r>
            <a:r>
              <a:rPr lang="en-US" dirty="0" err="1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"article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</a:p>
          <a:p>
            <a:pPr marL="342900" indent="-342900">
              <a:buAutoNum type="arabicPlain" startAt="2"/>
            </a:pP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tf_example.features.feature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"abstract"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].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bytes_list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lvl="3"/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en-US" dirty="0" err="1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value.extend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([</a:t>
            </a:r>
            <a:r>
              <a:rPr lang="en-US" dirty="0" err="1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"abstract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383;p45">
            <a:extLst>
              <a:ext uri="{FF2B5EF4-FFF2-40B4-BE49-F238E27FC236}">
                <a16:creationId xmlns:a16="http://schemas.microsoft.com/office/drawing/2014/main" id="{FC97EE37-DBAC-8FFB-556D-294CE4118306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</a:p>
        </p:txBody>
      </p:sp>
      <p:sp>
        <p:nvSpPr>
          <p:cNvPr id="1590" name="Google Shape;1590;p48"/>
          <p:cNvSpPr/>
          <p:nvPr/>
        </p:nvSpPr>
        <p:spPr>
          <a:xfrm>
            <a:off x="6539881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8"/>
          <p:cNvSpPr/>
          <p:nvPr/>
        </p:nvSpPr>
        <p:spPr>
          <a:xfrm>
            <a:off x="3935828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8"/>
          <p:cNvSpPr/>
          <p:nvPr/>
        </p:nvSpPr>
        <p:spPr>
          <a:xfrm>
            <a:off x="1320575" y="1262706"/>
            <a:ext cx="1264800" cy="1264800"/>
          </a:xfrm>
          <a:prstGeom prst="ellipse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48"/>
          <p:cNvSpPr txBox="1">
            <a:spLocks noGrp="1"/>
          </p:cNvSpPr>
          <p:nvPr>
            <p:ph type="subTitle" idx="4294967295"/>
          </p:nvPr>
        </p:nvSpPr>
        <p:spPr>
          <a:xfrm>
            <a:off x="738537" y="3023524"/>
            <a:ext cx="2428875" cy="400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ROUGE-N</a:t>
            </a:r>
            <a:endParaRPr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94" name="Google Shape;1594;p48"/>
          <p:cNvSpPr txBox="1">
            <a:spLocks noGrp="1"/>
          </p:cNvSpPr>
          <p:nvPr>
            <p:ph type="subTitle" idx="4294967295"/>
          </p:nvPr>
        </p:nvSpPr>
        <p:spPr>
          <a:xfrm>
            <a:off x="734561" y="3361915"/>
            <a:ext cx="2487613" cy="5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Matching</a:t>
            </a:r>
            <a:endParaRPr sz="1600" dirty="0"/>
          </a:p>
        </p:txBody>
      </p:sp>
      <p:sp>
        <p:nvSpPr>
          <p:cNvPr id="1595" name="Google Shape;1595;p48"/>
          <p:cNvSpPr txBox="1">
            <a:spLocks noGrp="1"/>
          </p:cNvSpPr>
          <p:nvPr>
            <p:ph type="subTitle" idx="4294967295"/>
          </p:nvPr>
        </p:nvSpPr>
        <p:spPr>
          <a:xfrm>
            <a:off x="3386932" y="3025471"/>
            <a:ext cx="2428875" cy="400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ROUGE-L</a:t>
            </a:r>
            <a:endParaRPr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96" name="Google Shape;1596;p48"/>
          <p:cNvSpPr txBox="1">
            <a:spLocks noGrp="1"/>
          </p:cNvSpPr>
          <p:nvPr>
            <p:ph type="subTitle" idx="4294967295"/>
          </p:nvPr>
        </p:nvSpPr>
        <p:spPr>
          <a:xfrm>
            <a:off x="3328194" y="3386762"/>
            <a:ext cx="2487613" cy="5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Longest common sequence</a:t>
            </a:r>
            <a:endParaRPr sz="1600" dirty="0"/>
          </a:p>
        </p:txBody>
      </p:sp>
      <p:sp>
        <p:nvSpPr>
          <p:cNvPr id="1597" name="Google Shape;1597;p48"/>
          <p:cNvSpPr txBox="1">
            <a:spLocks noGrp="1"/>
          </p:cNvSpPr>
          <p:nvPr>
            <p:ph type="subTitle" idx="4294967295"/>
          </p:nvPr>
        </p:nvSpPr>
        <p:spPr>
          <a:xfrm>
            <a:off x="5980565" y="3028269"/>
            <a:ext cx="2428875" cy="400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ROUGE-S</a:t>
            </a:r>
            <a:endParaRPr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98" name="Google Shape;1598;p48"/>
          <p:cNvSpPr txBox="1">
            <a:spLocks noGrp="1"/>
          </p:cNvSpPr>
          <p:nvPr>
            <p:ph type="subTitle" idx="4294967295"/>
          </p:nvPr>
        </p:nvSpPr>
        <p:spPr>
          <a:xfrm>
            <a:off x="5980565" y="3362449"/>
            <a:ext cx="2487612" cy="5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Consecutive words</a:t>
            </a:r>
            <a:endParaRPr sz="1600" dirty="0"/>
          </a:p>
        </p:txBody>
      </p:sp>
      <p:cxnSp>
        <p:nvCxnSpPr>
          <p:cNvPr id="1608" name="Google Shape;1608;p48"/>
          <p:cNvCxnSpPr/>
          <p:nvPr/>
        </p:nvCxnSpPr>
        <p:spPr>
          <a:xfrm>
            <a:off x="1952975" y="2560681"/>
            <a:ext cx="2400" cy="365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09" name="Google Shape;1609;p48"/>
          <p:cNvCxnSpPr/>
          <p:nvPr/>
        </p:nvCxnSpPr>
        <p:spPr>
          <a:xfrm>
            <a:off x="4568227" y="2542725"/>
            <a:ext cx="0" cy="401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0" name="Google Shape;1610;p48"/>
          <p:cNvCxnSpPr/>
          <p:nvPr/>
        </p:nvCxnSpPr>
        <p:spPr>
          <a:xfrm>
            <a:off x="7172300" y="2542725"/>
            <a:ext cx="0" cy="4011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1" name="Google Shape;1611;p48"/>
          <p:cNvCxnSpPr>
            <a:endCxn id="1591" idx="2"/>
          </p:cNvCxnSpPr>
          <p:nvPr/>
        </p:nvCxnSpPr>
        <p:spPr>
          <a:xfrm>
            <a:off x="2585228" y="1895106"/>
            <a:ext cx="13506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48"/>
          <p:cNvCxnSpPr>
            <a:stCxn id="1591" idx="6"/>
            <a:endCxn id="1590" idx="2"/>
          </p:cNvCxnSpPr>
          <p:nvPr/>
        </p:nvCxnSpPr>
        <p:spPr>
          <a:xfrm>
            <a:off x="5200628" y="1895106"/>
            <a:ext cx="13392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3" name="Google Shape;1613;p48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14" name="Google Shape;1614;p48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15" name="Google Shape;1615;p48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48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48"/>
          <p:cNvSpPr txBox="1"/>
          <p:nvPr/>
        </p:nvSpPr>
        <p:spPr>
          <a:xfrm>
            <a:off x="2991657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5" name="Google Shape;1625;p48">
            <a:hlinkClick r:id="rId3" action="ppaction://hlinksldjump"/>
          </p:cNvPr>
          <p:cNvSpPr txBox="1"/>
          <p:nvPr/>
        </p:nvSpPr>
        <p:spPr>
          <a:xfrm>
            <a:off x="377914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6" name="Google Shape;1626;p48"/>
          <p:cNvSpPr txBox="1"/>
          <p:nvPr/>
        </p:nvSpPr>
        <p:spPr>
          <a:xfrm>
            <a:off x="456878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7" name="Google Shape;1627;p48">
            <a:hlinkClick r:id="rId4" action="ppaction://hlinksldjump"/>
          </p:cNvPr>
          <p:cNvSpPr txBox="1"/>
          <p:nvPr/>
        </p:nvSpPr>
        <p:spPr>
          <a:xfrm>
            <a:off x="535604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8" name="Google Shape;1628;p48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29" name="Google Shape;1629;p48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0" name="Google Shape;1630;p48">
            <a:hlinkClick r:id="rId6" action="ppaction://hlinksldjump"/>
          </p:cNvPr>
          <p:cNvSpPr txBox="1"/>
          <p:nvPr/>
        </p:nvSpPr>
        <p:spPr>
          <a:xfrm>
            <a:off x="2201047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5" name="Google Shape;1635;p48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6" name="Google Shape;1636;p48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Google Shape;1639;p48">
            <a:hlinkClick r:id="rId9" action="ppaction://hlinksldjump"/>
          </p:cNvPr>
          <p:cNvSpPr txBox="1"/>
          <p:nvPr/>
        </p:nvSpPr>
        <p:spPr>
          <a:xfrm>
            <a:off x="299069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0" name="Google Shape;1640;p48">
            <a:hlinkClick r:id="rId10" action="ppaction://hlinksldjump"/>
          </p:cNvPr>
          <p:cNvSpPr txBox="1"/>
          <p:nvPr/>
        </p:nvSpPr>
        <p:spPr>
          <a:xfrm>
            <a:off x="3779148" y="4498986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3" name="Google Shape;1643;p48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48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8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215;p42">
            <a:hlinkClick r:id="rId13" action="ppaction://hlinksldjump"/>
            <a:extLst>
              <a:ext uri="{FF2B5EF4-FFF2-40B4-BE49-F238E27FC236}">
                <a16:creationId xmlns:a16="http://schemas.microsoft.com/office/drawing/2014/main" id="{425DFD55-0E13-2134-34BC-322F023E7CD8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63" name="Google Shape;1218;p42">
            <a:extLst>
              <a:ext uri="{FF2B5EF4-FFF2-40B4-BE49-F238E27FC236}">
                <a16:creationId xmlns:a16="http://schemas.microsoft.com/office/drawing/2014/main" id="{474F6EE3-7BF2-94FE-8918-12997DA542E1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1219;p42">
            <a:extLst>
              <a:ext uri="{FF2B5EF4-FFF2-40B4-BE49-F238E27FC236}">
                <a16:creationId xmlns:a16="http://schemas.microsoft.com/office/drawing/2014/main" id="{9518FF90-A776-F708-8BDD-5E05813A3D7B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1215;p42">
            <a:extLst>
              <a:ext uri="{FF2B5EF4-FFF2-40B4-BE49-F238E27FC236}">
                <a16:creationId xmlns:a16="http://schemas.microsoft.com/office/drawing/2014/main" id="{D030525C-FB9E-FFDE-A8F6-2FC21924FB45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66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4A691775-7FE5-8C0B-CC69-004887C315A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7" name="Google Shape;1461;p46">
            <a:extLst>
              <a:ext uri="{FF2B5EF4-FFF2-40B4-BE49-F238E27FC236}">
                <a16:creationId xmlns:a16="http://schemas.microsoft.com/office/drawing/2014/main" id="{46A9F06D-75C5-D71C-5DA5-405EAEAD479B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1476;p46">
            <a:extLst>
              <a:ext uri="{FF2B5EF4-FFF2-40B4-BE49-F238E27FC236}">
                <a16:creationId xmlns:a16="http://schemas.microsoft.com/office/drawing/2014/main" id="{F9287572-EA7B-D591-C129-5B662F398B3F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1477;p46">
            <a:extLst>
              <a:ext uri="{FF2B5EF4-FFF2-40B4-BE49-F238E27FC236}">
                <a16:creationId xmlns:a16="http://schemas.microsoft.com/office/drawing/2014/main" id="{855EAACA-4801-65F1-7703-3DD213541A28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C50F024B-C34C-7234-E51F-D41096C63059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71" name="Google Shape;1282;p43">
            <a:extLst>
              <a:ext uri="{FF2B5EF4-FFF2-40B4-BE49-F238E27FC236}">
                <a16:creationId xmlns:a16="http://schemas.microsoft.com/office/drawing/2014/main" id="{3846DDA7-6322-C1BD-0765-CDCA861A7040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ROUGE</a:t>
            </a:r>
          </a:p>
        </p:txBody>
      </p:sp>
      <p:pic>
        <p:nvPicPr>
          <p:cNvPr id="5" name="Graphic 4" descr="Completed with solid fill">
            <a:extLst>
              <a:ext uri="{FF2B5EF4-FFF2-40B4-BE49-F238E27FC236}">
                <a16:creationId xmlns:a16="http://schemas.microsoft.com/office/drawing/2014/main" id="{AA3A5864-6FBE-2587-AF99-D5C831ECB1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43518" y="1492056"/>
            <a:ext cx="818913" cy="818913"/>
          </a:xfrm>
          <a:prstGeom prst="rect">
            <a:avLst/>
          </a:prstGeom>
        </p:spPr>
      </p:pic>
      <p:pic>
        <p:nvPicPr>
          <p:cNvPr id="7" name="Graphic 6" descr="Basic Shapes with solid fill">
            <a:extLst>
              <a:ext uri="{FF2B5EF4-FFF2-40B4-BE49-F238E27FC236}">
                <a16:creationId xmlns:a16="http://schemas.microsoft.com/office/drawing/2014/main" id="{EA98CDA1-CCAF-B08B-5C0E-509770D7A6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93960" y="1578411"/>
            <a:ext cx="713460" cy="713460"/>
          </a:xfrm>
          <a:prstGeom prst="rect">
            <a:avLst/>
          </a:prstGeom>
        </p:spPr>
      </p:pic>
      <p:pic>
        <p:nvPicPr>
          <p:cNvPr id="9" name="Graphic 8" descr="Link with solid fill">
            <a:extLst>
              <a:ext uri="{FF2B5EF4-FFF2-40B4-BE49-F238E27FC236}">
                <a16:creationId xmlns:a16="http://schemas.microsoft.com/office/drawing/2014/main" id="{9A2822FF-A4C1-4364-376B-CEA37A6DC99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02484" y="1528672"/>
            <a:ext cx="739632" cy="7396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49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9"/>
          <p:cNvSpPr txBox="1"/>
          <p:nvPr/>
        </p:nvSpPr>
        <p:spPr>
          <a:xfrm>
            <a:off x="2994010" y="44981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7" name="Google Shape;1667;p49">
            <a:hlinkClick r:id="rId3" action="ppaction://hlinksldjump"/>
          </p:cNvPr>
          <p:cNvSpPr txBox="1"/>
          <p:nvPr/>
        </p:nvSpPr>
        <p:spPr>
          <a:xfrm>
            <a:off x="3781501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8" name="Google Shape;1668;p49"/>
          <p:cNvSpPr txBox="1"/>
          <p:nvPr/>
        </p:nvSpPr>
        <p:spPr>
          <a:xfrm>
            <a:off x="4571138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9" name="Google Shape;1669;p49">
            <a:hlinkClick r:id="rId4" action="ppaction://hlinksldjump"/>
          </p:cNvPr>
          <p:cNvSpPr txBox="1"/>
          <p:nvPr/>
        </p:nvSpPr>
        <p:spPr>
          <a:xfrm>
            <a:off x="5358394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0" name="Google Shape;1670;p49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71" name="Google Shape;1671;p49">
            <a:hlinkClick r:id="rId3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49">
            <a:hlinkClick r:id="rId6" action="ppaction://hlinksldjump"/>
          </p:cNvPr>
          <p:cNvSpPr txBox="1"/>
          <p:nvPr/>
        </p:nvSpPr>
        <p:spPr>
          <a:xfrm>
            <a:off x="2203400" y="44981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7" name="Google Shape;1677;p49">
            <a:hlinkClick r:id="rId7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78" name="Google Shape;1678;p49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49">
            <a:hlinkClick r:id="rId9" action="ppaction://hlinksldjump"/>
          </p:cNvPr>
          <p:cNvSpPr txBox="1"/>
          <p:nvPr/>
        </p:nvSpPr>
        <p:spPr>
          <a:xfrm>
            <a:off x="2993050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2" name="Google Shape;1682;p49">
            <a:hlinkClick r:id="rId10" action="ppaction://hlinksldjump"/>
          </p:cNvPr>
          <p:cNvSpPr txBox="1"/>
          <p:nvPr/>
        </p:nvSpPr>
        <p:spPr>
          <a:xfrm>
            <a:off x="3781501" y="4498175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5" name="Google Shape;1685;p49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215;p42">
            <a:hlinkClick r:id="rId13" action="ppaction://hlinksldjump"/>
            <a:extLst>
              <a:ext uri="{FF2B5EF4-FFF2-40B4-BE49-F238E27FC236}">
                <a16:creationId xmlns:a16="http://schemas.microsoft.com/office/drawing/2014/main" id="{C2C3D4FE-E639-BB00-C738-7562B955FD2D}"/>
              </a:ext>
            </a:extLst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161" name="Google Shape;1218;p42">
            <a:extLst>
              <a:ext uri="{FF2B5EF4-FFF2-40B4-BE49-F238E27FC236}">
                <a16:creationId xmlns:a16="http://schemas.microsoft.com/office/drawing/2014/main" id="{1B2037A3-1384-20BD-E33B-FAE4781920BA}"/>
              </a:ext>
            </a:extLst>
          </p:cNvPr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219;p42">
            <a:extLst>
              <a:ext uri="{FF2B5EF4-FFF2-40B4-BE49-F238E27FC236}">
                <a16:creationId xmlns:a16="http://schemas.microsoft.com/office/drawing/2014/main" id="{EFB6D6E2-9CB8-3E54-EC60-80B0DFF56BB4}"/>
              </a:ext>
            </a:extLst>
          </p:cNvPr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215;p42">
            <a:extLst>
              <a:ext uri="{FF2B5EF4-FFF2-40B4-BE49-F238E27FC236}">
                <a16:creationId xmlns:a16="http://schemas.microsoft.com/office/drawing/2014/main" id="{FD005C09-1171-46EF-74FF-29E601AFF5D2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 </a:t>
            </a: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164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040E4994-552B-095A-FFB9-903C89A5697B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65" name="Google Shape;1461;p46">
            <a:extLst>
              <a:ext uri="{FF2B5EF4-FFF2-40B4-BE49-F238E27FC236}">
                <a16:creationId xmlns:a16="http://schemas.microsoft.com/office/drawing/2014/main" id="{D3071F87-776A-1208-85FE-8D4752C7ED76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476;p46">
            <a:extLst>
              <a:ext uri="{FF2B5EF4-FFF2-40B4-BE49-F238E27FC236}">
                <a16:creationId xmlns:a16="http://schemas.microsoft.com/office/drawing/2014/main" id="{0F2D3D98-1705-609F-8967-9FF21FC98F77}"/>
              </a:ext>
            </a:extLst>
          </p:cNvPr>
          <p:cNvSpPr txBox="1"/>
          <p:nvPr/>
        </p:nvSpPr>
        <p:spPr>
          <a:xfrm>
            <a:off x="4585137" y="4492407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477;p46">
            <a:extLst>
              <a:ext uri="{FF2B5EF4-FFF2-40B4-BE49-F238E27FC236}">
                <a16:creationId xmlns:a16="http://schemas.microsoft.com/office/drawing/2014/main" id="{E204B1F7-7C74-285D-D61E-6DC936774894}"/>
              </a:ext>
            </a:extLst>
          </p:cNvPr>
          <p:cNvSpPr/>
          <p:nvPr/>
        </p:nvSpPr>
        <p:spPr>
          <a:xfrm>
            <a:off x="4584874" y="498047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214;p42">
            <a:hlinkClick r:id="rId10" action="ppaction://hlinksldjump"/>
            <a:extLst>
              <a:ext uri="{FF2B5EF4-FFF2-40B4-BE49-F238E27FC236}">
                <a16:creationId xmlns:a16="http://schemas.microsoft.com/office/drawing/2014/main" id="{17886552-26D0-9E9E-F8D7-FD620FF16F97}"/>
              </a:ext>
            </a:extLst>
          </p:cNvPr>
          <p:cNvSpPr txBox="1"/>
          <p:nvPr/>
        </p:nvSpPr>
        <p:spPr>
          <a:xfrm>
            <a:off x="3120645" y="4134200"/>
            <a:ext cx="7956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169" name="Google Shape;1383;p45">
            <a:extLst>
              <a:ext uri="{FF2B5EF4-FFF2-40B4-BE49-F238E27FC236}">
                <a16:creationId xmlns:a16="http://schemas.microsoft.com/office/drawing/2014/main" id="{02F6F08D-16E1-1073-3B25-BD2965E35AA1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</a:p>
        </p:txBody>
      </p:sp>
      <p:sp>
        <p:nvSpPr>
          <p:cNvPr id="174" name="Google Shape;1282;p43">
            <a:extLst>
              <a:ext uri="{FF2B5EF4-FFF2-40B4-BE49-F238E27FC236}">
                <a16:creationId xmlns:a16="http://schemas.microsoft.com/office/drawing/2014/main" id="{FD5D97BE-FC4F-1652-84FA-B3191AB4E693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Architecture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8147A88-0506-559F-22F3-A2F189CE22B9}"/>
              </a:ext>
            </a:extLst>
          </p:cNvPr>
          <p:cNvSpPr txBox="1"/>
          <p:nvPr/>
        </p:nvSpPr>
        <p:spPr>
          <a:xfrm>
            <a:off x="447801" y="1853806"/>
            <a:ext cx="8877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Maximize ROUGE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Use self-critical policy gradient training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We produce two separate output sequences at each training iteration:</a:t>
            </a:r>
          </a:p>
          <a:p>
            <a:pPr marL="342900" lvl="8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bre Franklin"/>
              </a:rPr>
              <a:t>Obtained by sampling from the probability distribution at each decoding time step</a:t>
            </a:r>
          </a:p>
          <a:p>
            <a:pPr marL="342900" lvl="8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ibre Franklin"/>
              </a:rPr>
              <a:t>Obtained by maximizing the output probability distribution at each time step performing a greedy search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</a:rPr>
              <a:t>We define a reward function and compare it with the ground truth sequence with the evaluation metric of our choice</a:t>
            </a:r>
            <a:endParaRPr lang="en-US" dirty="0">
              <a:solidFill>
                <a:schemeClr val="dk2"/>
              </a:solidFill>
              <a:latin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/>
        </p:nvSpPr>
        <p:spPr>
          <a:xfrm>
            <a:off x="2991496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9" name="Google Shape;509;p33">
            <a:hlinkClick r:id="rId3" action="ppaction://hlinksldjump"/>
          </p:cNvPr>
          <p:cNvSpPr txBox="1"/>
          <p:nvPr/>
        </p:nvSpPr>
        <p:spPr>
          <a:xfrm>
            <a:off x="299053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 txBox="1"/>
          <p:nvPr/>
        </p:nvSpPr>
        <p:spPr>
          <a:xfrm>
            <a:off x="377898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1" name="Google Shape;511;p33">
            <a:hlinkClick r:id="rId5" action="ppaction://hlinksldjump"/>
          </p:cNvPr>
          <p:cNvSpPr txBox="1"/>
          <p:nvPr/>
        </p:nvSpPr>
        <p:spPr>
          <a:xfrm>
            <a:off x="456862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2" name="Google Shape;512;p33">
            <a:hlinkClick r:id="rId6" action="ppaction://hlinksldjump"/>
          </p:cNvPr>
          <p:cNvSpPr txBox="1"/>
          <p:nvPr/>
        </p:nvSpPr>
        <p:spPr>
          <a:xfrm>
            <a:off x="5355880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33">
            <a:hlinkClick r:id="rId7" action="ppaction://hlinksldjump"/>
          </p:cNvPr>
          <p:cNvSpPr txBox="1"/>
          <p:nvPr/>
        </p:nvSpPr>
        <p:spPr>
          <a:xfrm>
            <a:off x="2200886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33">
            <a:hlinkClick r:id="rId8" action="ppaction://hlinksldjump"/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18" name="Google Shape;518;p33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9" name="Google Shape;519;p33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3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23" name="Google Shape;523;p3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24" name="Google Shape;524;p3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3"/>
          <p:cNvGrpSpPr/>
          <p:nvPr/>
        </p:nvGrpSpPr>
        <p:grpSpPr>
          <a:xfrm flipH="1"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526" name="Google Shape;526;p33"/>
            <p:cNvSpPr/>
            <p:nvPr/>
          </p:nvSpPr>
          <p:spPr>
            <a:xfrm>
              <a:off x="669525" y="1066225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Table of Contents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35" name="Google Shape;535;p3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1126125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3517800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Text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Summarization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5909475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Methodology 1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1126125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Methodology 2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3517800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Results</a:t>
            </a:r>
            <a:endParaRPr lang="en-US"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Analysis</a:t>
            </a:r>
            <a:endParaRPr lang="en-US"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5909475" y="2858400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Conclusion</a:t>
            </a:r>
            <a:endParaRPr sz="16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7" name="Google Shape;547;p33">
            <a:hlinkClick r:id="rId7" action="ppaction://hlinksldjump"/>
          </p:cNvPr>
          <p:cNvSpPr/>
          <p:nvPr/>
        </p:nvSpPr>
        <p:spPr>
          <a:xfrm>
            <a:off x="1599225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33"/>
          <p:cNvSpPr/>
          <p:nvPr/>
        </p:nvSpPr>
        <p:spPr>
          <a:xfrm>
            <a:off x="1456425" y="3565036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3">
            <a:hlinkClick r:id="rId5" action="ppaction://hlinksldjump"/>
          </p:cNvPr>
          <p:cNvSpPr/>
          <p:nvPr/>
        </p:nvSpPr>
        <p:spPr>
          <a:xfrm>
            <a:off x="1599225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3"/>
          <p:cNvSpPr/>
          <p:nvPr/>
        </p:nvSpPr>
        <p:spPr>
          <a:xfrm>
            <a:off x="3848100" y="3565036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3">
            <a:hlinkClick r:id="rId6" action="ppaction://hlinksldjump"/>
          </p:cNvPr>
          <p:cNvSpPr/>
          <p:nvPr/>
        </p:nvSpPr>
        <p:spPr>
          <a:xfrm>
            <a:off x="3990900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8" name="Google Shape;558;p33">
            <a:hlinkClick r:id="rId8" action="ppaction://hlinksldjump"/>
          </p:cNvPr>
          <p:cNvSpPr/>
          <p:nvPr/>
        </p:nvSpPr>
        <p:spPr>
          <a:xfrm>
            <a:off x="6382575" y="3719163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33">
            <a:hlinkClick r:id="rId3" action="ppaction://hlinksldjump"/>
          </p:cNvPr>
          <p:cNvSpPr/>
          <p:nvPr/>
        </p:nvSpPr>
        <p:spPr>
          <a:xfrm>
            <a:off x="3990900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Access</a:t>
            </a:r>
            <a:endParaRPr sz="12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33">
            <a:hlinkClick r:id="rId11" action="ppaction://hlinksldjump"/>
          </p:cNvPr>
          <p:cNvSpPr/>
          <p:nvPr/>
        </p:nvSpPr>
        <p:spPr>
          <a:xfrm>
            <a:off x="6382575" y="2249257"/>
            <a:ext cx="1162200" cy="197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Poppins"/>
                <a:cs typeface="Poppins"/>
                <a:sym typeface="Poppins"/>
              </a:rPr>
              <a:t>Access</a:t>
            </a:r>
            <a:endParaRPr sz="1200" b="1" dirty="0">
              <a:solidFill>
                <a:schemeClr val="lt2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70" name="Google Shape;570;p33"/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621792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54;p33">
            <a:extLst>
              <a:ext uri="{FF2B5EF4-FFF2-40B4-BE49-F238E27FC236}">
                <a16:creationId xmlns:a16="http://schemas.microsoft.com/office/drawing/2014/main" id="{A28B98E0-9A9E-D74A-CF5F-78965C5557CB}"/>
              </a:ext>
            </a:extLst>
          </p:cNvPr>
          <p:cNvSpPr/>
          <p:nvPr/>
        </p:nvSpPr>
        <p:spPr>
          <a:xfrm>
            <a:off x="6239775" y="3561444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554;p33">
            <a:extLst>
              <a:ext uri="{FF2B5EF4-FFF2-40B4-BE49-F238E27FC236}">
                <a16:creationId xmlns:a16="http://schemas.microsoft.com/office/drawing/2014/main" id="{0831B7F8-83E0-C054-C3CF-CE52D7C119FB}"/>
              </a:ext>
            </a:extLst>
          </p:cNvPr>
          <p:cNvSpPr/>
          <p:nvPr/>
        </p:nvSpPr>
        <p:spPr>
          <a:xfrm>
            <a:off x="6212873" y="2091538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54;p33">
            <a:extLst>
              <a:ext uri="{FF2B5EF4-FFF2-40B4-BE49-F238E27FC236}">
                <a16:creationId xmlns:a16="http://schemas.microsoft.com/office/drawing/2014/main" id="{266ED134-B3D6-A4BA-D1D9-F548A626A436}"/>
              </a:ext>
            </a:extLst>
          </p:cNvPr>
          <p:cNvSpPr/>
          <p:nvPr/>
        </p:nvSpPr>
        <p:spPr>
          <a:xfrm>
            <a:off x="3848075" y="2093311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54;p33">
            <a:extLst>
              <a:ext uri="{FF2B5EF4-FFF2-40B4-BE49-F238E27FC236}">
                <a16:creationId xmlns:a16="http://schemas.microsoft.com/office/drawing/2014/main" id="{12842036-0ADA-8A83-662B-570B289EBCE8}"/>
              </a:ext>
            </a:extLst>
          </p:cNvPr>
          <p:cNvSpPr/>
          <p:nvPr/>
        </p:nvSpPr>
        <p:spPr>
          <a:xfrm>
            <a:off x="1456681" y="2091538"/>
            <a:ext cx="1447800" cy="29400"/>
          </a:xfrm>
          <a:prstGeom prst="roundRect">
            <a:avLst>
              <a:gd name="adj" fmla="val 50000"/>
            </a:avLst>
          </a:prstGeom>
          <a:solidFill>
            <a:srgbClr val="FFFFFF">
              <a:alpha val="43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73;p34">
            <a:hlinkClick r:id="rId7" action="ppaction://hlinksldjump"/>
            <a:extLst>
              <a:ext uri="{FF2B5EF4-FFF2-40B4-BE49-F238E27FC236}">
                <a16:creationId xmlns:a16="http://schemas.microsoft.com/office/drawing/2014/main" id="{3E689CCA-B25D-AE2F-2ABB-FB26EE8FC8D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1861;p50">
            <a:extLst>
              <a:ext uri="{FF2B5EF4-FFF2-40B4-BE49-F238E27FC236}">
                <a16:creationId xmlns:a16="http://schemas.microsoft.com/office/drawing/2014/main" id="{88B27E12-99B0-863E-9D20-F8B0108633A2}"/>
              </a:ext>
            </a:extLst>
          </p:cNvPr>
          <p:cNvSpPr/>
          <p:nvPr/>
        </p:nvSpPr>
        <p:spPr>
          <a:xfrm>
            <a:off x="2600249" y="4084625"/>
            <a:ext cx="4008979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52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7" name="Google Shape;1967;p52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p52">
            <a:hlinkClick r:id="rId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74" name="Google Shape;1974;p52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52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1818;p50">
            <a:extLst>
              <a:ext uri="{FF2B5EF4-FFF2-40B4-BE49-F238E27FC236}">
                <a16:creationId xmlns:a16="http://schemas.microsoft.com/office/drawing/2014/main" id="{01812F3E-FFDC-48C8-E3AC-29E0DA93A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Result Analysis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58" name="Google Shape;1862;p50">
            <a:extLst>
              <a:ext uri="{FF2B5EF4-FFF2-40B4-BE49-F238E27FC236}">
                <a16:creationId xmlns:a16="http://schemas.microsoft.com/office/drawing/2014/main" id="{4AA6BFFD-26E9-B2C9-F364-18C4D3001D8B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Results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259" name="Google Shape;1863;p50">
            <a:hlinkClick r:id="rId9" action="ppaction://hlinksldjump"/>
            <a:extLst>
              <a:ext uri="{FF2B5EF4-FFF2-40B4-BE49-F238E27FC236}">
                <a16:creationId xmlns:a16="http://schemas.microsoft.com/office/drawing/2014/main" id="{67FF9E60-1CE6-0236-3F45-FD430F4BF0AF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60" name="Google Shape;1864;p50">
            <a:hlinkClick r:id="rId3" action="ppaction://hlinksldjump"/>
            <a:extLst>
              <a:ext uri="{FF2B5EF4-FFF2-40B4-BE49-F238E27FC236}">
                <a16:creationId xmlns:a16="http://schemas.microsoft.com/office/drawing/2014/main" id="{1814C755-E311-9CF3-A358-BAA8A80F4286}"/>
              </a:ext>
            </a:extLst>
          </p:cNvPr>
          <p:cNvSpPr txBox="1"/>
          <p:nvPr/>
        </p:nvSpPr>
        <p:spPr>
          <a:xfrm>
            <a:off x="4511019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261" name="Google Shape;1865;p50">
            <a:hlinkClick r:id="rId9" action="ppaction://hlinksldjump"/>
            <a:extLst>
              <a:ext uri="{FF2B5EF4-FFF2-40B4-BE49-F238E27FC236}">
                <a16:creationId xmlns:a16="http://schemas.microsoft.com/office/drawing/2014/main" id="{0A21590F-EF3B-A7CE-781A-823D54624527}"/>
              </a:ext>
            </a:extLst>
          </p:cNvPr>
          <p:cNvSpPr txBox="1"/>
          <p:nvPr/>
        </p:nvSpPr>
        <p:spPr>
          <a:xfrm>
            <a:off x="5544188" y="4134200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Comparison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262" name="Google Shape;1866;p50">
            <a:extLst>
              <a:ext uri="{FF2B5EF4-FFF2-40B4-BE49-F238E27FC236}">
                <a16:creationId xmlns:a16="http://schemas.microsoft.com/office/drawing/2014/main" id="{8CDB6274-D801-3F21-38A0-6D297406E94D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1867;p50">
            <a:extLst>
              <a:ext uri="{FF2B5EF4-FFF2-40B4-BE49-F238E27FC236}">
                <a16:creationId xmlns:a16="http://schemas.microsoft.com/office/drawing/2014/main" id="{4D08CDC5-7B3A-767C-AA62-66FF7788766C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1868;p50">
            <a:extLst>
              <a:ext uri="{FF2B5EF4-FFF2-40B4-BE49-F238E27FC236}">
                <a16:creationId xmlns:a16="http://schemas.microsoft.com/office/drawing/2014/main" id="{2E1A37BB-17DB-F706-28C2-B79A3C58222F}"/>
              </a:ext>
            </a:extLst>
          </p:cNvPr>
          <p:cNvCxnSpPr/>
          <p:nvPr/>
        </p:nvCxnSpPr>
        <p:spPr>
          <a:xfrm>
            <a:off x="5470753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224;p53">
            <a:extLst>
              <a:ext uri="{FF2B5EF4-FFF2-40B4-BE49-F238E27FC236}">
                <a16:creationId xmlns:a16="http://schemas.microsoft.com/office/drawing/2014/main" id="{D95D1971-D5DA-15F3-020F-0A0C029D362C}"/>
              </a:ext>
            </a:extLst>
          </p:cNvPr>
          <p:cNvSpPr txBox="1"/>
          <p:nvPr/>
        </p:nvSpPr>
        <p:spPr>
          <a:xfrm>
            <a:off x="299246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8" name="Google Shape;2225;p53">
            <a:hlinkClick r:id="rId5" action="ppaction://hlinksldjump"/>
            <a:extLst>
              <a:ext uri="{FF2B5EF4-FFF2-40B4-BE49-F238E27FC236}">
                <a16:creationId xmlns:a16="http://schemas.microsoft.com/office/drawing/2014/main" id="{2BAED345-2A5A-5DE5-6FEF-6218E9FBFD70}"/>
              </a:ext>
            </a:extLst>
          </p:cNvPr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226;p53">
            <a:extLst>
              <a:ext uri="{FF2B5EF4-FFF2-40B4-BE49-F238E27FC236}">
                <a16:creationId xmlns:a16="http://schemas.microsoft.com/office/drawing/2014/main" id="{2B2AEF5E-303D-7E2E-F052-F557254FB2E5}"/>
              </a:ext>
            </a:extLst>
          </p:cNvPr>
          <p:cNvSpPr txBox="1"/>
          <p:nvPr/>
        </p:nvSpPr>
        <p:spPr>
          <a:xfrm>
            <a:off x="456958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227;p53">
            <a:hlinkClick r:id="rId5" action="ppaction://hlinksldjump"/>
            <a:extLst>
              <a:ext uri="{FF2B5EF4-FFF2-40B4-BE49-F238E27FC236}">
                <a16:creationId xmlns:a16="http://schemas.microsoft.com/office/drawing/2014/main" id="{33DC2F53-E811-A557-15C4-525ED8B1BA41}"/>
              </a:ext>
            </a:extLst>
          </p:cNvPr>
          <p:cNvSpPr txBox="1"/>
          <p:nvPr/>
        </p:nvSpPr>
        <p:spPr>
          <a:xfrm>
            <a:off x="535684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230;p53">
            <a:hlinkClick r:id="rId10" action="ppaction://hlinksldjump"/>
            <a:extLst>
              <a:ext uri="{FF2B5EF4-FFF2-40B4-BE49-F238E27FC236}">
                <a16:creationId xmlns:a16="http://schemas.microsoft.com/office/drawing/2014/main" id="{EFF87A63-B97F-7532-FE51-7E5D69412CB1}"/>
              </a:ext>
            </a:extLst>
          </p:cNvPr>
          <p:cNvSpPr txBox="1"/>
          <p:nvPr/>
        </p:nvSpPr>
        <p:spPr>
          <a:xfrm>
            <a:off x="2201850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239;p53">
            <a:hlinkClick r:id="rId11" action="ppaction://hlinksldjump"/>
            <a:extLst>
              <a:ext uri="{FF2B5EF4-FFF2-40B4-BE49-F238E27FC236}">
                <a16:creationId xmlns:a16="http://schemas.microsoft.com/office/drawing/2014/main" id="{2E08B104-C2CA-2D7C-9022-0E7186F6874D}"/>
              </a:ext>
            </a:extLst>
          </p:cNvPr>
          <p:cNvSpPr txBox="1"/>
          <p:nvPr/>
        </p:nvSpPr>
        <p:spPr>
          <a:xfrm>
            <a:off x="2991500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240;p53">
            <a:hlinkClick r:id="rId12" action="ppaction://hlinksldjump"/>
            <a:extLst>
              <a:ext uri="{FF2B5EF4-FFF2-40B4-BE49-F238E27FC236}">
                <a16:creationId xmlns:a16="http://schemas.microsoft.com/office/drawing/2014/main" id="{7489727C-9EAC-C7D3-1589-33151E3C96B4}"/>
              </a:ext>
            </a:extLst>
          </p:cNvPr>
          <p:cNvSpPr txBox="1"/>
          <p:nvPr/>
        </p:nvSpPr>
        <p:spPr>
          <a:xfrm>
            <a:off x="3779951" y="4498986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241;p53">
            <a:hlinkClick r:id="rId13" action="ppaction://hlinksldjump"/>
            <a:extLst>
              <a:ext uri="{FF2B5EF4-FFF2-40B4-BE49-F238E27FC236}">
                <a16:creationId xmlns:a16="http://schemas.microsoft.com/office/drawing/2014/main" id="{C8A27A2C-F6A7-2CAC-7709-AA5AB9E7F1C3}"/>
              </a:ext>
            </a:extLst>
          </p:cNvPr>
          <p:cNvSpPr txBox="1"/>
          <p:nvPr/>
        </p:nvSpPr>
        <p:spPr>
          <a:xfrm>
            <a:off x="456958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C2141BF6-B9F7-5488-5F87-7335B562A33D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278" name="Google Shape;1872;p50">
            <a:hlinkClick r:id="rId15" action="ppaction://hlinksldjump"/>
            <a:extLst>
              <a:ext uri="{FF2B5EF4-FFF2-40B4-BE49-F238E27FC236}">
                <a16:creationId xmlns:a16="http://schemas.microsoft.com/office/drawing/2014/main" id="{186BA5C9-5B81-FED4-15CE-7DCE682D0BBE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1887;p50">
            <a:extLst>
              <a:ext uri="{FF2B5EF4-FFF2-40B4-BE49-F238E27FC236}">
                <a16:creationId xmlns:a16="http://schemas.microsoft.com/office/drawing/2014/main" id="{6AB85738-74A8-C573-7012-7977691CFFF3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1888;p50">
            <a:extLst>
              <a:ext uri="{FF2B5EF4-FFF2-40B4-BE49-F238E27FC236}">
                <a16:creationId xmlns:a16="http://schemas.microsoft.com/office/drawing/2014/main" id="{DFF1364C-602D-C12B-8EF5-F8AF01E830D4}"/>
              </a:ext>
            </a:extLst>
          </p:cNvPr>
          <p:cNvSpPr/>
          <p:nvPr/>
        </p:nvSpPr>
        <p:spPr>
          <a:xfrm>
            <a:off x="5356880" y="4986241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E127C22-4F5B-BFB9-6030-D523ED1863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04626" y="1109025"/>
            <a:ext cx="3529924" cy="2884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Google Shape;1898;p51"/>
          <p:cNvGrpSpPr/>
          <p:nvPr/>
        </p:nvGrpSpPr>
        <p:grpSpPr>
          <a:xfrm>
            <a:off x="99309" y="4482286"/>
            <a:ext cx="8940558" cy="84600"/>
            <a:chOff x="155346" y="4358775"/>
            <a:chExt cx="8934304" cy="84600"/>
          </a:xfrm>
        </p:grpSpPr>
        <p:cxnSp>
          <p:nvCxnSpPr>
            <p:cNvPr id="1899" name="Google Shape;1899;p5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00" name="Google Shape;1900;p5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861;p50">
            <a:extLst>
              <a:ext uri="{FF2B5EF4-FFF2-40B4-BE49-F238E27FC236}">
                <a16:creationId xmlns:a16="http://schemas.microsoft.com/office/drawing/2014/main" id="{C6EA51AC-622E-6955-D7CF-7A0809E37524}"/>
              </a:ext>
            </a:extLst>
          </p:cNvPr>
          <p:cNvSpPr/>
          <p:nvPr/>
        </p:nvSpPr>
        <p:spPr>
          <a:xfrm>
            <a:off x="2600249" y="4084625"/>
            <a:ext cx="4008979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299246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0" name="Google Shape;1910;p51">
            <a:hlinkClick r:id="rId3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2" name="Google Shape;1912;p51">
            <a:hlinkClick r:id="rId3" action="ppaction://hlinksldjump"/>
          </p:cNvPr>
          <p:cNvSpPr txBox="1"/>
          <p:nvPr/>
        </p:nvSpPr>
        <p:spPr>
          <a:xfrm>
            <a:off x="5356844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3" name="Google Shape;1913;p51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14" name="Google Shape;1914;p51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p51">
            <a:hlinkClick r:id="rId5" action="ppaction://hlinksldjump"/>
          </p:cNvPr>
          <p:cNvSpPr txBox="1"/>
          <p:nvPr/>
        </p:nvSpPr>
        <p:spPr>
          <a:xfrm>
            <a:off x="2201850" y="4489660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0" name="Google Shape;1920;p51">
            <a:hlinkClick r:id="rId6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1" name="Google Shape;1921;p5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51">
            <a:hlinkClick r:id="rId8" action="ppaction://hlinksldjump"/>
          </p:cNvPr>
          <p:cNvSpPr txBox="1"/>
          <p:nvPr/>
        </p:nvSpPr>
        <p:spPr>
          <a:xfrm>
            <a:off x="2991500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51">
            <a:hlinkClick r:id="rId9" action="ppaction://hlinksldjump"/>
          </p:cNvPr>
          <p:cNvSpPr txBox="1"/>
          <p:nvPr/>
        </p:nvSpPr>
        <p:spPr>
          <a:xfrm>
            <a:off x="3779951" y="4489660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6" name="Google Shape;1926;p51">
            <a:hlinkClick r:id="rId10" action="ppaction://hlinksldjump"/>
          </p:cNvPr>
          <p:cNvSpPr txBox="1"/>
          <p:nvPr/>
        </p:nvSpPr>
        <p:spPr>
          <a:xfrm>
            <a:off x="4569588" y="4489660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9" name="Google Shape;1929;p51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5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5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8;p50">
            <a:extLst>
              <a:ext uri="{FF2B5EF4-FFF2-40B4-BE49-F238E27FC236}">
                <a16:creationId xmlns:a16="http://schemas.microsoft.com/office/drawing/2014/main" id="{46749702-1EDB-7B7F-47C4-9C7E74E76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Result Analysis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2" name="Google Shape;1862;p50">
            <a:extLst>
              <a:ext uri="{FF2B5EF4-FFF2-40B4-BE49-F238E27FC236}">
                <a16:creationId xmlns:a16="http://schemas.microsoft.com/office/drawing/2014/main" id="{F9565214-7CD2-DB14-16D1-D7B7FFA1E9D6}"/>
              </a:ext>
            </a:extLst>
          </p:cNvPr>
          <p:cNvSpPr txBox="1"/>
          <p:nvPr/>
        </p:nvSpPr>
        <p:spPr>
          <a:xfrm>
            <a:off x="2592620" y="4134200"/>
            <a:ext cx="936681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Results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3" name="Google Shape;1863;p50">
            <a:hlinkClick r:id="rId3" action="ppaction://hlinksldjump"/>
            <a:extLst>
              <a:ext uri="{FF2B5EF4-FFF2-40B4-BE49-F238E27FC236}">
                <a16:creationId xmlns:a16="http://schemas.microsoft.com/office/drawing/2014/main" id="{5A2CE4A3-C35C-F573-FFE7-1D0C3705279A}"/>
              </a:ext>
            </a:extLst>
          </p:cNvPr>
          <p:cNvSpPr txBox="1"/>
          <p:nvPr/>
        </p:nvSpPr>
        <p:spPr>
          <a:xfrm>
            <a:off x="3503192" y="4129400"/>
            <a:ext cx="99352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" name="Google Shape;1864;p50">
            <a:hlinkClick r:id="rId13" action="ppaction://hlinksldjump"/>
            <a:extLst>
              <a:ext uri="{FF2B5EF4-FFF2-40B4-BE49-F238E27FC236}">
                <a16:creationId xmlns:a16="http://schemas.microsoft.com/office/drawing/2014/main" id="{E576A310-1CEC-782B-1200-CF9E5A0F70F1}"/>
              </a:ext>
            </a:extLst>
          </p:cNvPr>
          <p:cNvSpPr txBox="1"/>
          <p:nvPr/>
        </p:nvSpPr>
        <p:spPr>
          <a:xfrm>
            <a:off x="4511019" y="4134200"/>
            <a:ext cx="99347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5" name="Google Shape;1865;p50">
            <a:extLst>
              <a:ext uri="{FF2B5EF4-FFF2-40B4-BE49-F238E27FC236}">
                <a16:creationId xmlns:a16="http://schemas.microsoft.com/office/drawing/2014/main" id="{F102B86E-5569-3207-4FC4-A9927DAEF153}"/>
              </a:ext>
            </a:extLst>
          </p:cNvPr>
          <p:cNvSpPr txBox="1"/>
          <p:nvPr/>
        </p:nvSpPr>
        <p:spPr>
          <a:xfrm>
            <a:off x="5544188" y="4134200"/>
            <a:ext cx="102534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Comparison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56" name="Google Shape;1866;p50">
            <a:extLst>
              <a:ext uri="{FF2B5EF4-FFF2-40B4-BE49-F238E27FC236}">
                <a16:creationId xmlns:a16="http://schemas.microsoft.com/office/drawing/2014/main" id="{34A6BC18-1B62-73CA-C565-F1DF8C34E64C}"/>
              </a:ext>
            </a:extLst>
          </p:cNvPr>
          <p:cNvCxnSpPr/>
          <p:nvPr/>
        </p:nvCxnSpPr>
        <p:spPr>
          <a:xfrm>
            <a:off x="3477475" y="41294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867;p50">
            <a:extLst>
              <a:ext uri="{FF2B5EF4-FFF2-40B4-BE49-F238E27FC236}">
                <a16:creationId xmlns:a16="http://schemas.microsoft.com/office/drawing/2014/main" id="{15F410C8-A118-4E61-6D13-1CF5076DE895}"/>
              </a:ext>
            </a:extLst>
          </p:cNvPr>
          <p:cNvCxnSpPr/>
          <p:nvPr/>
        </p:nvCxnSpPr>
        <p:spPr>
          <a:xfrm>
            <a:off x="4516569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868;p50">
            <a:extLst>
              <a:ext uri="{FF2B5EF4-FFF2-40B4-BE49-F238E27FC236}">
                <a16:creationId xmlns:a16="http://schemas.microsoft.com/office/drawing/2014/main" id="{5DA95A94-D938-1D62-FB5A-E1FBEDA14B06}"/>
              </a:ext>
            </a:extLst>
          </p:cNvPr>
          <p:cNvCxnSpPr/>
          <p:nvPr/>
        </p:nvCxnSpPr>
        <p:spPr>
          <a:xfrm>
            <a:off x="5470753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0E556F71-A656-06F9-63C0-2F8505D8C89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1872;p50">
            <a:hlinkClick r:id="rId15" action="ppaction://hlinksldjump"/>
            <a:extLst>
              <a:ext uri="{FF2B5EF4-FFF2-40B4-BE49-F238E27FC236}">
                <a16:creationId xmlns:a16="http://schemas.microsoft.com/office/drawing/2014/main" id="{EFCB1C70-90D5-3E35-4DF2-358DC421CE55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1887;p50">
            <a:extLst>
              <a:ext uri="{FF2B5EF4-FFF2-40B4-BE49-F238E27FC236}">
                <a16:creationId xmlns:a16="http://schemas.microsoft.com/office/drawing/2014/main" id="{685887A6-D1E6-B485-A6CE-9E1F61E7471D}"/>
              </a:ext>
            </a:extLst>
          </p:cNvPr>
          <p:cNvSpPr txBox="1"/>
          <p:nvPr/>
        </p:nvSpPr>
        <p:spPr>
          <a:xfrm>
            <a:off x="5357396" y="449817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888;p50">
            <a:extLst>
              <a:ext uri="{FF2B5EF4-FFF2-40B4-BE49-F238E27FC236}">
                <a16:creationId xmlns:a16="http://schemas.microsoft.com/office/drawing/2014/main" id="{0D34CA74-6146-3C2E-28D0-6D86811C9060}"/>
              </a:ext>
            </a:extLst>
          </p:cNvPr>
          <p:cNvSpPr/>
          <p:nvPr/>
        </p:nvSpPr>
        <p:spPr>
          <a:xfrm>
            <a:off x="5356880" y="4986241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282;p43">
            <a:extLst>
              <a:ext uri="{FF2B5EF4-FFF2-40B4-BE49-F238E27FC236}">
                <a16:creationId xmlns:a16="http://schemas.microsoft.com/office/drawing/2014/main" id="{2A890807-03BB-78D9-7AF1-FC646D399AF5}"/>
              </a:ext>
            </a:extLst>
          </p:cNvPr>
          <p:cNvSpPr txBox="1">
            <a:spLocks/>
          </p:cNvSpPr>
          <p:nvPr/>
        </p:nvSpPr>
        <p:spPr>
          <a:xfrm>
            <a:off x="691940" y="79061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Method 1 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Method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E08F19-23FA-AC37-DEF0-E972BC8A59B5}"/>
              </a:ext>
            </a:extLst>
          </p:cNvPr>
          <p:cNvSpPr txBox="1"/>
          <p:nvPr/>
        </p:nvSpPr>
        <p:spPr>
          <a:xfrm>
            <a:off x="447801" y="1853806"/>
            <a:ext cx="887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Highly specific summaries (RL) vs Repetitive and General (Seq2Seq)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Datasets changes: </a:t>
            </a:r>
          </a:p>
        </p:txBody>
      </p:sp>
      <p:sp>
        <p:nvSpPr>
          <p:cNvPr id="68" name="Google Shape;2195;p53">
            <a:extLst>
              <a:ext uri="{FF2B5EF4-FFF2-40B4-BE49-F238E27FC236}">
                <a16:creationId xmlns:a16="http://schemas.microsoft.com/office/drawing/2014/main" id="{25FAE2AF-E4CA-89FF-51EE-72C43A54C354}"/>
              </a:ext>
            </a:extLst>
          </p:cNvPr>
          <p:cNvSpPr/>
          <p:nvPr/>
        </p:nvSpPr>
        <p:spPr>
          <a:xfrm>
            <a:off x="2201850" y="2535560"/>
            <a:ext cx="1719300" cy="420600"/>
          </a:xfrm>
          <a:prstGeom prst="roundRect">
            <a:avLst>
              <a:gd name="adj" fmla="val 29267"/>
            </a:avLst>
          </a:pr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Amazon</a:t>
            </a:r>
            <a:endParaRPr sz="1800" i="1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9" name="Google Shape;2195;p53">
            <a:extLst>
              <a:ext uri="{FF2B5EF4-FFF2-40B4-BE49-F238E27FC236}">
                <a16:creationId xmlns:a16="http://schemas.microsoft.com/office/drawing/2014/main" id="{5EBA881A-C883-D54C-905E-7B955BF0A6F5}"/>
              </a:ext>
            </a:extLst>
          </p:cNvPr>
          <p:cNvSpPr/>
          <p:nvPr/>
        </p:nvSpPr>
        <p:spPr>
          <a:xfrm>
            <a:off x="5265262" y="2535560"/>
            <a:ext cx="1719300" cy="420600"/>
          </a:xfrm>
          <a:prstGeom prst="roundRect">
            <a:avLst>
              <a:gd name="adj" fmla="val 29267"/>
            </a:avLst>
          </a:pr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Gigaword</a:t>
            </a:r>
            <a:endParaRPr sz="1800" i="1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70" name="Google Shape;2201;p53">
            <a:extLst>
              <a:ext uri="{FF2B5EF4-FFF2-40B4-BE49-F238E27FC236}">
                <a16:creationId xmlns:a16="http://schemas.microsoft.com/office/drawing/2014/main" id="{939005FB-8755-F486-95BB-62924215591F}"/>
              </a:ext>
            </a:extLst>
          </p:cNvPr>
          <p:cNvSpPr/>
          <p:nvPr/>
        </p:nvSpPr>
        <p:spPr>
          <a:xfrm>
            <a:off x="2201850" y="305411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Review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" name="Google Shape;2201;p53">
            <a:extLst>
              <a:ext uri="{FF2B5EF4-FFF2-40B4-BE49-F238E27FC236}">
                <a16:creationId xmlns:a16="http://schemas.microsoft.com/office/drawing/2014/main" id="{5D698045-1B83-BC51-46C7-929E655F8DA7}"/>
              </a:ext>
            </a:extLst>
          </p:cNvPr>
          <p:cNvSpPr/>
          <p:nvPr/>
        </p:nvSpPr>
        <p:spPr>
          <a:xfrm>
            <a:off x="2201850" y="3493411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Subjective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2201;p53">
            <a:extLst>
              <a:ext uri="{FF2B5EF4-FFF2-40B4-BE49-F238E27FC236}">
                <a16:creationId xmlns:a16="http://schemas.microsoft.com/office/drawing/2014/main" id="{3F836F36-1C67-07B1-9520-2D2448BC22DD}"/>
              </a:ext>
            </a:extLst>
          </p:cNvPr>
          <p:cNvSpPr/>
          <p:nvPr/>
        </p:nvSpPr>
        <p:spPr>
          <a:xfrm>
            <a:off x="5265262" y="3068072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News article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2201;p53">
            <a:extLst>
              <a:ext uri="{FF2B5EF4-FFF2-40B4-BE49-F238E27FC236}">
                <a16:creationId xmlns:a16="http://schemas.microsoft.com/office/drawing/2014/main" id="{074FA88B-8C28-2EC9-9763-DC7660D7B10E}"/>
              </a:ext>
            </a:extLst>
          </p:cNvPr>
          <p:cNvSpPr/>
          <p:nvPr/>
        </p:nvSpPr>
        <p:spPr>
          <a:xfrm>
            <a:off x="5265262" y="3502737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Objective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14;p33">
            <a:hlinkClick r:id="rId3" action="ppaction://hlinksldjump"/>
            <a:extLst>
              <a:ext uri="{FF2B5EF4-FFF2-40B4-BE49-F238E27FC236}">
                <a16:creationId xmlns:a16="http://schemas.microsoft.com/office/drawing/2014/main" id="{3D3C2A1F-7011-2F39-CD05-336645652493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bg1">
                  <a:lumMod val="25000"/>
                </a:schemeClr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Conclusion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54"/>
          <p:cNvSpPr txBox="1"/>
          <p:nvPr/>
        </p:nvSpPr>
        <p:spPr>
          <a:xfrm>
            <a:off x="2991883" y="44913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8" name="Google Shape;2288;p54">
            <a:hlinkClick r:id="rId3" action="ppaction://hlinksldjump"/>
          </p:cNvPr>
          <p:cNvSpPr txBox="1"/>
          <p:nvPr/>
        </p:nvSpPr>
        <p:spPr>
          <a:xfrm>
            <a:off x="3779374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9" name="Google Shape;2289;p54"/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0" name="Google Shape;2290;p54">
            <a:hlinkClick r:id="rId3" action="ppaction://hlinksldjump"/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1" name="Google Shape;2291;p54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92" name="Google Shape;2292;p54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3" name="Google Shape;2293;p54">
            <a:hlinkClick r:id="rId5" action="ppaction://hlinksldjump"/>
          </p:cNvPr>
          <p:cNvSpPr txBox="1"/>
          <p:nvPr/>
        </p:nvSpPr>
        <p:spPr>
          <a:xfrm>
            <a:off x="2201273" y="4491375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6" name="Google Shape;2296;p54">
            <a:hlinkClick r:id="rId6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97" name="Google Shape;2297;p54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54">
            <a:hlinkClick r:id="rId8" action="ppaction://hlinksldjump"/>
          </p:cNvPr>
          <p:cNvSpPr txBox="1"/>
          <p:nvPr/>
        </p:nvSpPr>
        <p:spPr>
          <a:xfrm>
            <a:off x="2990923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1" name="Google Shape;2301;p54">
            <a:hlinkClick r:id="rId9" action="ppaction://hlinksldjump"/>
          </p:cNvPr>
          <p:cNvSpPr txBox="1"/>
          <p:nvPr/>
        </p:nvSpPr>
        <p:spPr>
          <a:xfrm>
            <a:off x="3779374" y="4491375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2" name="Google Shape;2302;p54">
            <a:hlinkClick r:id="rId10" action="ppaction://hlinksldjump"/>
          </p:cNvPr>
          <p:cNvSpPr txBox="1"/>
          <p:nvPr/>
        </p:nvSpPr>
        <p:spPr>
          <a:xfrm>
            <a:off x="4569011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3" name="Google Shape;2303;p54">
            <a:hlinkClick r:id="rId11" action="ppaction://hlinksldjump"/>
          </p:cNvPr>
          <p:cNvSpPr txBox="1"/>
          <p:nvPr/>
        </p:nvSpPr>
        <p:spPr>
          <a:xfrm>
            <a:off x="5356267" y="4491375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7" name="Google Shape;2307;p54">
            <a:hlinkClick r:id="rId12" action="ppaction://hlinksldjump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888;p50">
            <a:extLst>
              <a:ext uri="{FF2B5EF4-FFF2-40B4-BE49-F238E27FC236}">
                <a16:creationId xmlns:a16="http://schemas.microsoft.com/office/drawing/2014/main" id="{A4F35169-15ED-99B1-5353-204DC56BB3D1}"/>
              </a:ext>
            </a:extLst>
          </p:cNvPr>
          <p:cNvSpPr/>
          <p:nvPr/>
        </p:nvSpPr>
        <p:spPr>
          <a:xfrm>
            <a:off x="6042289" y="4990823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887;p50">
            <a:extLst>
              <a:ext uri="{FF2B5EF4-FFF2-40B4-BE49-F238E27FC236}">
                <a16:creationId xmlns:a16="http://schemas.microsoft.com/office/drawing/2014/main" id="{DE513F41-4E5B-D94E-90D4-BF8BAEA82A66}"/>
              </a:ext>
            </a:extLst>
          </p:cNvPr>
          <p:cNvSpPr txBox="1"/>
          <p:nvPr/>
        </p:nvSpPr>
        <p:spPr>
          <a:xfrm>
            <a:off x="6043267" y="4507595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6D1331-3FB6-EEAB-42CE-8D1A1F91717C}"/>
              </a:ext>
            </a:extLst>
          </p:cNvPr>
          <p:cNvSpPr txBox="1"/>
          <p:nvPr/>
        </p:nvSpPr>
        <p:spPr>
          <a:xfrm>
            <a:off x="713224" y="2299264"/>
            <a:ext cx="887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Better results with 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Libre Franklin"/>
                <a:sym typeface="Libre Franklin"/>
              </a:rPr>
              <a:t>In a future approach, try different metrics (example: BLEU)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57"/>
          <p:cNvSpPr txBox="1">
            <a:spLocks noGrp="1"/>
          </p:cNvSpPr>
          <p:nvPr>
            <p:ph type="title"/>
          </p:nvPr>
        </p:nvSpPr>
        <p:spPr>
          <a:xfrm>
            <a:off x="2753763" y="1964478"/>
            <a:ext cx="37902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532" name="Google Shape;2532;p57"/>
          <p:cNvSpPr txBox="1">
            <a:spLocks noGrp="1"/>
          </p:cNvSpPr>
          <p:nvPr>
            <p:ph type="subTitle" idx="1"/>
          </p:nvPr>
        </p:nvSpPr>
        <p:spPr>
          <a:xfrm>
            <a:off x="2994723" y="2764135"/>
            <a:ext cx="3177300" cy="43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happy to now answer your questions!</a:t>
            </a:r>
            <a:endParaRPr dirty="0"/>
          </a:p>
        </p:txBody>
      </p:sp>
      <p:grpSp>
        <p:nvGrpSpPr>
          <p:cNvPr id="2546" name="Google Shape;2546;p5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547" name="Google Shape;2547;p5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548" name="Google Shape;2548;p5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9" name="Google Shape;2549;p57"/>
          <p:cNvSpPr txBox="1"/>
          <p:nvPr/>
        </p:nvSpPr>
        <p:spPr>
          <a:xfrm>
            <a:off x="299185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0" name="Google Shape;2550;p57">
            <a:hlinkClick r:id="rId3" action="ppaction://hlinksldjump"/>
          </p:cNvPr>
          <p:cNvSpPr txBox="1"/>
          <p:nvPr/>
        </p:nvSpPr>
        <p:spPr>
          <a:xfrm>
            <a:off x="377934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1" name="Google Shape;2551;p57"/>
          <p:cNvSpPr txBox="1"/>
          <p:nvPr/>
        </p:nvSpPr>
        <p:spPr>
          <a:xfrm>
            <a:off x="4568982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2" name="Google Shape;2552;p57">
            <a:hlinkClick r:id="rId3" action="ppaction://hlinksldjump"/>
          </p:cNvPr>
          <p:cNvSpPr txBox="1"/>
          <p:nvPr/>
        </p:nvSpPr>
        <p:spPr>
          <a:xfrm>
            <a:off x="535623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3" name="Google Shape;2553;p57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54" name="Google Shape;2554;p57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5" name="Google Shape;2555;p57">
            <a:hlinkClick r:id="rId5" action="ppaction://hlinksldjump"/>
          </p:cNvPr>
          <p:cNvSpPr txBox="1"/>
          <p:nvPr/>
        </p:nvSpPr>
        <p:spPr>
          <a:xfrm>
            <a:off x="220124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6" name="Google Shape;2556;p57">
            <a:hlinkClick r:id="rId6" action="ppaction://hlinksldjump"/>
          </p:cNvPr>
          <p:cNvSpPr txBox="1"/>
          <p:nvPr/>
        </p:nvSpPr>
        <p:spPr>
          <a:xfrm>
            <a:off x="299089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7" name="Google Shape;2557;p57">
            <a:hlinkClick r:id="rId7" action="ppaction://hlinksldjump"/>
          </p:cNvPr>
          <p:cNvSpPr txBox="1"/>
          <p:nvPr/>
        </p:nvSpPr>
        <p:spPr>
          <a:xfrm>
            <a:off x="3779345" y="4498986"/>
            <a:ext cx="79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8" name="Google Shape;2558;p57">
            <a:hlinkClick r:id="rId8" action="ppaction://hlinksldjump"/>
          </p:cNvPr>
          <p:cNvSpPr txBox="1"/>
          <p:nvPr/>
        </p:nvSpPr>
        <p:spPr>
          <a:xfrm>
            <a:off x="4568982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9" name="Google Shape;2559;p57">
            <a:hlinkClick r:id="rId9" action="ppaction://hlinksldjump"/>
          </p:cNvPr>
          <p:cNvSpPr txBox="1"/>
          <p:nvPr/>
        </p:nvSpPr>
        <p:spPr>
          <a:xfrm>
            <a:off x="535623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6" name="Google Shape;2566;p57"/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8" name="Google Shape;2568;p57"/>
          <p:cNvSpPr/>
          <p:nvPr/>
        </p:nvSpPr>
        <p:spPr>
          <a:xfrm>
            <a:off x="7727442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9" name="Google Shape;2569;p57">
            <a:hlinkClick r:id="rId10" action="ppaction://hlinksldjump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0" name="Google Shape;2570;p5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5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478E4-B04D-2AB3-3627-6C65BBA2910D}"/>
              </a:ext>
            </a:extLst>
          </p:cNvPr>
          <p:cNvSpPr/>
          <p:nvPr/>
        </p:nvSpPr>
        <p:spPr>
          <a:xfrm>
            <a:off x="3007653" y="3394786"/>
            <a:ext cx="3151440" cy="6105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514;p33">
            <a:hlinkClick r:id="rId12" action="ppaction://hlinksldjump"/>
            <a:extLst>
              <a:ext uri="{FF2B5EF4-FFF2-40B4-BE49-F238E27FC236}">
                <a16:creationId xmlns:a16="http://schemas.microsoft.com/office/drawing/2014/main" id="{9BCF0CBD-45C4-17E9-8BC9-F9946511F1E8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46" name="Google Shape;2297;p54">
            <a:hlinkClick r:id="rId3" action="ppaction://hlinksldjump"/>
            <a:extLst>
              <a:ext uri="{FF2B5EF4-FFF2-40B4-BE49-F238E27FC236}">
                <a16:creationId xmlns:a16="http://schemas.microsoft.com/office/drawing/2014/main" id="{03CF87CA-A8AC-2577-4AF9-3F00DD9EC963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867928D-F65C-40EC-00B6-FCA8D30DD6AA}"/>
              </a:ext>
            </a:extLst>
          </p:cNvPr>
          <p:cNvSpPr/>
          <p:nvPr/>
        </p:nvSpPr>
        <p:spPr>
          <a:xfrm>
            <a:off x="4471482" y="3722931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82 w 53603"/>
              <a:gd name="connsiteY1" fmla="*/ 0 h 76211"/>
              <a:gd name="connsiteX2" fmla="*/ 41682 w 53603"/>
              <a:gd name="connsiteY2" fmla="*/ 27632 h 76211"/>
              <a:gd name="connsiteX3" fmla="*/ 41465 w 53603"/>
              <a:gd name="connsiteY3" fmla="*/ 27632 h 76211"/>
              <a:gd name="connsiteX4" fmla="*/ 33633 w 53603"/>
              <a:gd name="connsiteY4" fmla="*/ 21160 h 76211"/>
              <a:gd name="connsiteX5" fmla="*/ 23436 w 53603"/>
              <a:gd name="connsiteY5" fmla="*/ 19161 h 76211"/>
              <a:gd name="connsiteX6" fmla="*/ 12108 w 53603"/>
              <a:gd name="connsiteY6" fmla="*/ 22110 h 76211"/>
              <a:gd name="connsiteX7" fmla="*/ 3447 w 53603"/>
              <a:gd name="connsiteY7" fmla="*/ 31314 h 76211"/>
              <a:gd name="connsiteX8" fmla="*/ 0 w 53603"/>
              <a:gd name="connsiteY8" fmla="*/ 47321 h 76211"/>
              <a:gd name="connsiteX9" fmla="*/ 2770 w 53603"/>
              <a:gd name="connsiteY9" fmla="*/ 62025 h 76211"/>
              <a:gd name="connsiteX10" fmla="*/ 11177 w 53603"/>
              <a:gd name="connsiteY10" fmla="*/ 72331 h 76211"/>
              <a:gd name="connsiteX11" fmla="*/ 25325 w 53603"/>
              <a:gd name="connsiteY11" fmla="*/ 76211 h 76211"/>
              <a:gd name="connsiteX12" fmla="*/ 35080 w 53603"/>
              <a:gd name="connsiteY12" fmla="*/ 74132 h 76211"/>
              <a:gd name="connsiteX13" fmla="*/ 42084 w 53603"/>
              <a:gd name="connsiteY13" fmla="*/ 67425 h 76211"/>
              <a:gd name="connsiteX14" fmla="*/ 42290 w 53603"/>
              <a:gd name="connsiteY14" fmla="*/ 67425 h 76211"/>
              <a:gd name="connsiteX15" fmla="*/ 42290 w 53603"/>
              <a:gd name="connsiteY15" fmla="*/ 74740 h 76211"/>
              <a:gd name="connsiteX16" fmla="*/ 53599 w 53603"/>
              <a:gd name="connsiteY16" fmla="*/ 74740 h 76211"/>
              <a:gd name="connsiteX17" fmla="*/ 53599 w 53603"/>
              <a:gd name="connsiteY17" fmla="*/ 0 h 76211"/>
              <a:gd name="connsiteX18" fmla="*/ 11929 w 53603"/>
              <a:gd name="connsiteY18" fmla="*/ 48264 h 76211"/>
              <a:gd name="connsiteX19" fmla="*/ 13381 w 53603"/>
              <a:gd name="connsiteY19" fmla="*/ 38831 h 76211"/>
              <a:gd name="connsiteX20" fmla="*/ 18200 w 53603"/>
              <a:gd name="connsiteY20" fmla="*/ 31516 h 76211"/>
              <a:gd name="connsiteX21" fmla="*/ 27127 w 53603"/>
              <a:gd name="connsiteY21" fmla="*/ 28582 h 76211"/>
              <a:gd name="connsiteX22" fmla="*/ 38068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0 w 53603"/>
              <a:gd name="connsiteY26" fmla="*/ 66813 h 76211"/>
              <a:gd name="connsiteX27" fmla="*/ 18412 w 53603"/>
              <a:gd name="connsiteY27" fmla="*/ 64077 h 76211"/>
              <a:gd name="connsiteX28" fmla="*/ 13506 w 53603"/>
              <a:gd name="connsiteY28" fmla="*/ 57221 h 76211"/>
              <a:gd name="connsiteX29" fmla="*/ 11929 w 53603"/>
              <a:gd name="connsiteY29" fmla="*/ 48264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82" y="0"/>
                </a:lnTo>
                <a:lnTo>
                  <a:pt x="41682" y="27632"/>
                </a:lnTo>
                <a:lnTo>
                  <a:pt x="41465" y="27632"/>
                </a:lnTo>
                <a:cubicBezTo>
                  <a:pt x="39531" y="24672"/>
                  <a:pt x="36927" y="22509"/>
                  <a:pt x="33633" y="21160"/>
                </a:cubicBezTo>
                <a:cubicBezTo>
                  <a:pt x="30342" y="19811"/>
                  <a:pt x="26948" y="19138"/>
                  <a:pt x="23436" y="19161"/>
                </a:cubicBezTo>
                <a:cubicBezTo>
                  <a:pt x="19427" y="19142"/>
                  <a:pt x="15646" y="20130"/>
                  <a:pt x="12108" y="22110"/>
                </a:cubicBezTo>
                <a:cubicBezTo>
                  <a:pt x="8558" y="24090"/>
                  <a:pt x="5678" y="27157"/>
                  <a:pt x="3447" y="31314"/>
                </a:cubicBezTo>
                <a:cubicBezTo>
                  <a:pt x="1216" y="35480"/>
                  <a:pt x="61" y="40808"/>
                  <a:pt x="0" y="47321"/>
                </a:cubicBezTo>
                <a:cubicBezTo>
                  <a:pt x="0" y="52786"/>
                  <a:pt x="923" y="57692"/>
                  <a:pt x="2770" y="62025"/>
                </a:cubicBezTo>
                <a:cubicBezTo>
                  <a:pt x="4625" y="66368"/>
                  <a:pt x="7422" y="69796"/>
                  <a:pt x="11177" y="72331"/>
                </a:cubicBezTo>
                <a:cubicBezTo>
                  <a:pt x="14928" y="74862"/>
                  <a:pt x="19640" y="76158"/>
                  <a:pt x="25325" y="76211"/>
                </a:cubicBezTo>
                <a:cubicBezTo>
                  <a:pt x="28810" y="76234"/>
                  <a:pt x="32063" y="75535"/>
                  <a:pt x="35080" y="74132"/>
                </a:cubicBezTo>
                <a:cubicBezTo>
                  <a:pt x="38098" y="72730"/>
                  <a:pt x="40439" y="70492"/>
                  <a:pt x="42084" y="67425"/>
                </a:cubicBezTo>
                <a:lnTo>
                  <a:pt x="42290" y="67425"/>
                </a:lnTo>
                <a:lnTo>
                  <a:pt x="42290" y="74740"/>
                </a:lnTo>
                <a:lnTo>
                  <a:pt x="53599" y="74740"/>
                </a:lnTo>
                <a:lnTo>
                  <a:pt x="53599" y="0"/>
                </a:lnTo>
                <a:close/>
                <a:moveTo>
                  <a:pt x="11929" y="48264"/>
                </a:moveTo>
                <a:cubicBezTo>
                  <a:pt x="11910" y="44957"/>
                  <a:pt x="12389" y="41815"/>
                  <a:pt x="13381" y="38831"/>
                </a:cubicBezTo>
                <a:cubicBezTo>
                  <a:pt x="14361" y="35856"/>
                  <a:pt x="15969" y="33412"/>
                  <a:pt x="18200" y="31516"/>
                </a:cubicBezTo>
                <a:cubicBezTo>
                  <a:pt x="20427" y="29620"/>
                  <a:pt x="23406" y="28639"/>
                  <a:pt x="27127" y="28582"/>
                </a:cubicBezTo>
                <a:cubicBezTo>
                  <a:pt x="31778" y="28628"/>
                  <a:pt x="35430" y="30311"/>
                  <a:pt x="38068" y="33629"/>
                </a:cubicBezTo>
                <a:cubicBezTo>
                  <a:pt x="40705" y="36954"/>
                  <a:pt x="42058" y="41621"/>
                  <a:pt x="42096" y="47644"/>
                </a:cubicBezTo>
                <a:cubicBezTo>
                  <a:pt x="42107" y="50848"/>
                  <a:pt x="41583" y="53900"/>
                  <a:pt x="40542" y="56803"/>
                </a:cubicBezTo>
                <a:cubicBezTo>
                  <a:pt x="39477" y="59699"/>
                  <a:pt x="37843" y="62078"/>
                  <a:pt x="35590" y="63936"/>
                </a:cubicBezTo>
                <a:cubicBezTo>
                  <a:pt x="33363" y="65787"/>
                  <a:pt x="30456" y="66745"/>
                  <a:pt x="26910" y="66813"/>
                </a:cubicBezTo>
                <a:cubicBezTo>
                  <a:pt x="23463" y="66756"/>
                  <a:pt x="20620" y="65840"/>
                  <a:pt x="18412" y="64077"/>
                </a:cubicBezTo>
                <a:cubicBezTo>
                  <a:pt x="16204" y="62306"/>
                  <a:pt x="14570" y="60026"/>
                  <a:pt x="13506" y="57221"/>
                </a:cubicBezTo>
                <a:cubicBezTo>
                  <a:pt x="12438" y="54416"/>
                  <a:pt x="11918" y="51429"/>
                  <a:pt x="11929" y="4826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7B07755-729B-4D68-FE4C-5AEEBAF2CAF5}"/>
              </a:ext>
            </a:extLst>
          </p:cNvPr>
          <p:cNvSpPr/>
          <p:nvPr/>
        </p:nvSpPr>
        <p:spPr>
          <a:xfrm>
            <a:off x="4533267" y="3742092"/>
            <a:ext cx="51941" cy="57057"/>
          </a:xfrm>
          <a:custGeom>
            <a:avLst/>
            <a:gdLst>
              <a:gd name="connsiteX0" fmla="*/ 11922 w 51941"/>
              <a:gd name="connsiteY0" fmla="*/ 23771 h 57057"/>
              <a:gd name="connsiteX1" fmla="*/ 16052 w 51941"/>
              <a:gd name="connsiteY1" fmla="*/ 13563 h 57057"/>
              <a:gd name="connsiteX2" fmla="*/ 26165 w 51941"/>
              <a:gd name="connsiteY2" fmla="*/ 9413 h 57057"/>
              <a:gd name="connsiteX3" fmla="*/ 35825 w 51941"/>
              <a:gd name="connsiteY3" fmla="*/ 13757 h 57057"/>
              <a:gd name="connsiteX4" fmla="*/ 39774 w 51941"/>
              <a:gd name="connsiteY4" fmla="*/ 23771 h 57057"/>
              <a:gd name="connsiteX5" fmla="*/ 11922 w 51941"/>
              <a:gd name="connsiteY5" fmla="*/ 23771 h 57057"/>
              <a:gd name="connsiteX6" fmla="*/ 51718 w 51941"/>
              <a:gd name="connsiteY6" fmla="*/ 31611 h 57057"/>
              <a:gd name="connsiteX7" fmla="*/ 49765 w 51941"/>
              <a:gd name="connsiteY7" fmla="*/ 16201 h 57057"/>
              <a:gd name="connsiteX8" fmla="*/ 40819 w 51941"/>
              <a:gd name="connsiteY8" fmla="*/ 4591 h 57057"/>
              <a:gd name="connsiteX9" fmla="*/ 26169 w 51941"/>
              <a:gd name="connsiteY9" fmla="*/ 0 h 57057"/>
              <a:gd name="connsiteX10" fmla="*/ 12210 w 51941"/>
              <a:gd name="connsiteY10" fmla="*/ 3990 h 57057"/>
              <a:gd name="connsiteX11" fmla="*/ 3200 w 51941"/>
              <a:gd name="connsiteY11" fmla="*/ 14331 h 57057"/>
              <a:gd name="connsiteX12" fmla="*/ 0 w 51941"/>
              <a:gd name="connsiteY12" fmla="*/ 28582 h 57057"/>
              <a:gd name="connsiteX13" fmla="*/ 6882 w 51941"/>
              <a:gd name="connsiteY13" fmla="*/ 49066 h 57057"/>
              <a:gd name="connsiteX14" fmla="*/ 26484 w 51941"/>
              <a:gd name="connsiteY14" fmla="*/ 57058 h 57057"/>
              <a:gd name="connsiteX15" fmla="*/ 42191 w 51941"/>
              <a:gd name="connsiteY15" fmla="*/ 52288 h 57057"/>
              <a:gd name="connsiteX16" fmla="*/ 50985 w 51941"/>
              <a:gd name="connsiteY16" fmla="*/ 38638 h 57057"/>
              <a:gd name="connsiteX17" fmla="*/ 39675 w 51941"/>
              <a:gd name="connsiteY17" fmla="*/ 38638 h 57057"/>
              <a:gd name="connsiteX18" fmla="*/ 34891 w 51941"/>
              <a:gd name="connsiteY18" fmla="*/ 45379 h 57057"/>
              <a:gd name="connsiteX19" fmla="*/ 26484 w 51941"/>
              <a:gd name="connsiteY19" fmla="*/ 47648 h 57057"/>
              <a:gd name="connsiteX20" fmla="*/ 15471 w 51941"/>
              <a:gd name="connsiteY20" fmla="*/ 42814 h 57057"/>
              <a:gd name="connsiteX21" fmla="*/ 11922 w 51941"/>
              <a:gd name="connsiteY21" fmla="*/ 31615 h 57057"/>
              <a:gd name="connsiteX22" fmla="*/ 51718 w 51941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1" h="57057">
                <a:moveTo>
                  <a:pt x="11922" y="23771"/>
                </a:moveTo>
                <a:cubicBezTo>
                  <a:pt x="12138" y="19644"/>
                  <a:pt x="13518" y="16239"/>
                  <a:pt x="16052" y="13563"/>
                </a:cubicBezTo>
                <a:cubicBezTo>
                  <a:pt x="18606" y="10892"/>
                  <a:pt x="21973" y="9505"/>
                  <a:pt x="26165" y="9413"/>
                </a:cubicBezTo>
                <a:cubicBezTo>
                  <a:pt x="30224" y="9531"/>
                  <a:pt x="33454" y="10987"/>
                  <a:pt x="35825" y="13757"/>
                </a:cubicBezTo>
                <a:cubicBezTo>
                  <a:pt x="38220" y="16531"/>
                  <a:pt x="39527" y="19864"/>
                  <a:pt x="39774" y="23771"/>
                </a:cubicBezTo>
                <a:lnTo>
                  <a:pt x="11922" y="23771"/>
                </a:lnTo>
                <a:close/>
                <a:moveTo>
                  <a:pt x="51718" y="31611"/>
                </a:moveTo>
                <a:cubicBezTo>
                  <a:pt x="52330" y="26112"/>
                  <a:pt x="51688" y="20978"/>
                  <a:pt x="49765" y="16201"/>
                </a:cubicBezTo>
                <a:cubicBezTo>
                  <a:pt x="47831" y="11435"/>
                  <a:pt x="44855" y="7563"/>
                  <a:pt x="40819" y="4591"/>
                </a:cubicBezTo>
                <a:cubicBezTo>
                  <a:pt x="36772" y="1623"/>
                  <a:pt x="31881" y="91"/>
                  <a:pt x="26169" y="0"/>
                </a:cubicBezTo>
                <a:cubicBezTo>
                  <a:pt x="20769" y="68"/>
                  <a:pt x="16117" y="1398"/>
                  <a:pt x="12210" y="3990"/>
                </a:cubicBezTo>
                <a:cubicBezTo>
                  <a:pt x="8315" y="6582"/>
                  <a:pt x="5320" y="10029"/>
                  <a:pt x="3200" y="14331"/>
                </a:cubicBezTo>
                <a:cubicBezTo>
                  <a:pt x="1083" y="18629"/>
                  <a:pt x="23" y="23383"/>
                  <a:pt x="0" y="28582"/>
                </a:cubicBezTo>
                <a:cubicBezTo>
                  <a:pt x="38" y="37053"/>
                  <a:pt x="2330" y="43874"/>
                  <a:pt x="6882" y="49066"/>
                </a:cubicBezTo>
                <a:cubicBezTo>
                  <a:pt x="11424" y="54249"/>
                  <a:pt x="17956" y="56909"/>
                  <a:pt x="26484" y="57058"/>
                </a:cubicBezTo>
                <a:cubicBezTo>
                  <a:pt x="32519" y="57031"/>
                  <a:pt x="37752" y="55435"/>
                  <a:pt x="42191" y="52288"/>
                </a:cubicBezTo>
                <a:cubicBezTo>
                  <a:pt x="46630" y="49134"/>
                  <a:pt x="49556" y="44581"/>
                  <a:pt x="50985" y="38638"/>
                </a:cubicBezTo>
                <a:lnTo>
                  <a:pt x="39675" y="38638"/>
                </a:lnTo>
                <a:cubicBezTo>
                  <a:pt x="38630" y="41621"/>
                  <a:pt x="37034" y="43871"/>
                  <a:pt x="34891" y="45379"/>
                </a:cubicBezTo>
                <a:cubicBezTo>
                  <a:pt x="32724" y="46884"/>
                  <a:pt x="29920" y="47640"/>
                  <a:pt x="26484" y="47648"/>
                </a:cubicBezTo>
                <a:cubicBezTo>
                  <a:pt x="21513" y="47511"/>
                  <a:pt x="17854" y="45900"/>
                  <a:pt x="15471" y="42814"/>
                </a:cubicBezTo>
                <a:cubicBezTo>
                  <a:pt x="13088" y="39728"/>
                  <a:pt x="11906" y="35996"/>
                  <a:pt x="11922" y="31615"/>
                </a:cubicBezTo>
                <a:lnTo>
                  <a:pt x="51718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0D29978-B71B-5C4B-19DD-8D0DE7B08E86}"/>
              </a:ext>
            </a:extLst>
          </p:cNvPr>
          <p:cNvSpPr/>
          <p:nvPr/>
        </p:nvSpPr>
        <p:spPr>
          <a:xfrm>
            <a:off x="4615942" y="3742095"/>
            <a:ext cx="54028" cy="57056"/>
          </a:xfrm>
          <a:custGeom>
            <a:avLst/>
            <a:gdLst>
              <a:gd name="connsiteX0" fmla="*/ 48249 w 54028"/>
              <a:gd name="connsiteY0" fmla="*/ 15693 h 57056"/>
              <a:gd name="connsiteX1" fmla="*/ 44988 w 54028"/>
              <a:gd name="connsiteY1" fmla="*/ 6553 h 57056"/>
              <a:gd name="connsiteX2" fmla="*/ 36901 w 54028"/>
              <a:gd name="connsiteY2" fmla="*/ 1533 h 57056"/>
              <a:gd name="connsiteX3" fmla="*/ 26591 w 54028"/>
              <a:gd name="connsiteY3" fmla="*/ 2 h 57056"/>
              <a:gd name="connsiteX4" fmla="*/ 15080 w 54028"/>
              <a:gd name="connsiteY4" fmla="*/ 1579 h 57056"/>
              <a:gd name="connsiteX5" fmla="*/ 6080 w 54028"/>
              <a:gd name="connsiteY5" fmla="*/ 7150 h 57056"/>
              <a:gd name="connsiteX6" fmla="*/ 1991 w 54028"/>
              <a:gd name="connsiteY6" fmla="*/ 18004 h 57056"/>
              <a:gd name="connsiteX7" fmla="*/ 13917 w 54028"/>
              <a:gd name="connsiteY7" fmla="*/ 18004 h 57056"/>
              <a:gd name="connsiteX8" fmla="*/ 17565 w 54028"/>
              <a:gd name="connsiteY8" fmla="*/ 11509 h 57056"/>
              <a:gd name="connsiteX9" fmla="*/ 25861 w 54028"/>
              <a:gd name="connsiteY9" fmla="*/ 9415 h 57056"/>
              <a:gd name="connsiteX10" fmla="*/ 33264 w 54028"/>
              <a:gd name="connsiteY10" fmla="*/ 10760 h 57056"/>
              <a:gd name="connsiteX11" fmla="*/ 37068 w 54028"/>
              <a:gd name="connsiteY11" fmla="*/ 16742 h 57056"/>
              <a:gd name="connsiteX12" fmla="*/ 34769 w 54028"/>
              <a:gd name="connsiteY12" fmla="*/ 21492 h 57056"/>
              <a:gd name="connsiteX13" fmla="*/ 28856 w 54028"/>
              <a:gd name="connsiteY13" fmla="*/ 23267 h 57056"/>
              <a:gd name="connsiteX14" fmla="*/ 20829 w 54028"/>
              <a:gd name="connsiteY14" fmla="*/ 24388 h 57056"/>
              <a:gd name="connsiteX15" fmla="*/ 10964 w 54028"/>
              <a:gd name="connsiteY15" fmla="*/ 26273 h 57056"/>
              <a:gd name="connsiteX16" fmla="*/ 3158 w 54028"/>
              <a:gd name="connsiteY16" fmla="*/ 31134 h 57056"/>
              <a:gd name="connsiteX17" fmla="*/ 0 w 54028"/>
              <a:gd name="connsiteY17" fmla="*/ 41254 h 57056"/>
              <a:gd name="connsiteX18" fmla="*/ 5617 w 54028"/>
              <a:gd name="connsiteY18" fmla="*/ 53114 h 57056"/>
              <a:gd name="connsiteX19" fmla="*/ 18523 w 54028"/>
              <a:gd name="connsiteY19" fmla="*/ 57052 h 57056"/>
              <a:gd name="connsiteX20" fmla="*/ 28533 w 54028"/>
              <a:gd name="connsiteY20" fmla="*/ 55482 h 57056"/>
              <a:gd name="connsiteX21" fmla="*/ 37277 w 54028"/>
              <a:gd name="connsiteY21" fmla="*/ 50466 h 57056"/>
              <a:gd name="connsiteX22" fmla="*/ 40428 w 54028"/>
              <a:gd name="connsiteY22" fmla="*/ 55604 h 57056"/>
              <a:gd name="connsiteX23" fmla="*/ 46478 w 54028"/>
              <a:gd name="connsiteY23" fmla="*/ 57055 h 57056"/>
              <a:gd name="connsiteX24" fmla="*/ 50327 w 54028"/>
              <a:gd name="connsiteY24" fmla="*/ 56611 h 57056"/>
              <a:gd name="connsiteX25" fmla="*/ 54029 w 54028"/>
              <a:gd name="connsiteY25" fmla="*/ 55695 h 57056"/>
              <a:gd name="connsiteX26" fmla="*/ 54029 w 54028"/>
              <a:gd name="connsiteY26" fmla="*/ 47441 h 57056"/>
              <a:gd name="connsiteX27" fmla="*/ 52364 w 54028"/>
              <a:gd name="connsiteY27" fmla="*/ 47619 h 57056"/>
              <a:gd name="connsiteX28" fmla="*/ 51095 w 54028"/>
              <a:gd name="connsiteY28" fmla="*/ 47650 h 57056"/>
              <a:gd name="connsiteX29" fmla="*/ 48857 w 54028"/>
              <a:gd name="connsiteY29" fmla="*/ 46707 h 57056"/>
              <a:gd name="connsiteX30" fmla="*/ 48264 w 54028"/>
              <a:gd name="connsiteY30" fmla="*/ 43561 h 57056"/>
              <a:gd name="connsiteX31" fmla="*/ 48264 w 54028"/>
              <a:gd name="connsiteY31" fmla="*/ 15693 h 57056"/>
              <a:gd name="connsiteX32" fmla="*/ 36327 w 54028"/>
              <a:gd name="connsiteY32" fmla="*/ 37377 h 57056"/>
              <a:gd name="connsiteX33" fmla="*/ 34013 w 54028"/>
              <a:gd name="connsiteY33" fmla="*/ 43390 h 57056"/>
              <a:gd name="connsiteX34" fmla="*/ 28715 w 54028"/>
              <a:gd name="connsiteY34" fmla="*/ 46654 h 57056"/>
              <a:gd name="connsiteX35" fmla="*/ 22920 w 54028"/>
              <a:gd name="connsiteY35" fmla="*/ 47642 h 57056"/>
              <a:gd name="connsiteX36" fmla="*/ 18207 w 54028"/>
              <a:gd name="connsiteY36" fmla="*/ 47034 h 57056"/>
              <a:gd name="connsiteX37" fmla="*/ 13844 w 54028"/>
              <a:gd name="connsiteY37" fmla="*/ 44894 h 57056"/>
              <a:gd name="connsiteX38" fmla="*/ 11922 w 54028"/>
              <a:gd name="connsiteY38" fmla="*/ 40726 h 57056"/>
              <a:gd name="connsiteX39" fmla="*/ 14863 w 54028"/>
              <a:gd name="connsiteY39" fmla="*/ 34181 h 57056"/>
              <a:gd name="connsiteX40" fmla="*/ 21662 w 54028"/>
              <a:gd name="connsiteY40" fmla="*/ 31723 h 57056"/>
              <a:gd name="connsiteX41" fmla="*/ 29578 w 54028"/>
              <a:gd name="connsiteY41" fmla="*/ 30643 h 57056"/>
              <a:gd name="connsiteX42" fmla="*/ 36327 w 54028"/>
              <a:gd name="connsiteY42" fmla="*/ 28477 h 57056"/>
              <a:gd name="connsiteX43" fmla="*/ 36327 w 54028"/>
              <a:gd name="connsiteY43" fmla="*/ 37377 h 5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28" h="57056">
                <a:moveTo>
                  <a:pt x="48249" y="15693"/>
                </a:moveTo>
                <a:cubicBezTo>
                  <a:pt x="48184" y="11912"/>
                  <a:pt x="47093" y="8864"/>
                  <a:pt x="44988" y="6553"/>
                </a:cubicBezTo>
                <a:cubicBezTo>
                  <a:pt x="42883" y="4250"/>
                  <a:pt x="40192" y="2574"/>
                  <a:pt x="36901" y="1533"/>
                </a:cubicBezTo>
                <a:cubicBezTo>
                  <a:pt x="33629" y="496"/>
                  <a:pt x="30190" y="-17"/>
                  <a:pt x="26591" y="2"/>
                </a:cubicBezTo>
                <a:cubicBezTo>
                  <a:pt x="22543" y="-33"/>
                  <a:pt x="18701" y="496"/>
                  <a:pt x="15080" y="1579"/>
                </a:cubicBezTo>
                <a:cubicBezTo>
                  <a:pt x="11458" y="2662"/>
                  <a:pt x="8463" y="4516"/>
                  <a:pt x="6080" y="7150"/>
                </a:cubicBezTo>
                <a:cubicBezTo>
                  <a:pt x="3690" y="9776"/>
                  <a:pt x="2330" y="13401"/>
                  <a:pt x="1991" y="18004"/>
                </a:cubicBezTo>
                <a:lnTo>
                  <a:pt x="13917" y="18004"/>
                </a:lnTo>
                <a:cubicBezTo>
                  <a:pt x="14221" y="15077"/>
                  <a:pt x="15437" y="12911"/>
                  <a:pt x="17565" y="11509"/>
                </a:cubicBezTo>
                <a:cubicBezTo>
                  <a:pt x="19697" y="10103"/>
                  <a:pt x="22467" y="9400"/>
                  <a:pt x="25861" y="9415"/>
                </a:cubicBezTo>
                <a:cubicBezTo>
                  <a:pt x="28438" y="9335"/>
                  <a:pt x="30900" y="9780"/>
                  <a:pt x="33264" y="10760"/>
                </a:cubicBezTo>
                <a:cubicBezTo>
                  <a:pt x="35635" y="11741"/>
                  <a:pt x="36905" y="13732"/>
                  <a:pt x="37068" y="16742"/>
                </a:cubicBezTo>
                <a:cubicBezTo>
                  <a:pt x="37022" y="19022"/>
                  <a:pt x="36259" y="20607"/>
                  <a:pt x="34769" y="21492"/>
                </a:cubicBezTo>
                <a:cubicBezTo>
                  <a:pt x="33272" y="22389"/>
                  <a:pt x="31303" y="22986"/>
                  <a:pt x="28856" y="23267"/>
                </a:cubicBezTo>
                <a:cubicBezTo>
                  <a:pt x="26408" y="23563"/>
                  <a:pt x="23733" y="23936"/>
                  <a:pt x="20829" y="24388"/>
                </a:cubicBezTo>
                <a:cubicBezTo>
                  <a:pt x="17409" y="24707"/>
                  <a:pt x="14122" y="25342"/>
                  <a:pt x="10964" y="26273"/>
                </a:cubicBezTo>
                <a:cubicBezTo>
                  <a:pt x="7802" y="27208"/>
                  <a:pt x="5203" y="28827"/>
                  <a:pt x="3158" y="31134"/>
                </a:cubicBezTo>
                <a:cubicBezTo>
                  <a:pt x="1125" y="33433"/>
                  <a:pt x="72" y="36811"/>
                  <a:pt x="0" y="41254"/>
                </a:cubicBezTo>
                <a:cubicBezTo>
                  <a:pt x="163" y="46536"/>
                  <a:pt x="2037" y="50492"/>
                  <a:pt x="5617" y="53114"/>
                </a:cubicBezTo>
                <a:cubicBezTo>
                  <a:pt x="9193" y="55740"/>
                  <a:pt x="13487" y="57055"/>
                  <a:pt x="18523" y="57052"/>
                </a:cubicBezTo>
                <a:cubicBezTo>
                  <a:pt x="21814" y="57067"/>
                  <a:pt x="25147" y="56539"/>
                  <a:pt x="28533" y="55482"/>
                </a:cubicBezTo>
                <a:cubicBezTo>
                  <a:pt x="31919" y="54426"/>
                  <a:pt x="34841" y="52750"/>
                  <a:pt x="37277" y="50466"/>
                </a:cubicBezTo>
                <a:cubicBezTo>
                  <a:pt x="37767" y="52894"/>
                  <a:pt x="38831" y="54604"/>
                  <a:pt x="40428" y="55604"/>
                </a:cubicBezTo>
                <a:cubicBezTo>
                  <a:pt x="42043" y="56603"/>
                  <a:pt x="44057" y="57086"/>
                  <a:pt x="46478" y="57055"/>
                </a:cubicBezTo>
                <a:cubicBezTo>
                  <a:pt x="47561" y="57040"/>
                  <a:pt x="48830" y="56892"/>
                  <a:pt x="50327" y="56611"/>
                </a:cubicBezTo>
                <a:cubicBezTo>
                  <a:pt x="51821" y="56333"/>
                  <a:pt x="53056" y="56029"/>
                  <a:pt x="54029" y="55695"/>
                </a:cubicBezTo>
                <a:lnTo>
                  <a:pt x="54029" y="47441"/>
                </a:lnTo>
                <a:cubicBezTo>
                  <a:pt x="53394" y="47536"/>
                  <a:pt x="52843" y="47596"/>
                  <a:pt x="52364" y="47619"/>
                </a:cubicBezTo>
                <a:cubicBezTo>
                  <a:pt x="51882" y="47642"/>
                  <a:pt x="51452" y="47650"/>
                  <a:pt x="51095" y="47650"/>
                </a:cubicBezTo>
                <a:cubicBezTo>
                  <a:pt x="50023" y="47661"/>
                  <a:pt x="49267" y="47349"/>
                  <a:pt x="48857" y="46707"/>
                </a:cubicBezTo>
                <a:cubicBezTo>
                  <a:pt x="48446" y="46065"/>
                  <a:pt x="48241" y="45020"/>
                  <a:pt x="48264" y="43561"/>
                </a:cubicBezTo>
                <a:lnTo>
                  <a:pt x="48264" y="15693"/>
                </a:lnTo>
                <a:close/>
                <a:moveTo>
                  <a:pt x="36327" y="37377"/>
                </a:moveTo>
                <a:cubicBezTo>
                  <a:pt x="36262" y="39874"/>
                  <a:pt x="35483" y="41885"/>
                  <a:pt x="34013" y="43390"/>
                </a:cubicBezTo>
                <a:cubicBezTo>
                  <a:pt x="32542" y="44894"/>
                  <a:pt x="30782" y="45989"/>
                  <a:pt x="28715" y="46654"/>
                </a:cubicBezTo>
                <a:cubicBezTo>
                  <a:pt x="26670" y="47327"/>
                  <a:pt x="24728" y="47653"/>
                  <a:pt x="22920" y="47642"/>
                </a:cubicBezTo>
                <a:cubicBezTo>
                  <a:pt x="21456" y="47653"/>
                  <a:pt x="19895" y="47452"/>
                  <a:pt x="18207" y="47034"/>
                </a:cubicBezTo>
                <a:cubicBezTo>
                  <a:pt x="16508" y="46616"/>
                  <a:pt x="15061" y="45905"/>
                  <a:pt x="13844" y="44894"/>
                </a:cubicBezTo>
                <a:cubicBezTo>
                  <a:pt x="12628" y="43887"/>
                  <a:pt x="11971" y="42496"/>
                  <a:pt x="11922" y="40726"/>
                </a:cubicBezTo>
                <a:cubicBezTo>
                  <a:pt x="12009" y="37651"/>
                  <a:pt x="12993" y="35473"/>
                  <a:pt x="14863" y="34181"/>
                </a:cubicBezTo>
                <a:cubicBezTo>
                  <a:pt x="16744" y="32885"/>
                  <a:pt x="19005" y="32068"/>
                  <a:pt x="21662" y="31723"/>
                </a:cubicBezTo>
                <a:cubicBezTo>
                  <a:pt x="24341" y="31327"/>
                  <a:pt x="26978" y="30966"/>
                  <a:pt x="29578" y="30643"/>
                </a:cubicBezTo>
                <a:cubicBezTo>
                  <a:pt x="32192" y="30332"/>
                  <a:pt x="34442" y="29606"/>
                  <a:pt x="36327" y="28477"/>
                </a:cubicBezTo>
                <a:lnTo>
                  <a:pt x="36327" y="3737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0653BC3-F5AE-B9CC-34EB-036B02BEDE64}"/>
              </a:ext>
            </a:extLst>
          </p:cNvPr>
          <p:cNvSpPr/>
          <p:nvPr/>
        </p:nvSpPr>
        <p:spPr>
          <a:xfrm>
            <a:off x="4669549" y="3743559"/>
            <a:ext cx="52444" cy="54116"/>
          </a:xfrm>
          <a:custGeom>
            <a:avLst/>
            <a:gdLst>
              <a:gd name="connsiteX0" fmla="*/ 19686 w 52444"/>
              <a:gd name="connsiteY0" fmla="*/ 54116 h 54116"/>
              <a:gd name="connsiteX1" fmla="*/ 33078 w 52444"/>
              <a:gd name="connsiteY1" fmla="*/ 54116 h 54116"/>
              <a:gd name="connsiteX2" fmla="*/ 52444 w 52444"/>
              <a:gd name="connsiteY2" fmla="*/ 0 h 54116"/>
              <a:gd name="connsiteX3" fmla="*/ 40093 w 52444"/>
              <a:gd name="connsiteY3" fmla="*/ 0 h 54116"/>
              <a:gd name="connsiteX4" fmla="*/ 26910 w 52444"/>
              <a:gd name="connsiteY4" fmla="*/ 41568 h 54116"/>
              <a:gd name="connsiteX5" fmla="*/ 26697 w 52444"/>
              <a:gd name="connsiteY5" fmla="*/ 41568 h 54116"/>
              <a:gd name="connsiteX6" fmla="*/ 12982 w 52444"/>
              <a:gd name="connsiteY6" fmla="*/ 0 h 54116"/>
              <a:gd name="connsiteX7" fmla="*/ 0 w 52444"/>
              <a:gd name="connsiteY7" fmla="*/ 0 h 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44" h="54116">
                <a:moveTo>
                  <a:pt x="19686" y="54116"/>
                </a:moveTo>
                <a:lnTo>
                  <a:pt x="33078" y="54116"/>
                </a:lnTo>
                <a:lnTo>
                  <a:pt x="52444" y="0"/>
                </a:lnTo>
                <a:lnTo>
                  <a:pt x="40093" y="0"/>
                </a:lnTo>
                <a:lnTo>
                  <a:pt x="26910" y="41568"/>
                </a:lnTo>
                <a:lnTo>
                  <a:pt x="26697" y="41568"/>
                </a:lnTo>
                <a:lnTo>
                  <a:pt x="12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B6445BF-DF28-6B93-46AF-A7EB86E98F6C}"/>
              </a:ext>
            </a:extLst>
          </p:cNvPr>
          <p:cNvSpPr/>
          <p:nvPr/>
        </p:nvSpPr>
        <p:spPr>
          <a:xfrm>
            <a:off x="4724460" y="3742092"/>
            <a:ext cx="51930" cy="57057"/>
          </a:xfrm>
          <a:custGeom>
            <a:avLst/>
            <a:gdLst>
              <a:gd name="connsiteX0" fmla="*/ 11918 w 51930"/>
              <a:gd name="connsiteY0" fmla="*/ 23771 h 57057"/>
              <a:gd name="connsiteX1" fmla="*/ 16052 w 51930"/>
              <a:gd name="connsiteY1" fmla="*/ 13563 h 57057"/>
              <a:gd name="connsiteX2" fmla="*/ 26154 w 51930"/>
              <a:gd name="connsiteY2" fmla="*/ 9413 h 57057"/>
              <a:gd name="connsiteX3" fmla="*/ 35829 w 51930"/>
              <a:gd name="connsiteY3" fmla="*/ 13757 h 57057"/>
              <a:gd name="connsiteX4" fmla="*/ 39774 w 51930"/>
              <a:gd name="connsiteY4" fmla="*/ 23771 h 57057"/>
              <a:gd name="connsiteX5" fmla="*/ 11918 w 51930"/>
              <a:gd name="connsiteY5" fmla="*/ 23771 h 57057"/>
              <a:gd name="connsiteX6" fmla="*/ 51695 w 51930"/>
              <a:gd name="connsiteY6" fmla="*/ 31611 h 57057"/>
              <a:gd name="connsiteX7" fmla="*/ 49753 w 51930"/>
              <a:gd name="connsiteY7" fmla="*/ 16201 h 57057"/>
              <a:gd name="connsiteX8" fmla="*/ 40808 w 51930"/>
              <a:gd name="connsiteY8" fmla="*/ 4591 h 57057"/>
              <a:gd name="connsiteX9" fmla="*/ 26157 w 51930"/>
              <a:gd name="connsiteY9" fmla="*/ 0 h 57057"/>
              <a:gd name="connsiteX10" fmla="*/ 12210 w 51930"/>
              <a:gd name="connsiteY10" fmla="*/ 3990 h 57057"/>
              <a:gd name="connsiteX11" fmla="*/ 3192 w 51930"/>
              <a:gd name="connsiteY11" fmla="*/ 14331 h 57057"/>
              <a:gd name="connsiteX12" fmla="*/ 0 w 51930"/>
              <a:gd name="connsiteY12" fmla="*/ 28582 h 57057"/>
              <a:gd name="connsiteX13" fmla="*/ 6871 w 51930"/>
              <a:gd name="connsiteY13" fmla="*/ 49066 h 57057"/>
              <a:gd name="connsiteX14" fmla="*/ 26473 w 51930"/>
              <a:gd name="connsiteY14" fmla="*/ 57058 h 57057"/>
              <a:gd name="connsiteX15" fmla="*/ 42183 w 51930"/>
              <a:gd name="connsiteY15" fmla="*/ 52288 h 57057"/>
              <a:gd name="connsiteX16" fmla="*/ 50973 w 51930"/>
              <a:gd name="connsiteY16" fmla="*/ 38638 h 57057"/>
              <a:gd name="connsiteX17" fmla="*/ 39660 w 51930"/>
              <a:gd name="connsiteY17" fmla="*/ 38638 h 57057"/>
              <a:gd name="connsiteX18" fmla="*/ 34868 w 51930"/>
              <a:gd name="connsiteY18" fmla="*/ 45379 h 57057"/>
              <a:gd name="connsiteX19" fmla="*/ 26469 w 51930"/>
              <a:gd name="connsiteY19" fmla="*/ 47648 h 57057"/>
              <a:gd name="connsiteX20" fmla="*/ 15460 w 51930"/>
              <a:gd name="connsiteY20" fmla="*/ 42814 h 57057"/>
              <a:gd name="connsiteX21" fmla="*/ 11918 w 51930"/>
              <a:gd name="connsiteY21" fmla="*/ 31615 h 57057"/>
              <a:gd name="connsiteX22" fmla="*/ 51695 w 51930"/>
              <a:gd name="connsiteY22" fmla="*/ 31615 h 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0" h="57057">
                <a:moveTo>
                  <a:pt x="11918" y="23771"/>
                </a:moveTo>
                <a:cubicBezTo>
                  <a:pt x="12127" y="19644"/>
                  <a:pt x="13506" y="16239"/>
                  <a:pt x="16052" y="13563"/>
                </a:cubicBezTo>
                <a:cubicBezTo>
                  <a:pt x="18587" y="10892"/>
                  <a:pt x="21966" y="9505"/>
                  <a:pt x="26154" y="9413"/>
                </a:cubicBezTo>
                <a:cubicBezTo>
                  <a:pt x="30220" y="9531"/>
                  <a:pt x="33454" y="10987"/>
                  <a:pt x="35829" y="13757"/>
                </a:cubicBezTo>
                <a:cubicBezTo>
                  <a:pt x="38212" y="16531"/>
                  <a:pt x="39531" y="19864"/>
                  <a:pt x="39774" y="23771"/>
                </a:cubicBezTo>
                <a:lnTo>
                  <a:pt x="11918" y="23771"/>
                </a:lnTo>
                <a:close/>
                <a:moveTo>
                  <a:pt x="51695" y="31611"/>
                </a:moveTo>
                <a:cubicBezTo>
                  <a:pt x="52330" y="26112"/>
                  <a:pt x="51676" y="20978"/>
                  <a:pt x="49753" y="16201"/>
                </a:cubicBezTo>
                <a:cubicBezTo>
                  <a:pt x="47831" y="11435"/>
                  <a:pt x="44847" y="7563"/>
                  <a:pt x="40808" y="4591"/>
                </a:cubicBezTo>
                <a:cubicBezTo>
                  <a:pt x="36768" y="1619"/>
                  <a:pt x="31881" y="91"/>
                  <a:pt x="26157" y="0"/>
                </a:cubicBezTo>
                <a:cubicBezTo>
                  <a:pt x="20757" y="68"/>
                  <a:pt x="16113" y="1398"/>
                  <a:pt x="12210" y="3990"/>
                </a:cubicBezTo>
                <a:cubicBezTo>
                  <a:pt x="8304" y="6582"/>
                  <a:pt x="5298" y="10029"/>
                  <a:pt x="3192" y="14331"/>
                </a:cubicBezTo>
                <a:cubicBezTo>
                  <a:pt x="1083" y="18629"/>
                  <a:pt x="19" y="23383"/>
                  <a:pt x="0" y="28582"/>
                </a:cubicBezTo>
                <a:cubicBezTo>
                  <a:pt x="42" y="37053"/>
                  <a:pt x="2330" y="43874"/>
                  <a:pt x="6871" y="49066"/>
                </a:cubicBezTo>
                <a:cubicBezTo>
                  <a:pt x="11412" y="54249"/>
                  <a:pt x="17956" y="56909"/>
                  <a:pt x="26473" y="57058"/>
                </a:cubicBezTo>
                <a:cubicBezTo>
                  <a:pt x="32508" y="57031"/>
                  <a:pt x="37741" y="55435"/>
                  <a:pt x="42183" y="52288"/>
                </a:cubicBezTo>
                <a:cubicBezTo>
                  <a:pt x="46607" y="49134"/>
                  <a:pt x="49552" y="44581"/>
                  <a:pt x="50973" y="38638"/>
                </a:cubicBezTo>
                <a:lnTo>
                  <a:pt x="39660" y="38638"/>
                </a:lnTo>
                <a:cubicBezTo>
                  <a:pt x="38630" y="41621"/>
                  <a:pt x="37038" y="43871"/>
                  <a:pt x="34868" y="45379"/>
                </a:cubicBezTo>
                <a:cubicBezTo>
                  <a:pt x="32721" y="46884"/>
                  <a:pt x="29916" y="47640"/>
                  <a:pt x="26469" y="47648"/>
                </a:cubicBezTo>
                <a:cubicBezTo>
                  <a:pt x="21510" y="47511"/>
                  <a:pt x="17839" y="45900"/>
                  <a:pt x="15460" y="42814"/>
                </a:cubicBezTo>
                <a:cubicBezTo>
                  <a:pt x="13088" y="39728"/>
                  <a:pt x="11899" y="35996"/>
                  <a:pt x="11918" y="31615"/>
                </a:cubicBezTo>
                <a:lnTo>
                  <a:pt x="51695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6135269-2AD1-2C6A-AE11-FEB8FBC19C68}"/>
              </a:ext>
            </a:extLst>
          </p:cNvPr>
          <p:cNvSpPr/>
          <p:nvPr/>
        </p:nvSpPr>
        <p:spPr>
          <a:xfrm>
            <a:off x="4783406" y="3722931"/>
            <a:ext cx="11925" cy="74744"/>
          </a:xfrm>
          <a:custGeom>
            <a:avLst/>
            <a:gdLst>
              <a:gd name="connsiteX0" fmla="*/ 0 w 11925"/>
              <a:gd name="connsiteY0" fmla="*/ 11298 h 74744"/>
              <a:gd name="connsiteX1" fmla="*/ 11925 w 11925"/>
              <a:gd name="connsiteY1" fmla="*/ 11298 h 74744"/>
              <a:gd name="connsiteX2" fmla="*/ 11925 w 11925"/>
              <a:gd name="connsiteY2" fmla="*/ 0 h 74744"/>
              <a:gd name="connsiteX3" fmla="*/ 0 w 11925"/>
              <a:gd name="connsiteY3" fmla="*/ 0 h 74744"/>
              <a:gd name="connsiteX4" fmla="*/ 0 w 11925"/>
              <a:gd name="connsiteY4" fmla="*/ 11298 h 74744"/>
              <a:gd name="connsiteX5" fmla="*/ 0 w 11925"/>
              <a:gd name="connsiteY5" fmla="*/ 74744 h 74744"/>
              <a:gd name="connsiteX6" fmla="*/ 11925 w 11925"/>
              <a:gd name="connsiteY6" fmla="*/ 74744 h 74744"/>
              <a:gd name="connsiteX7" fmla="*/ 11925 w 11925"/>
              <a:gd name="connsiteY7" fmla="*/ 20628 h 74744"/>
              <a:gd name="connsiteX8" fmla="*/ 0 w 11925"/>
              <a:gd name="connsiteY8" fmla="*/ 20628 h 74744"/>
              <a:gd name="connsiteX9" fmla="*/ 0 w 11925"/>
              <a:gd name="connsiteY9" fmla="*/ 74744 h 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44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44"/>
                </a:moveTo>
                <a:lnTo>
                  <a:pt x="11925" y="74744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4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1A71348-6202-CBA5-B104-8A6E330DFEAE}"/>
              </a:ext>
            </a:extLst>
          </p:cNvPr>
          <p:cNvSpPr/>
          <p:nvPr/>
        </p:nvSpPr>
        <p:spPr>
          <a:xfrm>
            <a:off x="4806220" y="3742096"/>
            <a:ext cx="31698" cy="55579"/>
          </a:xfrm>
          <a:custGeom>
            <a:avLst/>
            <a:gdLst>
              <a:gd name="connsiteX0" fmla="*/ 0 w 31698"/>
              <a:gd name="connsiteY0" fmla="*/ 55579 h 55579"/>
              <a:gd name="connsiteX1" fmla="*/ 11925 w 31698"/>
              <a:gd name="connsiteY1" fmla="*/ 55579 h 55579"/>
              <a:gd name="connsiteX2" fmla="*/ 11925 w 31698"/>
              <a:gd name="connsiteY2" fmla="*/ 29825 h 55579"/>
              <a:gd name="connsiteX3" fmla="*/ 16174 w 31698"/>
              <a:gd name="connsiteY3" fmla="*/ 16083 h 55579"/>
              <a:gd name="connsiteX4" fmla="*/ 26572 w 31698"/>
              <a:gd name="connsiteY4" fmla="*/ 11291 h 55579"/>
              <a:gd name="connsiteX5" fmla="*/ 29144 w 31698"/>
              <a:gd name="connsiteY5" fmla="*/ 11477 h 55579"/>
              <a:gd name="connsiteX6" fmla="*/ 31698 w 31698"/>
              <a:gd name="connsiteY6" fmla="*/ 11819 h 55579"/>
              <a:gd name="connsiteX7" fmla="*/ 31698 w 31698"/>
              <a:gd name="connsiteY7" fmla="*/ 315 h 55579"/>
              <a:gd name="connsiteX8" fmla="*/ 30083 w 31698"/>
              <a:gd name="connsiteY8" fmla="*/ 118 h 55579"/>
              <a:gd name="connsiteX9" fmla="*/ 27199 w 31698"/>
              <a:gd name="connsiteY9" fmla="*/ 0 h 55579"/>
              <a:gd name="connsiteX10" fmla="*/ 17056 w 31698"/>
              <a:gd name="connsiteY10" fmla="*/ 3804 h 55579"/>
              <a:gd name="connsiteX11" fmla="*/ 11389 w 31698"/>
              <a:gd name="connsiteY11" fmla="*/ 11925 h 55579"/>
              <a:gd name="connsiteX12" fmla="*/ 11184 w 31698"/>
              <a:gd name="connsiteY12" fmla="*/ 11925 h 55579"/>
              <a:gd name="connsiteX13" fmla="*/ 11184 w 31698"/>
              <a:gd name="connsiteY13" fmla="*/ 1467 h 55579"/>
              <a:gd name="connsiteX14" fmla="*/ 0 w 31698"/>
              <a:gd name="connsiteY14" fmla="*/ 1467 h 55579"/>
              <a:gd name="connsiteX15" fmla="*/ 0 w 31698"/>
              <a:gd name="connsiteY15" fmla="*/ 55579 h 5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98" h="55579">
                <a:moveTo>
                  <a:pt x="0" y="55579"/>
                </a:moveTo>
                <a:lnTo>
                  <a:pt x="11925" y="55579"/>
                </a:lnTo>
                <a:lnTo>
                  <a:pt x="11925" y="29825"/>
                </a:lnTo>
                <a:cubicBezTo>
                  <a:pt x="12013" y="23835"/>
                  <a:pt x="13434" y="19256"/>
                  <a:pt x="16174" y="16083"/>
                </a:cubicBezTo>
                <a:cubicBezTo>
                  <a:pt x="18929" y="12917"/>
                  <a:pt x="22395" y="11321"/>
                  <a:pt x="26572" y="11291"/>
                </a:cubicBezTo>
                <a:cubicBezTo>
                  <a:pt x="27423" y="11302"/>
                  <a:pt x="28270" y="11367"/>
                  <a:pt x="29144" y="11477"/>
                </a:cubicBezTo>
                <a:cubicBezTo>
                  <a:pt x="30011" y="11591"/>
                  <a:pt x="30858" y="11709"/>
                  <a:pt x="31698" y="11819"/>
                </a:cubicBezTo>
                <a:lnTo>
                  <a:pt x="31698" y="315"/>
                </a:lnTo>
                <a:cubicBezTo>
                  <a:pt x="31227" y="255"/>
                  <a:pt x="30695" y="190"/>
                  <a:pt x="30083" y="118"/>
                </a:cubicBezTo>
                <a:cubicBezTo>
                  <a:pt x="29467" y="42"/>
                  <a:pt x="28517" y="4"/>
                  <a:pt x="27199" y="0"/>
                </a:cubicBezTo>
                <a:cubicBezTo>
                  <a:pt x="23417" y="137"/>
                  <a:pt x="20039" y="1406"/>
                  <a:pt x="17056" y="3804"/>
                </a:cubicBezTo>
                <a:cubicBezTo>
                  <a:pt x="14080" y="6202"/>
                  <a:pt x="12188" y="8912"/>
                  <a:pt x="11389" y="11925"/>
                </a:cubicBezTo>
                <a:lnTo>
                  <a:pt x="11184" y="11925"/>
                </a:lnTo>
                <a:lnTo>
                  <a:pt x="11184" y="1467"/>
                </a:lnTo>
                <a:lnTo>
                  <a:pt x="0" y="1467"/>
                </a:lnTo>
                <a:lnTo>
                  <a:pt x="0" y="55579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A219EED-6B09-FF94-6A0B-0E380EBB0621}"/>
              </a:ext>
            </a:extLst>
          </p:cNvPr>
          <p:cNvSpPr/>
          <p:nvPr/>
        </p:nvSpPr>
        <p:spPr>
          <a:xfrm>
            <a:off x="4836667" y="3742096"/>
            <a:ext cx="54648" cy="57050"/>
          </a:xfrm>
          <a:custGeom>
            <a:avLst/>
            <a:gdLst>
              <a:gd name="connsiteX0" fmla="*/ 27324 w 54648"/>
              <a:gd name="connsiteY0" fmla="*/ 57050 h 57050"/>
              <a:gd name="connsiteX1" fmla="*/ 47508 w 54648"/>
              <a:gd name="connsiteY1" fmla="*/ 49009 h 57050"/>
              <a:gd name="connsiteX2" fmla="*/ 54648 w 54648"/>
              <a:gd name="connsiteY2" fmla="*/ 28476 h 57050"/>
              <a:gd name="connsiteX3" fmla="*/ 47508 w 54648"/>
              <a:gd name="connsiteY3" fmla="*/ 8034 h 57050"/>
              <a:gd name="connsiteX4" fmla="*/ 27324 w 54648"/>
              <a:gd name="connsiteY4" fmla="*/ 0 h 57050"/>
              <a:gd name="connsiteX5" fmla="*/ 7137 w 54648"/>
              <a:gd name="connsiteY5" fmla="*/ 8034 h 57050"/>
              <a:gd name="connsiteX6" fmla="*/ 0 w 54648"/>
              <a:gd name="connsiteY6" fmla="*/ 28476 h 57050"/>
              <a:gd name="connsiteX7" fmla="*/ 7137 w 54648"/>
              <a:gd name="connsiteY7" fmla="*/ 49009 h 57050"/>
              <a:gd name="connsiteX8" fmla="*/ 27324 w 54648"/>
              <a:gd name="connsiteY8" fmla="*/ 57050 h 57050"/>
              <a:gd name="connsiteX9" fmla="*/ 27324 w 54648"/>
              <a:gd name="connsiteY9" fmla="*/ 47644 h 57050"/>
              <a:gd name="connsiteX10" fmla="*/ 18591 w 54648"/>
              <a:gd name="connsiteY10" fmla="*/ 44767 h 57050"/>
              <a:gd name="connsiteX11" fmla="*/ 13540 w 54648"/>
              <a:gd name="connsiteY11" fmla="*/ 37634 h 57050"/>
              <a:gd name="connsiteX12" fmla="*/ 11925 w 54648"/>
              <a:gd name="connsiteY12" fmla="*/ 28476 h 57050"/>
              <a:gd name="connsiteX13" fmla="*/ 13540 w 54648"/>
              <a:gd name="connsiteY13" fmla="*/ 19382 h 57050"/>
              <a:gd name="connsiteX14" fmla="*/ 18591 w 54648"/>
              <a:gd name="connsiteY14" fmla="*/ 12279 h 57050"/>
              <a:gd name="connsiteX15" fmla="*/ 27324 w 54648"/>
              <a:gd name="connsiteY15" fmla="*/ 9413 h 57050"/>
              <a:gd name="connsiteX16" fmla="*/ 36065 w 54648"/>
              <a:gd name="connsiteY16" fmla="*/ 12279 h 57050"/>
              <a:gd name="connsiteX17" fmla="*/ 41108 w 54648"/>
              <a:gd name="connsiteY17" fmla="*/ 19382 h 57050"/>
              <a:gd name="connsiteX18" fmla="*/ 42723 w 54648"/>
              <a:gd name="connsiteY18" fmla="*/ 28476 h 57050"/>
              <a:gd name="connsiteX19" fmla="*/ 41108 w 54648"/>
              <a:gd name="connsiteY19" fmla="*/ 37634 h 57050"/>
              <a:gd name="connsiteX20" fmla="*/ 36065 w 54648"/>
              <a:gd name="connsiteY20" fmla="*/ 44767 h 57050"/>
              <a:gd name="connsiteX21" fmla="*/ 27324 w 54648"/>
              <a:gd name="connsiteY21" fmla="*/ 47644 h 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648" h="57050">
                <a:moveTo>
                  <a:pt x="27324" y="57050"/>
                </a:moveTo>
                <a:cubicBezTo>
                  <a:pt x="36076" y="56902"/>
                  <a:pt x="42803" y="54219"/>
                  <a:pt x="47508" y="49009"/>
                </a:cubicBezTo>
                <a:cubicBezTo>
                  <a:pt x="52212" y="43795"/>
                  <a:pt x="54591" y="36946"/>
                  <a:pt x="54648" y="28476"/>
                </a:cubicBezTo>
                <a:cubicBezTo>
                  <a:pt x="54591" y="20047"/>
                  <a:pt x="52212" y="13229"/>
                  <a:pt x="47508" y="8034"/>
                </a:cubicBezTo>
                <a:cubicBezTo>
                  <a:pt x="42807" y="2831"/>
                  <a:pt x="36076" y="152"/>
                  <a:pt x="27324" y="0"/>
                </a:cubicBezTo>
                <a:cubicBezTo>
                  <a:pt x="18580" y="152"/>
                  <a:pt x="11853" y="2831"/>
                  <a:pt x="7137" y="8034"/>
                </a:cubicBezTo>
                <a:cubicBezTo>
                  <a:pt x="2432" y="13229"/>
                  <a:pt x="65" y="20047"/>
                  <a:pt x="0" y="28476"/>
                </a:cubicBezTo>
                <a:cubicBezTo>
                  <a:pt x="65" y="36946"/>
                  <a:pt x="2432" y="43795"/>
                  <a:pt x="7137" y="49009"/>
                </a:cubicBezTo>
                <a:cubicBezTo>
                  <a:pt x="11853" y="54219"/>
                  <a:pt x="18580" y="56902"/>
                  <a:pt x="27324" y="57050"/>
                </a:cubicBezTo>
                <a:close/>
                <a:moveTo>
                  <a:pt x="27324" y="47644"/>
                </a:moveTo>
                <a:cubicBezTo>
                  <a:pt x="23763" y="47576"/>
                  <a:pt x="20860" y="46618"/>
                  <a:pt x="18591" y="44767"/>
                </a:cubicBezTo>
                <a:cubicBezTo>
                  <a:pt x="16311" y="42909"/>
                  <a:pt x="14624" y="40530"/>
                  <a:pt x="13540" y="37634"/>
                </a:cubicBezTo>
                <a:cubicBezTo>
                  <a:pt x="12457" y="34727"/>
                  <a:pt x="11925" y="31679"/>
                  <a:pt x="11925" y="28476"/>
                </a:cubicBezTo>
                <a:cubicBezTo>
                  <a:pt x="11925" y="25302"/>
                  <a:pt x="12457" y="22274"/>
                  <a:pt x="13540" y="19382"/>
                </a:cubicBezTo>
                <a:cubicBezTo>
                  <a:pt x="14624" y="16501"/>
                  <a:pt x="16311" y="14129"/>
                  <a:pt x="18591" y="12279"/>
                </a:cubicBezTo>
                <a:cubicBezTo>
                  <a:pt x="20860" y="10432"/>
                  <a:pt x="23763" y="9474"/>
                  <a:pt x="27324" y="9413"/>
                </a:cubicBezTo>
                <a:cubicBezTo>
                  <a:pt x="30885" y="9474"/>
                  <a:pt x="33785" y="10432"/>
                  <a:pt x="36065" y="12279"/>
                </a:cubicBezTo>
                <a:cubicBezTo>
                  <a:pt x="38345" y="14129"/>
                  <a:pt x="40025" y="16501"/>
                  <a:pt x="41108" y="19382"/>
                </a:cubicBezTo>
                <a:cubicBezTo>
                  <a:pt x="42191" y="22274"/>
                  <a:pt x="42738" y="25302"/>
                  <a:pt x="42723" y="28476"/>
                </a:cubicBezTo>
                <a:cubicBezTo>
                  <a:pt x="42738" y="31679"/>
                  <a:pt x="42191" y="34731"/>
                  <a:pt x="41108" y="37634"/>
                </a:cubicBezTo>
                <a:cubicBezTo>
                  <a:pt x="40025" y="40530"/>
                  <a:pt x="38341" y="42909"/>
                  <a:pt x="36065" y="44767"/>
                </a:cubicBezTo>
                <a:cubicBezTo>
                  <a:pt x="33785" y="46618"/>
                  <a:pt x="30885" y="47576"/>
                  <a:pt x="27324" y="4764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57B28B6-009D-896C-BE17-A8E362EA71E9}"/>
              </a:ext>
            </a:extLst>
          </p:cNvPr>
          <p:cNvSpPr/>
          <p:nvPr/>
        </p:nvSpPr>
        <p:spPr>
          <a:xfrm>
            <a:off x="4471481" y="3633404"/>
            <a:ext cx="47530" cy="55583"/>
          </a:xfrm>
          <a:custGeom>
            <a:avLst/>
            <a:gdLst>
              <a:gd name="connsiteX0" fmla="*/ 47531 w 47530"/>
              <a:gd name="connsiteY0" fmla="*/ 0 h 55583"/>
              <a:gd name="connsiteX1" fmla="*/ 35609 w 47530"/>
              <a:gd name="connsiteY1" fmla="*/ 0 h 55583"/>
              <a:gd name="connsiteX2" fmla="*/ 35609 w 47530"/>
              <a:gd name="connsiteY2" fmla="*/ 31413 h 55583"/>
              <a:gd name="connsiteX3" fmla="*/ 32683 w 47530"/>
              <a:gd name="connsiteY3" fmla="*/ 41936 h 55583"/>
              <a:gd name="connsiteX4" fmla="*/ 22293 w 47530"/>
              <a:gd name="connsiteY4" fmla="*/ 46177 h 55583"/>
              <a:gd name="connsiteX5" fmla="*/ 14674 w 47530"/>
              <a:gd name="connsiteY5" fmla="*/ 43255 h 55583"/>
              <a:gd name="connsiteX6" fmla="*/ 11926 w 47530"/>
              <a:gd name="connsiteY6" fmla="*/ 33192 h 55583"/>
              <a:gd name="connsiteX7" fmla="*/ 11926 w 47530"/>
              <a:gd name="connsiteY7" fmla="*/ 0 h 55583"/>
              <a:gd name="connsiteX8" fmla="*/ 1 w 47530"/>
              <a:gd name="connsiteY8" fmla="*/ 0 h 55583"/>
              <a:gd name="connsiteX9" fmla="*/ 1 w 47530"/>
              <a:gd name="connsiteY9" fmla="*/ 34343 h 55583"/>
              <a:gd name="connsiteX10" fmla="*/ 4797 w 47530"/>
              <a:gd name="connsiteY10" fmla="*/ 50266 h 55583"/>
              <a:gd name="connsiteX11" fmla="*/ 20195 w 47530"/>
              <a:gd name="connsiteY11" fmla="*/ 55583 h 55583"/>
              <a:gd name="connsiteX12" fmla="*/ 29039 w 47530"/>
              <a:gd name="connsiteY12" fmla="*/ 53128 h 55583"/>
              <a:gd name="connsiteX13" fmla="*/ 35606 w 47530"/>
              <a:gd name="connsiteY13" fmla="*/ 46592 h 55583"/>
              <a:gd name="connsiteX14" fmla="*/ 35811 w 47530"/>
              <a:gd name="connsiteY14" fmla="*/ 46592 h 55583"/>
              <a:gd name="connsiteX15" fmla="*/ 35811 w 47530"/>
              <a:gd name="connsiteY15" fmla="*/ 54116 h 55583"/>
              <a:gd name="connsiteX16" fmla="*/ 47527 w 47530"/>
              <a:gd name="connsiteY16" fmla="*/ 54116 h 55583"/>
              <a:gd name="connsiteX17" fmla="*/ 47527 w 47530"/>
              <a:gd name="connsiteY17" fmla="*/ 0 h 5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30" h="55583">
                <a:moveTo>
                  <a:pt x="47531" y="0"/>
                </a:moveTo>
                <a:lnTo>
                  <a:pt x="35609" y="0"/>
                </a:lnTo>
                <a:lnTo>
                  <a:pt x="35609" y="31413"/>
                </a:lnTo>
                <a:cubicBezTo>
                  <a:pt x="35670" y="35689"/>
                  <a:pt x="34697" y="39200"/>
                  <a:pt x="32683" y="41936"/>
                </a:cubicBezTo>
                <a:cubicBezTo>
                  <a:pt x="30669" y="44669"/>
                  <a:pt x="27203" y="46086"/>
                  <a:pt x="22293" y="46177"/>
                </a:cubicBezTo>
                <a:cubicBezTo>
                  <a:pt x="19021" y="46227"/>
                  <a:pt x="16486" y="45258"/>
                  <a:pt x="14674" y="43255"/>
                </a:cubicBezTo>
                <a:cubicBezTo>
                  <a:pt x="12865" y="41260"/>
                  <a:pt x="11945" y="37897"/>
                  <a:pt x="11926" y="33192"/>
                </a:cubicBezTo>
                <a:lnTo>
                  <a:pt x="11926" y="0"/>
                </a:lnTo>
                <a:lnTo>
                  <a:pt x="1" y="0"/>
                </a:lnTo>
                <a:lnTo>
                  <a:pt x="1" y="34343"/>
                </a:lnTo>
                <a:cubicBezTo>
                  <a:pt x="-37" y="41412"/>
                  <a:pt x="1555" y="46721"/>
                  <a:pt x="4797" y="50266"/>
                </a:cubicBezTo>
                <a:cubicBezTo>
                  <a:pt x="8038" y="53812"/>
                  <a:pt x="13169" y="55583"/>
                  <a:pt x="20195" y="55583"/>
                </a:cubicBezTo>
                <a:cubicBezTo>
                  <a:pt x="23274" y="55553"/>
                  <a:pt x="26215" y="54728"/>
                  <a:pt x="29039" y="53128"/>
                </a:cubicBezTo>
                <a:cubicBezTo>
                  <a:pt x="31862" y="51521"/>
                  <a:pt x="34048" y="49347"/>
                  <a:pt x="35606" y="46592"/>
                </a:cubicBezTo>
                <a:lnTo>
                  <a:pt x="35811" y="46592"/>
                </a:lnTo>
                <a:lnTo>
                  <a:pt x="35811" y="54116"/>
                </a:lnTo>
                <a:lnTo>
                  <a:pt x="47527" y="54116"/>
                </a:lnTo>
                <a:lnTo>
                  <a:pt x="47527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4157575-0B0D-32DD-4066-A971EFD3A653}"/>
              </a:ext>
            </a:extLst>
          </p:cNvPr>
          <p:cNvSpPr/>
          <p:nvPr/>
        </p:nvSpPr>
        <p:spPr>
          <a:xfrm>
            <a:off x="4529417" y="3631941"/>
            <a:ext cx="47526" cy="55590"/>
          </a:xfrm>
          <a:custGeom>
            <a:avLst/>
            <a:gdLst>
              <a:gd name="connsiteX0" fmla="*/ 4 w 47526"/>
              <a:gd name="connsiteY0" fmla="*/ 55587 h 55590"/>
              <a:gd name="connsiteX1" fmla="*/ 11929 w 47526"/>
              <a:gd name="connsiteY1" fmla="*/ 55587 h 55590"/>
              <a:gd name="connsiteX2" fmla="*/ 11929 w 47526"/>
              <a:gd name="connsiteY2" fmla="*/ 23649 h 55590"/>
              <a:gd name="connsiteX3" fmla="*/ 15494 w 47526"/>
              <a:gd name="connsiteY3" fmla="*/ 13544 h 55590"/>
              <a:gd name="connsiteX4" fmla="*/ 25025 w 47526"/>
              <a:gd name="connsiteY4" fmla="*/ 9410 h 55590"/>
              <a:gd name="connsiteX5" fmla="*/ 32865 w 47526"/>
              <a:gd name="connsiteY5" fmla="*/ 12305 h 55590"/>
              <a:gd name="connsiteX6" fmla="*/ 35605 w 47526"/>
              <a:gd name="connsiteY6" fmla="*/ 21559 h 55590"/>
              <a:gd name="connsiteX7" fmla="*/ 35605 w 47526"/>
              <a:gd name="connsiteY7" fmla="*/ 55591 h 55590"/>
              <a:gd name="connsiteX8" fmla="*/ 47527 w 47526"/>
              <a:gd name="connsiteY8" fmla="*/ 55591 h 55590"/>
              <a:gd name="connsiteX9" fmla="*/ 47527 w 47526"/>
              <a:gd name="connsiteY9" fmla="*/ 18416 h 55590"/>
              <a:gd name="connsiteX10" fmla="*/ 42354 w 47526"/>
              <a:gd name="connsiteY10" fmla="*/ 4655 h 55590"/>
              <a:gd name="connsiteX11" fmla="*/ 28377 w 47526"/>
              <a:gd name="connsiteY11" fmla="*/ 0 h 55590"/>
              <a:gd name="connsiteX12" fmla="*/ 18614 w 47526"/>
              <a:gd name="connsiteY12" fmla="*/ 2577 h 55590"/>
              <a:gd name="connsiteX13" fmla="*/ 11519 w 47526"/>
              <a:gd name="connsiteY13" fmla="*/ 9622 h 55590"/>
              <a:gd name="connsiteX14" fmla="*/ 11302 w 47526"/>
              <a:gd name="connsiteY14" fmla="*/ 9413 h 55590"/>
              <a:gd name="connsiteX15" fmla="*/ 11302 w 47526"/>
              <a:gd name="connsiteY15" fmla="*/ 1467 h 55590"/>
              <a:gd name="connsiteX16" fmla="*/ 0 w 47526"/>
              <a:gd name="connsiteY16" fmla="*/ 1467 h 55590"/>
              <a:gd name="connsiteX17" fmla="*/ 0 w 47526"/>
              <a:gd name="connsiteY17" fmla="*/ 55587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526" h="55590">
                <a:moveTo>
                  <a:pt x="4" y="55587"/>
                </a:moveTo>
                <a:lnTo>
                  <a:pt x="11929" y="55587"/>
                </a:lnTo>
                <a:lnTo>
                  <a:pt x="11929" y="23649"/>
                </a:lnTo>
                <a:cubicBezTo>
                  <a:pt x="11979" y="19571"/>
                  <a:pt x="13164" y="16204"/>
                  <a:pt x="15494" y="13544"/>
                </a:cubicBezTo>
                <a:cubicBezTo>
                  <a:pt x="17816" y="10880"/>
                  <a:pt x="20997" y="9508"/>
                  <a:pt x="25025" y="9410"/>
                </a:cubicBezTo>
                <a:cubicBezTo>
                  <a:pt x="28529" y="9383"/>
                  <a:pt x="31136" y="10352"/>
                  <a:pt x="32865" y="12305"/>
                </a:cubicBezTo>
                <a:cubicBezTo>
                  <a:pt x="34606" y="14259"/>
                  <a:pt x="35502" y="17341"/>
                  <a:pt x="35605" y="21559"/>
                </a:cubicBezTo>
                <a:lnTo>
                  <a:pt x="35605" y="55591"/>
                </a:lnTo>
                <a:lnTo>
                  <a:pt x="47527" y="55591"/>
                </a:lnTo>
                <a:lnTo>
                  <a:pt x="47527" y="18416"/>
                </a:lnTo>
                <a:cubicBezTo>
                  <a:pt x="47466" y="12336"/>
                  <a:pt x="45740" y="7749"/>
                  <a:pt x="42354" y="4655"/>
                </a:cubicBezTo>
                <a:cubicBezTo>
                  <a:pt x="38961" y="1558"/>
                  <a:pt x="34309" y="8"/>
                  <a:pt x="28377" y="0"/>
                </a:cubicBezTo>
                <a:cubicBezTo>
                  <a:pt x="24778" y="30"/>
                  <a:pt x="21525" y="889"/>
                  <a:pt x="18614" y="2577"/>
                </a:cubicBezTo>
                <a:cubicBezTo>
                  <a:pt x="15688" y="4264"/>
                  <a:pt x="13324" y="6612"/>
                  <a:pt x="11519" y="9622"/>
                </a:cubicBezTo>
                <a:lnTo>
                  <a:pt x="11302" y="9413"/>
                </a:lnTo>
                <a:lnTo>
                  <a:pt x="11302" y="1467"/>
                </a:lnTo>
                <a:lnTo>
                  <a:pt x="0" y="1467"/>
                </a:lnTo>
                <a:lnTo>
                  <a:pt x="0" y="55587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7C05920-ECC2-5828-12EB-83AAC5EA11C4}"/>
              </a:ext>
            </a:extLst>
          </p:cNvPr>
          <p:cNvSpPr/>
          <p:nvPr/>
        </p:nvSpPr>
        <p:spPr>
          <a:xfrm>
            <a:off x="4587683" y="3612776"/>
            <a:ext cx="11925" cy="74751"/>
          </a:xfrm>
          <a:custGeom>
            <a:avLst/>
            <a:gdLst>
              <a:gd name="connsiteX0" fmla="*/ 0 w 11925"/>
              <a:gd name="connsiteY0" fmla="*/ 11298 h 74751"/>
              <a:gd name="connsiteX1" fmla="*/ 11925 w 11925"/>
              <a:gd name="connsiteY1" fmla="*/ 11298 h 74751"/>
              <a:gd name="connsiteX2" fmla="*/ 11925 w 11925"/>
              <a:gd name="connsiteY2" fmla="*/ 0 h 74751"/>
              <a:gd name="connsiteX3" fmla="*/ 0 w 11925"/>
              <a:gd name="connsiteY3" fmla="*/ 0 h 74751"/>
              <a:gd name="connsiteX4" fmla="*/ 0 w 11925"/>
              <a:gd name="connsiteY4" fmla="*/ 11298 h 74751"/>
              <a:gd name="connsiteX5" fmla="*/ 0 w 11925"/>
              <a:gd name="connsiteY5" fmla="*/ 74752 h 74751"/>
              <a:gd name="connsiteX6" fmla="*/ 11925 w 11925"/>
              <a:gd name="connsiteY6" fmla="*/ 74752 h 74751"/>
              <a:gd name="connsiteX7" fmla="*/ 11925 w 11925"/>
              <a:gd name="connsiteY7" fmla="*/ 20628 h 74751"/>
              <a:gd name="connsiteX8" fmla="*/ 0 w 11925"/>
              <a:gd name="connsiteY8" fmla="*/ 20628 h 74751"/>
              <a:gd name="connsiteX9" fmla="*/ 0 w 11925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5" h="74751">
                <a:moveTo>
                  <a:pt x="0" y="11298"/>
                </a:moveTo>
                <a:lnTo>
                  <a:pt x="11925" y="11298"/>
                </a:lnTo>
                <a:lnTo>
                  <a:pt x="11925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5" y="74752"/>
                </a:lnTo>
                <a:lnTo>
                  <a:pt x="11925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DEBE866-CE7F-D101-85BA-B0ECB37E9693}"/>
              </a:ext>
            </a:extLst>
          </p:cNvPr>
          <p:cNvSpPr/>
          <p:nvPr/>
        </p:nvSpPr>
        <p:spPr>
          <a:xfrm>
            <a:off x="4605150" y="3633404"/>
            <a:ext cx="52436" cy="54123"/>
          </a:xfrm>
          <a:custGeom>
            <a:avLst/>
            <a:gdLst>
              <a:gd name="connsiteX0" fmla="*/ 19674 w 52436"/>
              <a:gd name="connsiteY0" fmla="*/ 54124 h 54123"/>
              <a:gd name="connsiteX1" fmla="*/ 33078 w 52436"/>
              <a:gd name="connsiteY1" fmla="*/ 54124 h 54123"/>
              <a:gd name="connsiteX2" fmla="*/ 52437 w 52436"/>
              <a:gd name="connsiteY2" fmla="*/ 0 h 54123"/>
              <a:gd name="connsiteX3" fmla="*/ 40082 w 52436"/>
              <a:gd name="connsiteY3" fmla="*/ 0 h 54123"/>
              <a:gd name="connsiteX4" fmla="*/ 26906 w 52436"/>
              <a:gd name="connsiteY4" fmla="*/ 41571 h 54123"/>
              <a:gd name="connsiteX5" fmla="*/ 26690 w 52436"/>
              <a:gd name="connsiteY5" fmla="*/ 41571 h 54123"/>
              <a:gd name="connsiteX6" fmla="*/ 12986 w 52436"/>
              <a:gd name="connsiteY6" fmla="*/ 0 h 54123"/>
              <a:gd name="connsiteX7" fmla="*/ 0 w 52436"/>
              <a:gd name="connsiteY7" fmla="*/ 0 h 5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36" h="54123">
                <a:moveTo>
                  <a:pt x="19674" y="54124"/>
                </a:moveTo>
                <a:lnTo>
                  <a:pt x="33078" y="54124"/>
                </a:lnTo>
                <a:lnTo>
                  <a:pt x="52437" y="0"/>
                </a:lnTo>
                <a:lnTo>
                  <a:pt x="40082" y="0"/>
                </a:lnTo>
                <a:lnTo>
                  <a:pt x="26906" y="41571"/>
                </a:lnTo>
                <a:lnTo>
                  <a:pt x="26690" y="41571"/>
                </a:lnTo>
                <a:lnTo>
                  <a:pt x="12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FF9BDD9-6210-63E4-8F92-6B790794A3C8}"/>
              </a:ext>
            </a:extLst>
          </p:cNvPr>
          <p:cNvSpPr/>
          <p:nvPr/>
        </p:nvSpPr>
        <p:spPr>
          <a:xfrm>
            <a:off x="4660049" y="3631937"/>
            <a:ext cx="51945" cy="57053"/>
          </a:xfrm>
          <a:custGeom>
            <a:avLst/>
            <a:gdLst>
              <a:gd name="connsiteX0" fmla="*/ 11925 w 51945"/>
              <a:gd name="connsiteY0" fmla="*/ 23771 h 57053"/>
              <a:gd name="connsiteX1" fmla="*/ 16064 w 51945"/>
              <a:gd name="connsiteY1" fmla="*/ 13563 h 57053"/>
              <a:gd name="connsiteX2" fmla="*/ 26169 w 51945"/>
              <a:gd name="connsiteY2" fmla="*/ 9413 h 57053"/>
              <a:gd name="connsiteX3" fmla="*/ 35841 w 51945"/>
              <a:gd name="connsiteY3" fmla="*/ 13765 h 57053"/>
              <a:gd name="connsiteX4" fmla="*/ 39778 w 51945"/>
              <a:gd name="connsiteY4" fmla="*/ 23771 h 57053"/>
              <a:gd name="connsiteX5" fmla="*/ 11925 w 51945"/>
              <a:gd name="connsiteY5" fmla="*/ 23771 h 57053"/>
              <a:gd name="connsiteX6" fmla="*/ 51711 w 51945"/>
              <a:gd name="connsiteY6" fmla="*/ 31611 h 57053"/>
              <a:gd name="connsiteX7" fmla="*/ 49769 w 51945"/>
              <a:gd name="connsiteY7" fmla="*/ 16201 h 57053"/>
              <a:gd name="connsiteX8" fmla="*/ 40811 w 51945"/>
              <a:gd name="connsiteY8" fmla="*/ 4591 h 57053"/>
              <a:gd name="connsiteX9" fmla="*/ 26169 w 51945"/>
              <a:gd name="connsiteY9" fmla="*/ 0 h 57053"/>
              <a:gd name="connsiteX10" fmla="*/ 12222 w 51945"/>
              <a:gd name="connsiteY10" fmla="*/ 3986 h 57053"/>
              <a:gd name="connsiteX11" fmla="*/ 3204 w 51945"/>
              <a:gd name="connsiteY11" fmla="*/ 14327 h 57053"/>
              <a:gd name="connsiteX12" fmla="*/ 0 w 51945"/>
              <a:gd name="connsiteY12" fmla="*/ 28578 h 57053"/>
              <a:gd name="connsiteX13" fmla="*/ 6882 w 51945"/>
              <a:gd name="connsiteY13" fmla="*/ 49062 h 57053"/>
              <a:gd name="connsiteX14" fmla="*/ 26473 w 51945"/>
              <a:gd name="connsiteY14" fmla="*/ 57054 h 57053"/>
              <a:gd name="connsiteX15" fmla="*/ 42179 w 51945"/>
              <a:gd name="connsiteY15" fmla="*/ 52284 h 57053"/>
              <a:gd name="connsiteX16" fmla="*/ 50970 w 51945"/>
              <a:gd name="connsiteY16" fmla="*/ 38630 h 57053"/>
              <a:gd name="connsiteX17" fmla="*/ 39660 w 51945"/>
              <a:gd name="connsiteY17" fmla="*/ 38630 h 57053"/>
              <a:gd name="connsiteX18" fmla="*/ 34875 w 51945"/>
              <a:gd name="connsiteY18" fmla="*/ 45372 h 57053"/>
              <a:gd name="connsiteX19" fmla="*/ 26469 w 51945"/>
              <a:gd name="connsiteY19" fmla="*/ 47644 h 57053"/>
              <a:gd name="connsiteX20" fmla="*/ 15467 w 51945"/>
              <a:gd name="connsiteY20" fmla="*/ 42810 h 57053"/>
              <a:gd name="connsiteX21" fmla="*/ 11918 w 51945"/>
              <a:gd name="connsiteY21" fmla="*/ 31615 h 57053"/>
              <a:gd name="connsiteX22" fmla="*/ 51711 w 51945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45" h="57053">
                <a:moveTo>
                  <a:pt x="11925" y="23771"/>
                </a:moveTo>
                <a:cubicBezTo>
                  <a:pt x="12138" y="19644"/>
                  <a:pt x="13522" y="16239"/>
                  <a:pt x="16064" y="13563"/>
                </a:cubicBezTo>
                <a:cubicBezTo>
                  <a:pt x="18602" y="10888"/>
                  <a:pt x="21977" y="9505"/>
                  <a:pt x="26169" y="9413"/>
                </a:cubicBezTo>
                <a:cubicBezTo>
                  <a:pt x="30235" y="9543"/>
                  <a:pt x="33458" y="10987"/>
                  <a:pt x="35841" y="13765"/>
                </a:cubicBezTo>
                <a:cubicBezTo>
                  <a:pt x="38212" y="16535"/>
                  <a:pt x="39534" y="19868"/>
                  <a:pt x="39778" y="23771"/>
                </a:cubicBezTo>
                <a:lnTo>
                  <a:pt x="11925" y="23771"/>
                </a:lnTo>
                <a:close/>
                <a:moveTo>
                  <a:pt x="51711" y="31611"/>
                </a:moveTo>
                <a:cubicBezTo>
                  <a:pt x="52345" y="26112"/>
                  <a:pt x="51692" y="20974"/>
                  <a:pt x="49769" y="16201"/>
                </a:cubicBezTo>
                <a:cubicBezTo>
                  <a:pt x="47842" y="11435"/>
                  <a:pt x="44859" y="7563"/>
                  <a:pt x="40811" y="4591"/>
                </a:cubicBezTo>
                <a:cubicBezTo>
                  <a:pt x="36775" y="1623"/>
                  <a:pt x="31896" y="91"/>
                  <a:pt x="26169" y="0"/>
                </a:cubicBezTo>
                <a:cubicBezTo>
                  <a:pt x="20769" y="68"/>
                  <a:pt x="16113" y="1398"/>
                  <a:pt x="12222" y="3986"/>
                </a:cubicBezTo>
                <a:cubicBezTo>
                  <a:pt x="8315" y="6578"/>
                  <a:pt x="5309" y="10025"/>
                  <a:pt x="3204" y="14327"/>
                </a:cubicBezTo>
                <a:cubicBezTo>
                  <a:pt x="1095" y="18629"/>
                  <a:pt x="30" y="23379"/>
                  <a:pt x="0" y="28578"/>
                </a:cubicBezTo>
                <a:cubicBezTo>
                  <a:pt x="42" y="37049"/>
                  <a:pt x="2341" y="43878"/>
                  <a:pt x="6882" y="49062"/>
                </a:cubicBezTo>
                <a:cubicBezTo>
                  <a:pt x="11424" y="54245"/>
                  <a:pt x="17956" y="56909"/>
                  <a:pt x="26473" y="57054"/>
                </a:cubicBezTo>
                <a:cubicBezTo>
                  <a:pt x="32508" y="57027"/>
                  <a:pt x="37741" y="55435"/>
                  <a:pt x="42179" y="52284"/>
                </a:cubicBezTo>
                <a:cubicBezTo>
                  <a:pt x="46618" y="49130"/>
                  <a:pt x="49552" y="44577"/>
                  <a:pt x="50970" y="38630"/>
                </a:cubicBezTo>
                <a:lnTo>
                  <a:pt x="39660" y="38630"/>
                </a:lnTo>
                <a:cubicBezTo>
                  <a:pt x="38638" y="41621"/>
                  <a:pt x="37045" y="43871"/>
                  <a:pt x="34875" y="45372"/>
                </a:cubicBezTo>
                <a:cubicBezTo>
                  <a:pt x="32721" y="46884"/>
                  <a:pt x="29916" y="47640"/>
                  <a:pt x="26469" y="47644"/>
                </a:cubicBezTo>
                <a:cubicBezTo>
                  <a:pt x="21517" y="47507"/>
                  <a:pt x="17839" y="45896"/>
                  <a:pt x="15467" y="42810"/>
                </a:cubicBezTo>
                <a:cubicBezTo>
                  <a:pt x="13084" y="39724"/>
                  <a:pt x="11906" y="35996"/>
                  <a:pt x="11918" y="31615"/>
                </a:cubicBezTo>
                <a:lnTo>
                  <a:pt x="51711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EB710E1-2F83-5A73-96C8-119D7880EC46}"/>
              </a:ext>
            </a:extLst>
          </p:cNvPr>
          <p:cNvSpPr/>
          <p:nvPr/>
        </p:nvSpPr>
        <p:spPr>
          <a:xfrm>
            <a:off x="4718695" y="3631937"/>
            <a:ext cx="31705" cy="55590"/>
          </a:xfrm>
          <a:custGeom>
            <a:avLst/>
            <a:gdLst>
              <a:gd name="connsiteX0" fmla="*/ 0 w 31705"/>
              <a:gd name="connsiteY0" fmla="*/ 55591 h 55590"/>
              <a:gd name="connsiteX1" fmla="*/ 11922 w 31705"/>
              <a:gd name="connsiteY1" fmla="*/ 55591 h 55590"/>
              <a:gd name="connsiteX2" fmla="*/ 11922 w 31705"/>
              <a:gd name="connsiteY2" fmla="*/ 29832 h 55590"/>
              <a:gd name="connsiteX3" fmla="*/ 16182 w 31705"/>
              <a:gd name="connsiteY3" fmla="*/ 16090 h 55590"/>
              <a:gd name="connsiteX4" fmla="*/ 26583 w 31705"/>
              <a:gd name="connsiteY4" fmla="*/ 11298 h 55590"/>
              <a:gd name="connsiteX5" fmla="*/ 29141 w 31705"/>
              <a:gd name="connsiteY5" fmla="*/ 11477 h 55590"/>
              <a:gd name="connsiteX6" fmla="*/ 31706 w 31705"/>
              <a:gd name="connsiteY6" fmla="*/ 11819 h 55590"/>
              <a:gd name="connsiteX7" fmla="*/ 31706 w 31705"/>
              <a:gd name="connsiteY7" fmla="*/ 315 h 55590"/>
              <a:gd name="connsiteX8" fmla="*/ 30079 w 31705"/>
              <a:gd name="connsiteY8" fmla="*/ 118 h 55590"/>
              <a:gd name="connsiteX9" fmla="*/ 27206 w 31705"/>
              <a:gd name="connsiteY9" fmla="*/ 0 h 55590"/>
              <a:gd name="connsiteX10" fmla="*/ 17060 w 31705"/>
              <a:gd name="connsiteY10" fmla="*/ 3800 h 55590"/>
              <a:gd name="connsiteX11" fmla="*/ 11389 w 31705"/>
              <a:gd name="connsiteY11" fmla="*/ 11918 h 55590"/>
              <a:gd name="connsiteX12" fmla="*/ 11184 w 31705"/>
              <a:gd name="connsiteY12" fmla="*/ 11918 h 55590"/>
              <a:gd name="connsiteX13" fmla="*/ 11184 w 31705"/>
              <a:gd name="connsiteY13" fmla="*/ 1463 h 55590"/>
              <a:gd name="connsiteX14" fmla="*/ 0 w 31705"/>
              <a:gd name="connsiteY14" fmla="*/ 1463 h 55590"/>
              <a:gd name="connsiteX15" fmla="*/ 0 w 31705"/>
              <a:gd name="connsiteY15" fmla="*/ 55591 h 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05" h="55590">
                <a:moveTo>
                  <a:pt x="0" y="55591"/>
                </a:moveTo>
                <a:lnTo>
                  <a:pt x="11922" y="55591"/>
                </a:lnTo>
                <a:lnTo>
                  <a:pt x="11922" y="29832"/>
                </a:lnTo>
                <a:cubicBezTo>
                  <a:pt x="12020" y="23835"/>
                  <a:pt x="13434" y="19256"/>
                  <a:pt x="16182" y="16090"/>
                </a:cubicBezTo>
                <a:cubicBezTo>
                  <a:pt x="18937" y="12921"/>
                  <a:pt x="22391" y="11325"/>
                  <a:pt x="26583" y="11298"/>
                </a:cubicBezTo>
                <a:cubicBezTo>
                  <a:pt x="27423" y="11302"/>
                  <a:pt x="28278" y="11367"/>
                  <a:pt x="29141" y="11477"/>
                </a:cubicBezTo>
                <a:cubicBezTo>
                  <a:pt x="30011" y="11595"/>
                  <a:pt x="30866" y="11709"/>
                  <a:pt x="31706" y="11819"/>
                </a:cubicBezTo>
                <a:lnTo>
                  <a:pt x="31706" y="315"/>
                </a:lnTo>
                <a:cubicBezTo>
                  <a:pt x="31223" y="255"/>
                  <a:pt x="30691" y="190"/>
                  <a:pt x="30079" y="118"/>
                </a:cubicBezTo>
                <a:cubicBezTo>
                  <a:pt x="29479" y="46"/>
                  <a:pt x="28514" y="8"/>
                  <a:pt x="27206" y="0"/>
                </a:cubicBezTo>
                <a:cubicBezTo>
                  <a:pt x="23425" y="137"/>
                  <a:pt x="20035" y="1406"/>
                  <a:pt x="17060" y="3800"/>
                </a:cubicBezTo>
                <a:cubicBezTo>
                  <a:pt x="14076" y="6206"/>
                  <a:pt x="12184" y="8912"/>
                  <a:pt x="11389" y="11918"/>
                </a:cubicBezTo>
                <a:lnTo>
                  <a:pt x="11184" y="11918"/>
                </a:lnTo>
                <a:lnTo>
                  <a:pt x="11184" y="1463"/>
                </a:lnTo>
                <a:lnTo>
                  <a:pt x="0" y="1463"/>
                </a:lnTo>
                <a:lnTo>
                  <a:pt x="0" y="55591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46B7C20-77A8-4BA5-AB9B-C11ED6D02175}"/>
              </a:ext>
            </a:extLst>
          </p:cNvPr>
          <p:cNvSpPr/>
          <p:nvPr/>
        </p:nvSpPr>
        <p:spPr>
          <a:xfrm>
            <a:off x="4750408" y="3631939"/>
            <a:ext cx="48142" cy="57052"/>
          </a:xfrm>
          <a:custGeom>
            <a:avLst/>
            <a:gdLst>
              <a:gd name="connsiteX0" fmla="*/ 0 w 48142"/>
              <a:gd name="connsiteY0" fmla="*/ 38214 h 57052"/>
              <a:gd name="connsiteX1" fmla="*/ 6951 w 48142"/>
              <a:gd name="connsiteY1" fmla="*/ 52423 h 57052"/>
              <a:gd name="connsiteX2" fmla="*/ 23968 w 48142"/>
              <a:gd name="connsiteY2" fmla="*/ 57052 h 57052"/>
              <a:gd name="connsiteX3" fmla="*/ 35214 w 48142"/>
              <a:gd name="connsiteY3" fmla="*/ 55357 h 57052"/>
              <a:gd name="connsiteX4" fmla="*/ 44368 w 48142"/>
              <a:gd name="connsiteY4" fmla="*/ 49751 h 57052"/>
              <a:gd name="connsiteX5" fmla="*/ 48142 w 48142"/>
              <a:gd name="connsiteY5" fmla="*/ 39475 h 57052"/>
              <a:gd name="connsiteX6" fmla="*/ 45539 w 48142"/>
              <a:gd name="connsiteY6" fmla="*/ 31065 h 57052"/>
              <a:gd name="connsiteX7" fmla="*/ 39059 w 48142"/>
              <a:gd name="connsiteY7" fmla="*/ 26266 h 57052"/>
              <a:gd name="connsiteX8" fmla="*/ 30672 w 48142"/>
              <a:gd name="connsiteY8" fmla="*/ 23655 h 57052"/>
              <a:gd name="connsiteX9" fmla="*/ 22186 w 48142"/>
              <a:gd name="connsiteY9" fmla="*/ 21819 h 57052"/>
              <a:gd name="connsiteX10" fmla="*/ 15676 w 48142"/>
              <a:gd name="connsiteY10" fmla="*/ 19383 h 57052"/>
              <a:gd name="connsiteX11" fmla="*/ 13065 w 48142"/>
              <a:gd name="connsiteY11" fmla="*/ 14960 h 57052"/>
              <a:gd name="connsiteX12" fmla="*/ 14848 w 48142"/>
              <a:gd name="connsiteY12" fmla="*/ 11426 h 57052"/>
              <a:gd name="connsiteX13" fmla="*/ 18834 w 48142"/>
              <a:gd name="connsiteY13" fmla="*/ 9807 h 57052"/>
              <a:gd name="connsiteX14" fmla="*/ 22923 w 48142"/>
              <a:gd name="connsiteY14" fmla="*/ 9411 h 57052"/>
              <a:gd name="connsiteX15" fmla="*/ 29988 w 48142"/>
              <a:gd name="connsiteY15" fmla="*/ 10905 h 57052"/>
              <a:gd name="connsiteX16" fmla="*/ 33914 w 48142"/>
              <a:gd name="connsiteY16" fmla="*/ 16636 h 57052"/>
              <a:gd name="connsiteX17" fmla="*/ 46356 w 48142"/>
              <a:gd name="connsiteY17" fmla="*/ 16636 h 57052"/>
              <a:gd name="connsiteX18" fmla="*/ 38668 w 48142"/>
              <a:gd name="connsiteY18" fmla="*/ 3802 h 57052"/>
              <a:gd name="connsiteX19" fmla="*/ 23748 w 48142"/>
              <a:gd name="connsiteY19" fmla="*/ 2 h 57052"/>
              <a:gd name="connsiteX20" fmla="*/ 13514 w 48142"/>
              <a:gd name="connsiteY20" fmla="*/ 1393 h 57052"/>
              <a:gd name="connsiteX21" fmla="*/ 4826 w 48142"/>
              <a:gd name="connsiteY21" fmla="*/ 6219 h 57052"/>
              <a:gd name="connsiteX22" fmla="*/ 1140 w 48142"/>
              <a:gd name="connsiteY22" fmla="*/ 15488 h 57052"/>
              <a:gd name="connsiteX23" fmla="*/ 6529 w 48142"/>
              <a:gd name="connsiteY23" fmla="*/ 26919 h 57052"/>
              <a:gd name="connsiteX24" fmla="*/ 18515 w 48142"/>
              <a:gd name="connsiteY24" fmla="*/ 31510 h 57052"/>
              <a:gd name="connsiteX25" fmla="*/ 26899 w 48142"/>
              <a:gd name="connsiteY25" fmla="*/ 33338 h 57052"/>
              <a:gd name="connsiteX26" fmla="*/ 33424 w 48142"/>
              <a:gd name="connsiteY26" fmla="*/ 35835 h 57052"/>
              <a:gd name="connsiteX27" fmla="*/ 36213 w 48142"/>
              <a:gd name="connsiteY27" fmla="*/ 40524 h 57052"/>
              <a:gd name="connsiteX28" fmla="*/ 34229 w 48142"/>
              <a:gd name="connsiteY28" fmla="*/ 45115 h 57052"/>
              <a:gd name="connsiteX29" fmla="*/ 29365 w 48142"/>
              <a:gd name="connsiteY29" fmla="*/ 47171 h 57052"/>
              <a:gd name="connsiteX30" fmla="*/ 24170 w 48142"/>
              <a:gd name="connsiteY30" fmla="*/ 47646 h 57052"/>
              <a:gd name="connsiteX31" fmla="*/ 15889 w 48142"/>
              <a:gd name="connsiteY31" fmla="*/ 45522 h 57052"/>
              <a:gd name="connsiteX32" fmla="*/ 11922 w 48142"/>
              <a:gd name="connsiteY32" fmla="*/ 38214 h 57052"/>
              <a:gd name="connsiteX33" fmla="*/ 0 w 48142"/>
              <a:gd name="connsiteY33" fmla="*/ 38214 h 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142" h="57052">
                <a:moveTo>
                  <a:pt x="0" y="38214"/>
                </a:moveTo>
                <a:cubicBezTo>
                  <a:pt x="236" y="44591"/>
                  <a:pt x="2558" y="49326"/>
                  <a:pt x="6951" y="52423"/>
                </a:cubicBezTo>
                <a:cubicBezTo>
                  <a:pt x="11348" y="55520"/>
                  <a:pt x="17022" y="57067"/>
                  <a:pt x="23968" y="57052"/>
                </a:cubicBezTo>
                <a:cubicBezTo>
                  <a:pt x="27792" y="57071"/>
                  <a:pt x="31542" y="56508"/>
                  <a:pt x="35214" y="55357"/>
                </a:cubicBezTo>
                <a:cubicBezTo>
                  <a:pt x="38900" y="54202"/>
                  <a:pt x="41944" y="52339"/>
                  <a:pt x="44368" y="49751"/>
                </a:cubicBezTo>
                <a:cubicBezTo>
                  <a:pt x="46793" y="47167"/>
                  <a:pt x="48062" y="43743"/>
                  <a:pt x="48142" y="39475"/>
                </a:cubicBezTo>
                <a:cubicBezTo>
                  <a:pt x="48085" y="35953"/>
                  <a:pt x="47219" y="33152"/>
                  <a:pt x="45539" y="31065"/>
                </a:cubicBezTo>
                <a:cubicBezTo>
                  <a:pt x="43867" y="28983"/>
                  <a:pt x="41708" y="27387"/>
                  <a:pt x="39059" y="26266"/>
                </a:cubicBezTo>
                <a:cubicBezTo>
                  <a:pt x="36422" y="25152"/>
                  <a:pt x="33617" y="24286"/>
                  <a:pt x="30672" y="23655"/>
                </a:cubicBezTo>
                <a:cubicBezTo>
                  <a:pt x="27678" y="23032"/>
                  <a:pt x="24858" y="22416"/>
                  <a:pt x="22186" y="21819"/>
                </a:cubicBezTo>
                <a:cubicBezTo>
                  <a:pt x="19530" y="21223"/>
                  <a:pt x="17360" y="20409"/>
                  <a:pt x="15676" y="19383"/>
                </a:cubicBezTo>
                <a:cubicBezTo>
                  <a:pt x="13989" y="18350"/>
                  <a:pt x="13130" y="16879"/>
                  <a:pt x="13065" y="14960"/>
                </a:cubicBezTo>
                <a:cubicBezTo>
                  <a:pt x="13130" y="13409"/>
                  <a:pt x="13719" y="12227"/>
                  <a:pt x="14848" y="11426"/>
                </a:cubicBezTo>
                <a:cubicBezTo>
                  <a:pt x="15992" y="10624"/>
                  <a:pt x="17310" y="10080"/>
                  <a:pt x="18834" y="9807"/>
                </a:cubicBezTo>
                <a:cubicBezTo>
                  <a:pt x="20347" y="9525"/>
                  <a:pt x="21707" y="9392"/>
                  <a:pt x="22923" y="9411"/>
                </a:cubicBezTo>
                <a:cubicBezTo>
                  <a:pt x="25603" y="9362"/>
                  <a:pt x="27955" y="9856"/>
                  <a:pt x="29988" y="10905"/>
                </a:cubicBezTo>
                <a:cubicBezTo>
                  <a:pt x="32021" y="11954"/>
                  <a:pt x="33332" y="13861"/>
                  <a:pt x="33914" y="16636"/>
                </a:cubicBezTo>
                <a:lnTo>
                  <a:pt x="46356" y="16636"/>
                </a:lnTo>
                <a:cubicBezTo>
                  <a:pt x="45478" y="10681"/>
                  <a:pt x="42909" y="6401"/>
                  <a:pt x="38668" y="3802"/>
                </a:cubicBezTo>
                <a:cubicBezTo>
                  <a:pt x="34435" y="1210"/>
                  <a:pt x="29464" y="-55"/>
                  <a:pt x="23748" y="2"/>
                </a:cubicBezTo>
                <a:cubicBezTo>
                  <a:pt x="20373" y="-25"/>
                  <a:pt x="16961" y="435"/>
                  <a:pt x="13514" y="1393"/>
                </a:cubicBezTo>
                <a:cubicBezTo>
                  <a:pt x="10067" y="2343"/>
                  <a:pt x="7175" y="3947"/>
                  <a:pt x="4826" y="6219"/>
                </a:cubicBezTo>
                <a:cubicBezTo>
                  <a:pt x="2474" y="8484"/>
                  <a:pt x="1247" y="11570"/>
                  <a:pt x="1140" y="15488"/>
                </a:cubicBezTo>
                <a:cubicBezTo>
                  <a:pt x="1315" y="20854"/>
                  <a:pt x="3109" y="24662"/>
                  <a:pt x="6529" y="26919"/>
                </a:cubicBezTo>
                <a:cubicBezTo>
                  <a:pt x="9942" y="29173"/>
                  <a:pt x="13943" y="30708"/>
                  <a:pt x="18515" y="31510"/>
                </a:cubicBezTo>
                <a:cubicBezTo>
                  <a:pt x="21468" y="32137"/>
                  <a:pt x="24261" y="32741"/>
                  <a:pt x="26899" y="33338"/>
                </a:cubicBezTo>
                <a:cubicBezTo>
                  <a:pt x="29536" y="33931"/>
                  <a:pt x="31717" y="34763"/>
                  <a:pt x="33424" y="35835"/>
                </a:cubicBezTo>
                <a:cubicBezTo>
                  <a:pt x="35130" y="36906"/>
                  <a:pt x="36057" y="38468"/>
                  <a:pt x="36213" y="40524"/>
                </a:cubicBezTo>
                <a:cubicBezTo>
                  <a:pt x="36255" y="42554"/>
                  <a:pt x="35590" y="44089"/>
                  <a:pt x="34229" y="45115"/>
                </a:cubicBezTo>
                <a:cubicBezTo>
                  <a:pt x="32884" y="46145"/>
                  <a:pt x="31254" y="46825"/>
                  <a:pt x="29365" y="47171"/>
                </a:cubicBezTo>
                <a:cubicBezTo>
                  <a:pt x="27484" y="47513"/>
                  <a:pt x="25743" y="47673"/>
                  <a:pt x="24170" y="47646"/>
                </a:cubicBezTo>
                <a:cubicBezTo>
                  <a:pt x="20898" y="47684"/>
                  <a:pt x="18139" y="46973"/>
                  <a:pt x="15889" y="45522"/>
                </a:cubicBezTo>
                <a:cubicBezTo>
                  <a:pt x="13616" y="44070"/>
                  <a:pt x="12309" y="41634"/>
                  <a:pt x="11922" y="38214"/>
                </a:cubicBezTo>
                <a:lnTo>
                  <a:pt x="0" y="38214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AA6EDF7-AAE9-5A8C-4A28-A48A462BAAC4}"/>
              </a:ext>
            </a:extLst>
          </p:cNvPr>
          <p:cNvSpPr/>
          <p:nvPr/>
        </p:nvSpPr>
        <p:spPr>
          <a:xfrm>
            <a:off x="4805828" y="3612776"/>
            <a:ext cx="11921" cy="74751"/>
          </a:xfrm>
          <a:custGeom>
            <a:avLst/>
            <a:gdLst>
              <a:gd name="connsiteX0" fmla="*/ 0 w 11921"/>
              <a:gd name="connsiteY0" fmla="*/ 11298 h 74751"/>
              <a:gd name="connsiteX1" fmla="*/ 11922 w 11921"/>
              <a:gd name="connsiteY1" fmla="*/ 11298 h 74751"/>
              <a:gd name="connsiteX2" fmla="*/ 11922 w 11921"/>
              <a:gd name="connsiteY2" fmla="*/ 0 h 74751"/>
              <a:gd name="connsiteX3" fmla="*/ 0 w 11921"/>
              <a:gd name="connsiteY3" fmla="*/ 0 h 74751"/>
              <a:gd name="connsiteX4" fmla="*/ 0 w 11921"/>
              <a:gd name="connsiteY4" fmla="*/ 11298 h 74751"/>
              <a:gd name="connsiteX5" fmla="*/ 0 w 11921"/>
              <a:gd name="connsiteY5" fmla="*/ 74752 h 74751"/>
              <a:gd name="connsiteX6" fmla="*/ 11922 w 11921"/>
              <a:gd name="connsiteY6" fmla="*/ 74752 h 74751"/>
              <a:gd name="connsiteX7" fmla="*/ 11922 w 11921"/>
              <a:gd name="connsiteY7" fmla="*/ 20628 h 74751"/>
              <a:gd name="connsiteX8" fmla="*/ 0 w 11921"/>
              <a:gd name="connsiteY8" fmla="*/ 20628 h 74751"/>
              <a:gd name="connsiteX9" fmla="*/ 0 w 11921"/>
              <a:gd name="connsiteY9" fmla="*/ 74752 h 7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21" h="74751">
                <a:moveTo>
                  <a:pt x="0" y="11298"/>
                </a:moveTo>
                <a:lnTo>
                  <a:pt x="11922" y="11298"/>
                </a:lnTo>
                <a:lnTo>
                  <a:pt x="11922" y="0"/>
                </a:lnTo>
                <a:lnTo>
                  <a:pt x="0" y="0"/>
                </a:lnTo>
                <a:lnTo>
                  <a:pt x="0" y="11298"/>
                </a:lnTo>
                <a:close/>
                <a:moveTo>
                  <a:pt x="0" y="74752"/>
                </a:moveTo>
                <a:lnTo>
                  <a:pt x="11922" y="74752"/>
                </a:lnTo>
                <a:lnTo>
                  <a:pt x="11922" y="20628"/>
                </a:lnTo>
                <a:lnTo>
                  <a:pt x="0" y="20628"/>
                </a:lnTo>
                <a:lnTo>
                  <a:pt x="0" y="7475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B9DF87B-5F84-C7C9-FB3A-60FBF591789D}"/>
              </a:ext>
            </a:extLst>
          </p:cNvPr>
          <p:cNvSpPr/>
          <p:nvPr/>
        </p:nvSpPr>
        <p:spPr>
          <a:xfrm>
            <a:off x="4826011" y="3612776"/>
            <a:ext cx="53603" cy="76211"/>
          </a:xfrm>
          <a:custGeom>
            <a:avLst/>
            <a:gdLst>
              <a:gd name="connsiteX0" fmla="*/ 53603 w 53603"/>
              <a:gd name="connsiteY0" fmla="*/ 0 h 76211"/>
              <a:gd name="connsiteX1" fmla="*/ 41678 w 53603"/>
              <a:gd name="connsiteY1" fmla="*/ 0 h 76211"/>
              <a:gd name="connsiteX2" fmla="*/ 41678 w 53603"/>
              <a:gd name="connsiteY2" fmla="*/ 27632 h 76211"/>
              <a:gd name="connsiteX3" fmla="*/ 41476 w 53603"/>
              <a:gd name="connsiteY3" fmla="*/ 27632 h 76211"/>
              <a:gd name="connsiteX4" fmla="*/ 33640 w 53603"/>
              <a:gd name="connsiteY4" fmla="*/ 21156 h 76211"/>
              <a:gd name="connsiteX5" fmla="*/ 23440 w 53603"/>
              <a:gd name="connsiteY5" fmla="*/ 19161 h 76211"/>
              <a:gd name="connsiteX6" fmla="*/ 12108 w 53603"/>
              <a:gd name="connsiteY6" fmla="*/ 22110 h 76211"/>
              <a:gd name="connsiteX7" fmla="*/ 3451 w 53603"/>
              <a:gd name="connsiteY7" fmla="*/ 31318 h 76211"/>
              <a:gd name="connsiteX8" fmla="*/ 0 w 53603"/>
              <a:gd name="connsiteY8" fmla="*/ 47321 h 76211"/>
              <a:gd name="connsiteX9" fmla="*/ 2782 w 53603"/>
              <a:gd name="connsiteY9" fmla="*/ 62025 h 76211"/>
              <a:gd name="connsiteX10" fmla="*/ 11184 w 53603"/>
              <a:gd name="connsiteY10" fmla="*/ 72331 h 76211"/>
              <a:gd name="connsiteX11" fmla="*/ 25340 w 53603"/>
              <a:gd name="connsiteY11" fmla="*/ 76211 h 76211"/>
              <a:gd name="connsiteX12" fmla="*/ 35092 w 53603"/>
              <a:gd name="connsiteY12" fmla="*/ 74132 h 76211"/>
              <a:gd name="connsiteX13" fmla="*/ 42085 w 53603"/>
              <a:gd name="connsiteY13" fmla="*/ 67425 h 76211"/>
              <a:gd name="connsiteX14" fmla="*/ 42301 w 53603"/>
              <a:gd name="connsiteY14" fmla="*/ 67425 h 76211"/>
              <a:gd name="connsiteX15" fmla="*/ 42301 w 53603"/>
              <a:gd name="connsiteY15" fmla="*/ 74748 h 76211"/>
              <a:gd name="connsiteX16" fmla="*/ 53603 w 53603"/>
              <a:gd name="connsiteY16" fmla="*/ 74748 h 76211"/>
              <a:gd name="connsiteX17" fmla="*/ 53603 w 53603"/>
              <a:gd name="connsiteY17" fmla="*/ 0 h 76211"/>
              <a:gd name="connsiteX18" fmla="*/ 11929 w 53603"/>
              <a:gd name="connsiteY18" fmla="*/ 48267 h 76211"/>
              <a:gd name="connsiteX19" fmla="*/ 13381 w 53603"/>
              <a:gd name="connsiteY19" fmla="*/ 38831 h 76211"/>
              <a:gd name="connsiteX20" fmla="*/ 18207 w 53603"/>
              <a:gd name="connsiteY20" fmla="*/ 31516 h 76211"/>
              <a:gd name="connsiteX21" fmla="*/ 27123 w 53603"/>
              <a:gd name="connsiteY21" fmla="*/ 28578 h 76211"/>
              <a:gd name="connsiteX22" fmla="*/ 38064 w 53603"/>
              <a:gd name="connsiteY22" fmla="*/ 33629 h 76211"/>
              <a:gd name="connsiteX23" fmla="*/ 42096 w 53603"/>
              <a:gd name="connsiteY23" fmla="*/ 47644 h 76211"/>
              <a:gd name="connsiteX24" fmla="*/ 40542 w 53603"/>
              <a:gd name="connsiteY24" fmla="*/ 56803 h 76211"/>
              <a:gd name="connsiteX25" fmla="*/ 35590 w 53603"/>
              <a:gd name="connsiteY25" fmla="*/ 63936 h 76211"/>
              <a:gd name="connsiteX26" fmla="*/ 26914 w 53603"/>
              <a:gd name="connsiteY26" fmla="*/ 66813 h 76211"/>
              <a:gd name="connsiteX27" fmla="*/ 18416 w 53603"/>
              <a:gd name="connsiteY27" fmla="*/ 64077 h 76211"/>
              <a:gd name="connsiteX28" fmla="*/ 13510 w 53603"/>
              <a:gd name="connsiteY28" fmla="*/ 57221 h 76211"/>
              <a:gd name="connsiteX29" fmla="*/ 11929 w 53603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603" h="76211">
                <a:moveTo>
                  <a:pt x="53603" y="0"/>
                </a:moveTo>
                <a:lnTo>
                  <a:pt x="41678" y="0"/>
                </a:lnTo>
                <a:lnTo>
                  <a:pt x="41678" y="27632"/>
                </a:lnTo>
                <a:lnTo>
                  <a:pt x="41476" y="27632"/>
                </a:lnTo>
                <a:cubicBezTo>
                  <a:pt x="39531" y="24671"/>
                  <a:pt x="36935" y="22513"/>
                  <a:pt x="33640" y="21156"/>
                </a:cubicBezTo>
                <a:cubicBezTo>
                  <a:pt x="30345" y="19807"/>
                  <a:pt x="26952" y="19138"/>
                  <a:pt x="23440" y="19161"/>
                </a:cubicBezTo>
                <a:cubicBezTo>
                  <a:pt x="19423" y="19146"/>
                  <a:pt x="15653" y="20134"/>
                  <a:pt x="12108" y="22110"/>
                </a:cubicBezTo>
                <a:cubicBezTo>
                  <a:pt x="8562" y="24086"/>
                  <a:pt x="5681" y="27161"/>
                  <a:pt x="3451" y="31318"/>
                </a:cubicBezTo>
                <a:cubicBezTo>
                  <a:pt x="1224" y="35472"/>
                  <a:pt x="72" y="40808"/>
                  <a:pt x="0" y="47321"/>
                </a:cubicBezTo>
                <a:cubicBezTo>
                  <a:pt x="0" y="52790"/>
                  <a:pt x="920" y="57688"/>
                  <a:pt x="2782" y="62025"/>
                </a:cubicBezTo>
                <a:cubicBezTo>
                  <a:pt x="4629" y="66365"/>
                  <a:pt x="7426" y="69800"/>
                  <a:pt x="11184" y="72331"/>
                </a:cubicBezTo>
                <a:cubicBezTo>
                  <a:pt x="14928" y="74862"/>
                  <a:pt x="19651" y="76154"/>
                  <a:pt x="25340" y="76211"/>
                </a:cubicBezTo>
                <a:cubicBezTo>
                  <a:pt x="28814" y="76230"/>
                  <a:pt x="32067" y="75542"/>
                  <a:pt x="35092" y="74132"/>
                </a:cubicBezTo>
                <a:cubicBezTo>
                  <a:pt x="38106" y="72730"/>
                  <a:pt x="40450" y="70495"/>
                  <a:pt x="42085" y="67425"/>
                </a:cubicBezTo>
                <a:lnTo>
                  <a:pt x="42301" y="67425"/>
                </a:lnTo>
                <a:lnTo>
                  <a:pt x="42301" y="74748"/>
                </a:lnTo>
                <a:lnTo>
                  <a:pt x="53603" y="74748"/>
                </a:lnTo>
                <a:lnTo>
                  <a:pt x="53603" y="0"/>
                </a:lnTo>
                <a:close/>
                <a:moveTo>
                  <a:pt x="11929" y="48267"/>
                </a:moveTo>
                <a:cubicBezTo>
                  <a:pt x="11906" y="44954"/>
                  <a:pt x="12397" y="41811"/>
                  <a:pt x="13381" y="38831"/>
                </a:cubicBezTo>
                <a:cubicBezTo>
                  <a:pt x="14361" y="35848"/>
                  <a:pt x="15976" y="33412"/>
                  <a:pt x="18207" y="31516"/>
                </a:cubicBezTo>
                <a:cubicBezTo>
                  <a:pt x="20434" y="29616"/>
                  <a:pt x="23402" y="28639"/>
                  <a:pt x="27123" y="28578"/>
                </a:cubicBezTo>
                <a:cubicBezTo>
                  <a:pt x="31782" y="28624"/>
                  <a:pt x="35430" y="30311"/>
                  <a:pt x="38064" y="33629"/>
                </a:cubicBezTo>
                <a:cubicBezTo>
                  <a:pt x="40701" y="36950"/>
                  <a:pt x="42054" y="41625"/>
                  <a:pt x="42096" y="47644"/>
                </a:cubicBezTo>
                <a:cubicBezTo>
                  <a:pt x="42119" y="50844"/>
                  <a:pt x="41587" y="53900"/>
                  <a:pt x="40542" y="56803"/>
                </a:cubicBezTo>
                <a:cubicBezTo>
                  <a:pt x="39493" y="59706"/>
                  <a:pt x="37843" y="62085"/>
                  <a:pt x="35590" y="63936"/>
                </a:cubicBezTo>
                <a:cubicBezTo>
                  <a:pt x="33363" y="65791"/>
                  <a:pt x="30459" y="66748"/>
                  <a:pt x="26914" y="66813"/>
                </a:cubicBezTo>
                <a:cubicBezTo>
                  <a:pt x="23467" y="66756"/>
                  <a:pt x="20636" y="65840"/>
                  <a:pt x="18416" y="64077"/>
                </a:cubicBezTo>
                <a:cubicBezTo>
                  <a:pt x="16212" y="62310"/>
                  <a:pt x="14570" y="60026"/>
                  <a:pt x="13510" y="57221"/>
                </a:cubicBezTo>
                <a:cubicBezTo>
                  <a:pt x="12446" y="54413"/>
                  <a:pt x="11929" y="51426"/>
                  <a:pt x="11929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559552C-D40C-E4CC-4E02-90C1FE3296F0}"/>
              </a:ext>
            </a:extLst>
          </p:cNvPr>
          <p:cNvSpPr/>
          <p:nvPr/>
        </p:nvSpPr>
        <p:spPr>
          <a:xfrm>
            <a:off x="4887489" y="3631935"/>
            <a:ext cx="54013" cy="57061"/>
          </a:xfrm>
          <a:custGeom>
            <a:avLst/>
            <a:gdLst>
              <a:gd name="connsiteX0" fmla="*/ 48252 w 54013"/>
              <a:gd name="connsiteY0" fmla="*/ 15697 h 57061"/>
              <a:gd name="connsiteX1" fmla="*/ 44992 w 54013"/>
              <a:gd name="connsiteY1" fmla="*/ 6561 h 57061"/>
              <a:gd name="connsiteX2" fmla="*/ 36916 w 54013"/>
              <a:gd name="connsiteY2" fmla="*/ 1533 h 57061"/>
              <a:gd name="connsiteX3" fmla="*/ 26583 w 54013"/>
              <a:gd name="connsiteY3" fmla="*/ 2 h 57061"/>
              <a:gd name="connsiteX4" fmla="*/ 15091 w 54013"/>
              <a:gd name="connsiteY4" fmla="*/ 1575 h 57061"/>
              <a:gd name="connsiteX5" fmla="*/ 6088 w 54013"/>
              <a:gd name="connsiteY5" fmla="*/ 7150 h 57061"/>
              <a:gd name="connsiteX6" fmla="*/ 1984 w 54013"/>
              <a:gd name="connsiteY6" fmla="*/ 18004 h 57061"/>
              <a:gd name="connsiteX7" fmla="*/ 13909 w 54013"/>
              <a:gd name="connsiteY7" fmla="*/ 18004 h 57061"/>
              <a:gd name="connsiteX8" fmla="*/ 17569 w 54013"/>
              <a:gd name="connsiteY8" fmla="*/ 11513 h 57061"/>
              <a:gd name="connsiteX9" fmla="*/ 25853 w 54013"/>
              <a:gd name="connsiteY9" fmla="*/ 9419 h 57061"/>
              <a:gd name="connsiteX10" fmla="*/ 33279 w 54013"/>
              <a:gd name="connsiteY10" fmla="*/ 10768 h 57061"/>
              <a:gd name="connsiteX11" fmla="*/ 37060 w 54013"/>
              <a:gd name="connsiteY11" fmla="*/ 16750 h 57061"/>
              <a:gd name="connsiteX12" fmla="*/ 34769 w 54013"/>
              <a:gd name="connsiteY12" fmla="*/ 21504 h 57061"/>
              <a:gd name="connsiteX13" fmla="*/ 28856 w 54013"/>
              <a:gd name="connsiteY13" fmla="*/ 23271 h 57061"/>
              <a:gd name="connsiteX14" fmla="*/ 20833 w 54013"/>
              <a:gd name="connsiteY14" fmla="*/ 24396 h 57061"/>
              <a:gd name="connsiteX15" fmla="*/ 10964 w 54013"/>
              <a:gd name="connsiteY15" fmla="*/ 26277 h 57061"/>
              <a:gd name="connsiteX16" fmla="*/ 3169 w 54013"/>
              <a:gd name="connsiteY16" fmla="*/ 31134 h 57061"/>
              <a:gd name="connsiteX17" fmla="*/ 0 w 54013"/>
              <a:gd name="connsiteY17" fmla="*/ 41258 h 57061"/>
              <a:gd name="connsiteX18" fmla="*/ 5605 w 54013"/>
              <a:gd name="connsiteY18" fmla="*/ 53119 h 57061"/>
              <a:gd name="connsiteX19" fmla="*/ 18526 w 54013"/>
              <a:gd name="connsiteY19" fmla="*/ 57056 h 57061"/>
              <a:gd name="connsiteX20" fmla="*/ 28529 w 54013"/>
              <a:gd name="connsiteY20" fmla="*/ 55490 h 57061"/>
              <a:gd name="connsiteX21" fmla="*/ 37277 w 54013"/>
              <a:gd name="connsiteY21" fmla="*/ 50474 h 57061"/>
              <a:gd name="connsiteX22" fmla="*/ 40431 w 54013"/>
              <a:gd name="connsiteY22" fmla="*/ 55608 h 57061"/>
              <a:gd name="connsiteX23" fmla="*/ 46485 w 54013"/>
              <a:gd name="connsiteY23" fmla="*/ 57060 h 57061"/>
              <a:gd name="connsiteX24" fmla="*/ 50335 w 54013"/>
              <a:gd name="connsiteY24" fmla="*/ 56615 h 57061"/>
              <a:gd name="connsiteX25" fmla="*/ 54014 w 54013"/>
              <a:gd name="connsiteY25" fmla="*/ 55699 h 57061"/>
              <a:gd name="connsiteX26" fmla="*/ 54014 w 54013"/>
              <a:gd name="connsiteY26" fmla="*/ 47441 h 57061"/>
              <a:gd name="connsiteX27" fmla="*/ 52357 w 54013"/>
              <a:gd name="connsiteY27" fmla="*/ 47627 h 57061"/>
              <a:gd name="connsiteX28" fmla="*/ 51087 w 54013"/>
              <a:gd name="connsiteY28" fmla="*/ 47654 h 57061"/>
              <a:gd name="connsiteX29" fmla="*/ 48849 w 54013"/>
              <a:gd name="connsiteY29" fmla="*/ 46708 h 57061"/>
              <a:gd name="connsiteX30" fmla="*/ 48256 w 54013"/>
              <a:gd name="connsiteY30" fmla="*/ 43568 h 57061"/>
              <a:gd name="connsiteX31" fmla="*/ 48256 w 54013"/>
              <a:gd name="connsiteY31" fmla="*/ 15697 h 57061"/>
              <a:gd name="connsiteX32" fmla="*/ 36327 w 54013"/>
              <a:gd name="connsiteY32" fmla="*/ 37382 h 57061"/>
              <a:gd name="connsiteX33" fmla="*/ 34020 w 54013"/>
              <a:gd name="connsiteY33" fmla="*/ 43390 h 57061"/>
              <a:gd name="connsiteX34" fmla="*/ 28734 w 54013"/>
              <a:gd name="connsiteY34" fmla="*/ 46662 h 57061"/>
              <a:gd name="connsiteX35" fmla="*/ 22923 w 54013"/>
              <a:gd name="connsiteY35" fmla="*/ 47646 h 57061"/>
              <a:gd name="connsiteX36" fmla="*/ 18203 w 54013"/>
              <a:gd name="connsiteY36" fmla="*/ 47038 h 57061"/>
              <a:gd name="connsiteX37" fmla="*/ 13848 w 54013"/>
              <a:gd name="connsiteY37" fmla="*/ 44899 h 57061"/>
              <a:gd name="connsiteX38" fmla="*/ 11925 w 54013"/>
              <a:gd name="connsiteY38" fmla="*/ 40733 h 57061"/>
              <a:gd name="connsiteX39" fmla="*/ 14867 w 54013"/>
              <a:gd name="connsiteY39" fmla="*/ 34189 h 57061"/>
              <a:gd name="connsiteX40" fmla="*/ 21658 w 54013"/>
              <a:gd name="connsiteY40" fmla="*/ 31727 h 57061"/>
              <a:gd name="connsiteX41" fmla="*/ 29589 w 54013"/>
              <a:gd name="connsiteY41" fmla="*/ 30655 h 57061"/>
              <a:gd name="connsiteX42" fmla="*/ 36327 w 54013"/>
              <a:gd name="connsiteY42" fmla="*/ 28481 h 57061"/>
              <a:gd name="connsiteX43" fmla="*/ 36327 w 54013"/>
              <a:gd name="connsiteY43" fmla="*/ 37382 h 57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013" h="57061">
                <a:moveTo>
                  <a:pt x="48252" y="15697"/>
                </a:moveTo>
                <a:cubicBezTo>
                  <a:pt x="48176" y="11912"/>
                  <a:pt x="47093" y="8868"/>
                  <a:pt x="44992" y="6561"/>
                </a:cubicBezTo>
                <a:cubicBezTo>
                  <a:pt x="42883" y="4247"/>
                  <a:pt x="40184" y="2579"/>
                  <a:pt x="36916" y="1533"/>
                </a:cubicBezTo>
                <a:cubicBezTo>
                  <a:pt x="33621" y="496"/>
                  <a:pt x="30186" y="-17"/>
                  <a:pt x="26583" y="2"/>
                </a:cubicBezTo>
                <a:cubicBezTo>
                  <a:pt x="22540" y="-36"/>
                  <a:pt x="18713" y="492"/>
                  <a:pt x="15091" y="1575"/>
                </a:cubicBezTo>
                <a:cubicBezTo>
                  <a:pt x="11473" y="2658"/>
                  <a:pt x="8467" y="4517"/>
                  <a:pt x="6088" y="7150"/>
                </a:cubicBezTo>
                <a:cubicBezTo>
                  <a:pt x="3705" y="9784"/>
                  <a:pt x="2333" y="13398"/>
                  <a:pt x="1984" y="18004"/>
                </a:cubicBezTo>
                <a:lnTo>
                  <a:pt x="13909" y="18004"/>
                </a:lnTo>
                <a:cubicBezTo>
                  <a:pt x="14217" y="15081"/>
                  <a:pt x="15441" y="12915"/>
                  <a:pt x="17569" y="11513"/>
                </a:cubicBezTo>
                <a:cubicBezTo>
                  <a:pt x="19701" y="10107"/>
                  <a:pt x="22460" y="9408"/>
                  <a:pt x="25853" y="9419"/>
                </a:cubicBezTo>
                <a:cubicBezTo>
                  <a:pt x="28434" y="9339"/>
                  <a:pt x="30908" y="9788"/>
                  <a:pt x="33279" y="10768"/>
                </a:cubicBezTo>
                <a:cubicBezTo>
                  <a:pt x="35628" y="11745"/>
                  <a:pt x="36897" y="13744"/>
                  <a:pt x="37060" y="16750"/>
                </a:cubicBezTo>
                <a:cubicBezTo>
                  <a:pt x="37019" y="19026"/>
                  <a:pt x="36262" y="20611"/>
                  <a:pt x="34769" y="21504"/>
                </a:cubicBezTo>
                <a:cubicBezTo>
                  <a:pt x="33275" y="22393"/>
                  <a:pt x="31303" y="22986"/>
                  <a:pt x="28856" y="23271"/>
                </a:cubicBezTo>
                <a:cubicBezTo>
                  <a:pt x="26401" y="23564"/>
                  <a:pt x="23737" y="23936"/>
                  <a:pt x="20833" y="24396"/>
                </a:cubicBezTo>
                <a:cubicBezTo>
                  <a:pt x="17409" y="24711"/>
                  <a:pt x="14114" y="25342"/>
                  <a:pt x="10964" y="26277"/>
                </a:cubicBezTo>
                <a:cubicBezTo>
                  <a:pt x="7802" y="27208"/>
                  <a:pt x="5206" y="28831"/>
                  <a:pt x="3169" y="31134"/>
                </a:cubicBezTo>
                <a:cubicBezTo>
                  <a:pt x="1125" y="33437"/>
                  <a:pt x="76" y="36823"/>
                  <a:pt x="0" y="41258"/>
                </a:cubicBezTo>
                <a:cubicBezTo>
                  <a:pt x="163" y="46540"/>
                  <a:pt x="2022" y="50496"/>
                  <a:pt x="5605" y="53119"/>
                </a:cubicBezTo>
                <a:cubicBezTo>
                  <a:pt x="9182" y="55748"/>
                  <a:pt x="13499" y="57060"/>
                  <a:pt x="18526" y="57056"/>
                </a:cubicBezTo>
                <a:cubicBezTo>
                  <a:pt x="21802" y="57071"/>
                  <a:pt x="25131" y="56550"/>
                  <a:pt x="28529" y="55490"/>
                </a:cubicBezTo>
                <a:cubicBezTo>
                  <a:pt x="31919" y="54430"/>
                  <a:pt x="34826" y="52754"/>
                  <a:pt x="37277" y="50474"/>
                </a:cubicBezTo>
                <a:cubicBezTo>
                  <a:pt x="37775" y="52898"/>
                  <a:pt x="38816" y="54608"/>
                  <a:pt x="40431" y="55608"/>
                </a:cubicBezTo>
                <a:cubicBezTo>
                  <a:pt x="42031" y="56607"/>
                  <a:pt x="44053" y="57098"/>
                  <a:pt x="46485" y="57060"/>
                </a:cubicBezTo>
                <a:cubicBezTo>
                  <a:pt x="47549" y="57044"/>
                  <a:pt x="48834" y="56896"/>
                  <a:pt x="50335" y="56615"/>
                </a:cubicBezTo>
                <a:cubicBezTo>
                  <a:pt x="51828" y="56341"/>
                  <a:pt x="53052" y="56033"/>
                  <a:pt x="54014" y="55699"/>
                </a:cubicBezTo>
                <a:lnTo>
                  <a:pt x="54014" y="47441"/>
                </a:lnTo>
                <a:cubicBezTo>
                  <a:pt x="53394" y="47540"/>
                  <a:pt x="52836" y="47604"/>
                  <a:pt x="52357" y="47627"/>
                </a:cubicBezTo>
                <a:cubicBezTo>
                  <a:pt x="51878" y="47650"/>
                  <a:pt x="51460" y="47658"/>
                  <a:pt x="51087" y="47654"/>
                </a:cubicBezTo>
                <a:cubicBezTo>
                  <a:pt x="50004" y="47665"/>
                  <a:pt x="49256" y="47354"/>
                  <a:pt x="48849" y="46708"/>
                </a:cubicBezTo>
                <a:cubicBezTo>
                  <a:pt x="48431" y="46069"/>
                  <a:pt x="48245" y="45024"/>
                  <a:pt x="48256" y="43568"/>
                </a:cubicBezTo>
                <a:lnTo>
                  <a:pt x="48256" y="15697"/>
                </a:lnTo>
                <a:close/>
                <a:moveTo>
                  <a:pt x="36327" y="37382"/>
                </a:moveTo>
                <a:cubicBezTo>
                  <a:pt x="36255" y="39878"/>
                  <a:pt x="35487" y="41889"/>
                  <a:pt x="34020" y="43390"/>
                </a:cubicBezTo>
                <a:cubicBezTo>
                  <a:pt x="32546" y="44899"/>
                  <a:pt x="30779" y="45993"/>
                  <a:pt x="28734" y="46662"/>
                </a:cubicBezTo>
                <a:cubicBezTo>
                  <a:pt x="26667" y="47331"/>
                  <a:pt x="24732" y="47658"/>
                  <a:pt x="22923" y="47646"/>
                </a:cubicBezTo>
                <a:cubicBezTo>
                  <a:pt x="21472" y="47658"/>
                  <a:pt x="19895" y="47456"/>
                  <a:pt x="18203" y="47038"/>
                </a:cubicBezTo>
                <a:cubicBezTo>
                  <a:pt x="16524" y="46628"/>
                  <a:pt x="15076" y="45909"/>
                  <a:pt x="13848" y="44899"/>
                </a:cubicBezTo>
                <a:cubicBezTo>
                  <a:pt x="12621" y="43888"/>
                  <a:pt x="11986" y="42501"/>
                  <a:pt x="11925" y="40733"/>
                </a:cubicBezTo>
                <a:cubicBezTo>
                  <a:pt x="12005" y="37663"/>
                  <a:pt x="12986" y="35478"/>
                  <a:pt x="14867" y="34189"/>
                </a:cubicBezTo>
                <a:cubicBezTo>
                  <a:pt x="16752" y="32897"/>
                  <a:pt x="19020" y="32076"/>
                  <a:pt x="21658" y="31727"/>
                </a:cubicBezTo>
                <a:cubicBezTo>
                  <a:pt x="24337" y="31328"/>
                  <a:pt x="26975" y="30971"/>
                  <a:pt x="29589" y="30655"/>
                </a:cubicBezTo>
                <a:cubicBezTo>
                  <a:pt x="32188" y="30336"/>
                  <a:pt x="34438" y="29614"/>
                  <a:pt x="36327" y="28481"/>
                </a:cubicBezTo>
                <a:lnTo>
                  <a:pt x="36327" y="37382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C85239B-C043-3AC4-69AB-3CE16550048F}"/>
              </a:ext>
            </a:extLst>
          </p:cNvPr>
          <p:cNvSpPr/>
          <p:nvPr/>
        </p:nvSpPr>
        <p:spPr>
          <a:xfrm>
            <a:off x="4943828" y="3612776"/>
            <a:ext cx="53595" cy="76211"/>
          </a:xfrm>
          <a:custGeom>
            <a:avLst/>
            <a:gdLst>
              <a:gd name="connsiteX0" fmla="*/ 53592 w 53595"/>
              <a:gd name="connsiteY0" fmla="*/ 0 h 76211"/>
              <a:gd name="connsiteX1" fmla="*/ 41667 w 53595"/>
              <a:gd name="connsiteY1" fmla="*/ 0 h 76211"/>
              <a:gd name="connsiteX2" fmla="*/ 41667 w 53595"/>
              <a:gd name="connsiteY2" fmla="*/ 27632 h 76211"/>
              <a:gd name="connsiteX3" fmla="*/ 41454 w 53595"/>
              <a:gd name="connsiteY3" fmla="*/ 27632 h 76211"/>
              <a:gd name="connsiteX4" fmla="*/ 33618 w 53595"/>
              <a:gd name="connsiteY4" fmla="*/ 21156 h 76211"/>
              <a:gd name="connsiteX5" fmla="*/ 23429 w 53595"/>
              <a:gd name="connsiteY5" fmla="*/ 19161 h 76211"/>
              <a:gd name="connsiteX6" fmla="*/ 12100 w 53595"/>
              <a:gd name="connsiteY6" fmla="*/ 22110 h 76211"/>
              <a:gd name="connsiteX7" fmla="*/ 3436 w 53595"/>
              <a:gd name="connsiteY7" fmla="*/ 31318 h 76211"/>
              <a:gd name="connsiteX8" fmla="*/ 0 w 53595"/>
              <a:gd name="connsiteY8" fmla="*/ 47321 h 76211"/>
              <a:gd name="connsiteX9" fmla="*/ 2763 w 53595"/>
              <a:gd name="connsiteY9" fmla="*/ 62025 h 76211"/>
              <a:gd name="connsiteX10" fmla="*/ 11165 w 53595"/>
              <a:gd name="connsiteY10" fmla="*/ 72331 h 76211"/>
              <a:gd name="connsiteX11" fmla="*/ 25321 w 53595"/>
              <a:gd name="connsiteY11" fmla="*/ 76211 h 76211"/>
              <a:gd name="connsiteX12" fmla="*/ 35073 w 53595"/>
              <a:gd name="connsiteY12" fmla="*/ 74132 h 76211"/>
              <a:gd name="connsiteX13" fmla="*/ 42088 w 53595"/>
              <a:gd name="connsiteY13" fmla="*/ 67425 h 76211"/>
              <a:gd name="connsiteX14" fmla="*/ 42294 w 53595"/>
              <a:gd name="connsiteY14" fmla="*/ 67425 h 76211"/>
              <a:gd name="connsiteX15" fmla="*/ 42294 w 53595"/>
              <a:gd name="connsiteY15" fmla="*/ 74748 h 76211"/>
              <a:gd name="connsiteX16" fmla="*/ 53596 w 53595"/>
              <a:gd name="connsiteY16" fmla="*/ 74748 h 76211"/>
              <a:gd name="connsiteX17" fmla="*/ 53596 w 53595"/>
              <a:gd name="connsiteY17" fmla="*/ 0 h 76211"/>
              <a:gd name="connsiteX18" fmla="*/ 11922 w 53595"/>
              <a:gd name="connsiteY18" fmla="*/ 48267 h 76211"/>
              <a:gd name="connsiteX19" fmla="*/ 13370 w 53595"/>
              <a:gd name="connsiteY19" fmla="*/ 38831 h 76211"/>
              <a:gd name="connsiteX20" fmla="*/ 18181 w 53595"/>
              <a:gd name="connsiteY20" fmla="*/ 31516 h 76211"/>
              <a:gd name="connsiteX21" fmla="*/ 27111 w 53595"/>
              <a:gd name="connsiteY21" fmla="*/ 28578 h 76211"/>
              <a:gd name="connsiteX22" fmla="*/ 38064 w 53595"/>
              <a:gd name="connsiteY22" fmla="*/ 33629 h 76211"/>
              <a:gd name="connsiteX23" fmla="*/ 42096 w 53595"/>
              <a:gd name="connsiteY23" fmla="*/ 47644 h 76211"/>
              <a:gd name="connsiteX24" fmla="*/ 40530 w 53595"/>
              <a:gd name="connsiteY24" fmla="*/ 56803 h 76211"/>
              <a:gd name="connsiteX25" fmla="*/ 35590 w 53595"/>
              <a:gd name="connsiteY25" fmla="*/ 63936 h 76211"/>
              <a:gd name="connsiteX26" fmla="*/ 26902 w 53595"/>
              <a:gd name="connsiteY26" fmla="*/ 66813 h 76211"/>
              <a:gd name="connsiteX27" fmla="*/ 18416 w 53595"/>
              <a:gd name="connsiteY27" fmla="*/ 64077 h 76211"/>
              <a:gd name="connsiteX28" fmla="*/ 13506 w 53595"/>
              <a:gd name="connsiteY28" fmla="*/ 57221 h 76211"/>
              <a:gd name="connsiteX29" fmla="*/ 11922 w 53595"/>
              <a:gd name="connsiteY29" fmla="*/ 48267 h 7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595" h="76211">
                <a:moveTo>
                  <a:pt x="53592" y="0"/>
                </a:moveTo>
                <a:lnTo>
                  <a:pt x="41667" y="0"/>
                </a:lnTo>
                <a:lnTo>
                  <a:pt x="41667" y="27632"/>
                </a:lnTo>
                <a:lnTo>
                  <a:pt x="41454" y="27632"/>
                </a:lnTo>
                <a:cubicBezTo>
                  <a:pt x="39531" y="24671"/>
                  <a:pt x="36912" y="22513"/>
                  <a:pt x="33618" y="21156"/>
                </a:cubicBezTo>
                <a:cubicBezTo>
                  <a:pt x="30327" y="19807"/>
                  <a:pt x="26929" y="19138"/>
                  <a:pt x="23429" y="19161"/>
                </a:cubicBezTo>
                <a:cubicBezTo>
                  <a:pt x="19423" y="19146"/>
                  <a:pt x="15638" y="20134"/>
                  <a:pt x="12100" y="22110"/>
                </a:cubicBezTo>
                <a:cubicBezTo>
                  <a:pt x="8551" y="24086"/>
                  <a:pt x="5659" y="27161"/>
                  <a:pt x="3436" y="31318"/>
                </a:cubicBezTo>
                <a:cubicBezTo>
                  <a:pt x="1205" y="35472"/>
                  <a:pt x="57" y="40808"/>
                  <a:pt x="0" y="47321"/>
                </a:cubicBezTo>
                <a:cubicBezTo>
                  <a:pt x="-11" y="52790"/>
                  <a:pt x="916" y="57688"/>
                  <a:pt x="2763" y="62025"/>
                </a:cubicBezTo>
                <a:cubicBezTo>
                  <a:pt x="4621" y="66365"/>
                  <a:pt x="7422" y="69800"/>
                  <a:pt x="11165" y="72331"/>
                </a:cubicBezTo>
                <a:cubicBezTo>
                  <a:pt x="14920" y="74862"/>
                  <a:pt x="19632" y="76154"/>
                  <a:pt x="25321" y="76211"/>
                </a:cubicBezTo>
                <a:cubicBezTo>
                  <a:pt x="28806" y="76230"/>
                  <a:pt x="32056" y="75542"/>
                  <a:pt x="35073" y="74132"/>
                </a:cubicBezTo>
                <a:cubicBezTo>
                  <a:pt x="38098" y="72730"/>
                  <a:pt x="40431" y="70495"/>
                  <a:pt x="42088" y="67425"/>
                </a:cubicBezTo>
                <a:lnTo>
                  <a:pt x="42294" y="67425"/>
                </a:lnTo>
                <a:lnTo>
                  <a:pt x="42294" y="74748"/>
                </a:lnTo>
                <a:lnTo>
                  <a:pt x="53596" y="74748"/>
                </a:lnTo>
                <a:lnTo>
                  <a:pt x="53596" y="0"/>
                </a:lnTo>
                <a:close/>
                <a:moveTo>
                  <a:pt x="11922" y="48267"/>
                </a:moveTo>
                <a:cubicBezTo>
                  <a:pt x="11906" y="44954"/>
                  <a:pt x="12374" y="41811"/>
                  <a:pt x="13370" y="38831"/>
                </a:cubicBezTo>
                <a:cubicBezTo>
                  <a:pt x="14350" y="35848"/>
                  <a:pt x="15958" y="33412"/>
                  <a:pt x="18181" y="31516"/>
                </a:cubicBezTo>
                <a:cubicBezTo>
                  <a:pt x="20412" y="29616"/>
                  <a:pt x="23402" y="28639"/>
                  <a:pt x="27111" y="28578"/>
                </a:cubicBezTo>
                <a:cubicBezTo>
                  <a:pt x="31767" y="28624"/>
                  <a:pt x="35419" y="30311"/>
                  <a:pt x="38064" y="33629"/>
                </a:cubicBezTo>
                <a:cubicBezTo>
                  <a:pt x="40701" y="36950"/>
                  <a:pt x="42043" y="41625"/>
                  <a:pt x="42096" y="47644"/>
                </a:cubicBezTo>
                <a:cubicBezTo>
                  <a:pt x="42107" y="50844"/>
                  <a:pt x="41587" y="53900"/>
                  <a:pt x="40530" y="56803"/>
                </a:cubicBezTo>
                <a:cubicBezTo>
                  <a:pt x="39481" y="59706"/>
                  <a:pt x="37832" y="62085"/>
                  <a:pt x="35590" y="63936"/>
                </a:cubicBezTo>
                <a:cubicBezTo>
                  <a:pt x="33352" y="65791"/>
                  <a:pt x="30460" y="66748"/>
                  <a:pt x="26902" y="66813"/>
                </a:cubicBezTo>
                <a:cubicBezTo>
                  <a:pt x="23456" y="66756"/>
                  <a:pt x="20624" y="65840"/>
                  <a:pt x="18416" y="64077"/>
                </a:cubicBezTo>
                <a:cubicBezTo>
                  <a:pt x="16205" y="62310"/>
                  <a:pt x="14570" y="60026"/>
                  <a:pt x="13506" y="57221"/>
                </a:cubicBezTo>
                <a:cubicBezTo>
                  <a:pt x="12435" y="54413"/>
                  <a:pt x="11906" y="51426"/>
                  <a:pt x="11922" y="48267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87B9B4E-E26C-E8EE-CB2E-00299A2E57A7}"/>
              </a:ext>
            </a:extLst>
          </p:cNvPr>
          <p:cNvSpPr/>
          <p:nvPr/>
        </p:nvSpPr>
        <p:spPr>
          <a:xfrm>
            <a:off x="5005610" y="3631937"/>
            <a:ext cx="51938" cy="57053"/>
          </a:xfrm>
          <a:custGeom>
            <a:avLst/>
            <a:gdLst>
              <a:gd name="connsiteX0" fmla="*/ 11925 w 51938"/>
              <a:gd name="connsiteY0" fmla="*/ 23771 h 57053"/>
              <a:gd name="connsiteX1" fmla="*/ 16052 w 51938"/>
              <a:gd name="connsiteY1" fmla="*/ 13563 h 57053"/>
              <a:gd name="connsiteX2" fmla="*/ 26154 w 51938"/>
              <a:gd name="connsiteY2" fmla="*/ 9413 h 57053"/>
              <a:gd name="connsiteX3" fmla="*/ 35825 w 51938"/>
              <a:gd name="connsiteY3" fmla="*/ 13765 h 57053"/>
              <a:gd name="connsiteX4" fmla="*/ 39778 w 51938"/>
              <a:gd name="connsiteY4" fmla="*/ 23771 h 57053"/>
              <a:gd name="connsiteX5" fmla="*/ 11925 w 51938"/>
              <a:gd name="connsiteY5" fmla="*/ 23771 h 57053"/>
              <a:gd name="connsiteX6" fmla="*/ 51707 w 51938"/>
              <a:gd name="connsiteY6" fmla="*/ 31611 h 57053"/>
              <a:gd name="connsiteX7" fmla="*/ 49757 w 51938"/>
              <a:gd name="connsiteY7" fmla="*/ 16201 h 57053"/>
              <a:gd name="connsiteX8" fmla="*/ 40815 w 51938"/>
              <a:gd name="connsiteY8" fmla="*/ 4591 h 57053"/>
              <a:gd name="connsiteX9" fmla="*/ 26154 w 51938"/>
              <a:gd name="connsiteY9" fmla="*/ 0 h 57053"/>
              <a:gd name="connsiteX10" fmla="*/ 12207 w 51938"/>
              <a:gd name="connsiteY10" fmla="*/ 3986 h 57053"/>
              <a:gd name="connsiteX11" fmla="*/ 3189 w 51938"/>
              <a:gd name="connsiteY11" fmla="*/ 14327 h 57053"/>
              <a:gd name="connsiteX12" fmla="*/ 0 w 51938"/>
              <a:gd name="connsiteY12" fmla="*/ 28578 h 57053"/>
              <a:gd name="connsiteX13" fmla="*/ 6875 w 51938"/>
              <a:gd name="connsiteY13" fmla="*/ 49062 h 57053"/>
              <a:gd name="connsiteX14" fmla="*/ 26473 w 51938"/>
              <a:gd name="connsiteY14" fmla="*/ 57054 h 57053"/>
              <a:gd name="connsiteX15" fmla="*/ 42179 w 51938"/>
              <a:gd name="connsiteY15" fmla="*/ 52284 h 57053"/>
              <a:gd name="connsiteX16" fmla="*/ 50977 w 51938"/>
              <a:gd name="connsiteY16" fmla="*/ 38630 h 57053"/>
              <a:gd name="connsiteX17" fmla="*/ 39668 w 51938"/>
              <a:gd name="connsiteY17" fmla="*/ 38630 h 57053"/>
              <a:gd name="connsiteX18" fmla="*/ 34872 w 51938"/>
              <a:gd name="connsiteY18" fmla="*/ 45372 h 57053"/>
              <a:gd name="connsiteX19" fmla="*/ 26469 w 51938"/>
              <a:gd name="connsiteY19" fmla="*/ 47644 h 57053"/>
              <a:gd name="connsiteX20" fmla="*/ 15460 w 51938"/>
              <a:gd name="connsiteY20" fmla="*/ 42810 h 57053"/>
              <a:gd name="connsiteX21" fmla="*/ 11922 w 51938"/>
              <a:gd name="connsiteY21" fmla="*/ 31615 h 57053"/>
              <a:gd name="connsiteX22" fmla="*/ 51707 w 51938"/>
              <a:gd name="connsiteY22" fmla="*/ 31615 h 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938" h="57053">
                <a:moveTo>
                  <a:pt x="11925" y="23771"/>
                </a:moveTo>
                <a:cubicBezTo>
                  <a:pt x="12127" y="19644"/>
                  <a:pt x="13518" y="16239"/>
                  <a:pt x="16052" y="13563"/>
                </a:cubicBezTo>
                <a:cubicBezTo>
                  <a:pt x="18603" y="10888"/>
                  <a:pt x="21966" y="9505"/>
                  <a:pt x="26154" y="9413"/>
                </a:cubicBezTo>
                <a:cubicBezTo>
                  <a:pt x="30220" y="9543"/>
                  <a:pt x="33458" y="10987"/>
                  <a:pt x="35825" y="13765"/>
                </a:cubicBezTo>
                <a:cubicBezTo>
                  <a:pt x="38212" y="16535"/>
                  <a:pt x="39531" y="19868"/>
                  <a:pt x="39778" y="23771"/>
                </a:cubicBezTo>
                <a:lnTo>
                  <a:pt x="11925" y="23771"/>
                </a:lnTo>
                <a:close/>
                <a:moveTo>
                  <a:pt x="51707" y="31611"/>
                </a:moveTo>
                <a:cubicBezTo>
                  <a:pt x="52334" y="26112"/>
                  <a:pt x="51692" y="20974"/>
                  <a:pt x="49757" y="16201"/>
                </a:cubicBezTo>
                <a:cubicBezTo>
                  <a:pt x="47834" y="11435"/>
                  <a:pt x="44844" y="7563"/>
                  <a:pt x="40815" y="4591"/>
                </a:cubicBezTo>
                <a:cubicBezTo>
                  <a:pt x="36772" y="1623"/>
                  <a:pt x="31877" y="91"/>
                  <a:pt x="26154" y="0"/>
                </a:cubicBezTo>
                <a:cubicBezTo>
                  <a:pt x="20757" y="68"/>
                  <a:pt x="16113" y="1398"/>
                  <a:pt x="12207" y="3986"/>
                </a:cubicBezTo>
                <a:cubicBezTo>
                  <a:pt x="8315" y="6578"/>
                  <a:pt x="5309" y="10025"/>
                  <a:pt x="3189" y="14327"/>
                </a:cubicBezTo>
                <a:cubicBezTo>
                  <a:pt x="1083" y="18629"/>
                  <a:pt x="15" y="23379"/>
                  <a:pt x="0" y="28578"/>
                </a:cubicBezTo>
                <a:cubicBezTo>
                  <a:pt x="38" y="37049"/>
                  <a:pt x="2330" y="43878"/>
                  <a:pt x="6875" y="49062"/>
                </a:cubicBezTo>
                <a:cubicBezTo>
                  <a:pt x="11409" y="54242"/>
                  <a:pt x="17953" y="56909"/>
                  <a:pt x="26473" y="57054"/>
                </a:cubicBezTo>
                <a:cubicBezTo>
                  <a:pt x="32500" y="57027"/>
                  <a:pt x="37737" y="55435"/>
                  <a:pt x="42179" y="52284"/>
                </a:cubicBezTo>
                <a:cubicBezTo>
                  <a:pt x="46618" y="49130"/>
                  <a:pt x="49548" y="44577"/>
                  <a:pt x="50977" y="38630"/>
                </a:cubicBezTo>
                <a:lnTo>
                  <a:pt x="39668" y="38630"/>
                </a:lnTo>
                <a:cubicBezTo>
                  <a:pt x="38630" y="41621"/>
                  <a:pt x="37034" y="43871"/>
                  <a:pt x="34872" y="45372"/>
                </a:cubicBezTo>
                <a:cubicBezTo>
                  <a:pt x="32717" y="46884"/>
                  <a:pt x="29908" y="47640"/>
                  <a:pt x="26469" y="47644"/>
                </a:cubicBezTo>
                <a:cubicBezTo>
                  <a:pt x="21506" y="47507"/>
                  <a:pt x="17846" y="45896"/>
                  <a:pt x="15460" y="42810"/>
                </a:cubicBezTo>
                <a:cubicBezTo>
                  <a:pt x="13085" y="39724"/>
                  <a:pt x="11899" y="35996"/>
                  <a:pt x="11922" y="31615"/>
                </a:cubicBezTo>
                <a:lnTo>
                  <a:pt x="51707" y="31615"/>
                </a:ln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1888C03-622F-5C26-F7C7-19ED04757623}"/>
              </a:ext>
            </a:extLst>
          </p:cNvPr>
          <p:cNvSpPr/>
          <p:nvPr/>
        </p:nvSpPr>
        <p:spPr>
          <a:xfrm>
            <a:off x="4087865" y="3477767"/>
            <a:ext cx="335657" cy="363931"/>
          </a:xfrm>
          <a:custGeom>
            <a:avLst/>
            <a:gdLst>
              <a:gd name="connsiteX0" fmla="*/ 226528 w 335657"/>
              <a:gd name="connsiteY0" fmla="*/ 87084 h 363931"/>
              <a:gd name="connsiteX1" fmla="*/ 247122 w 335657"/>
              <a:gd name="connsiteY1" fmla="*/ 78628 h 363931"/>
              <a:gd name="connsiteX2" fmla="*/ 282982 w 335657"/>
              <a:gd name="connsiteY2" fmla="*/ 34062 h 363931"/>
              <a:gd name="connsiteX3" fmla="*/ 293565 w 335657"/>
              <a:gd name="connsiteY3" fmla="*/ 28882 h 363931"/>
              <a:gd name="connsiteX4" fmla="*/ 295640 w 335657"/>
              <a:gd name="connsiteY4" fmla="*/ 29046 h 363931"/>
              <a:gd name="connsiteX5" fmla="*/ 335638 w 335657"/>
              <a:gd name="connsiteY5" fmla="*/ 76424 h 363931"/>
              <a:gd name="connsiteX6" fmla="*/ 335657 w 335657"/>
              <a:gd name="connsiteY6" fmla="*/ 315968 h 363931"/>
              <a:gd name="connsiteX7" fmla="*/ 287679 w 335657"/>
              <a:gd name="connsiteY7" fmla="*/ 363931 h 363931"/>
              <a:gd name="connsiteX8" fmla="*/ 47967 w 335657"/>
              <a:gd name="connsiteY8" fmla="*/ 363931 h 363931"/>
              <a:gd name="connsiteX9" fmla="*/ 0 w 335657"/>
              <a:gd name="connsiteY9" fmla="*/ 315968 h 363931"/>
              <a:gd name="connsiteX10" fmla="*/ 19 w 335657"/>
              <a:gd name="connsiteY10" fmla="*/ 76424 h 363931"/>
              <a:gd name="connsiteX11" fmla="*/ 40010 w 335657"/>
              <a:gd name="connsiteY11" fmla="*/ 29046 h 363931"/>
              <a:gd name="connsiteX12" fmla="*/ 42092 w 335657"/>
              <a:gd name="connsiteY12" fmla="*/ 28882 h 363931"/>
              <a:gd name="connsiteX13" fmla="*/ 52668 w 335657"/>
              <a:gd name="connsiteY13" fmla="*/ 34062 h 363931"/>
              <a:gd name="connsiteX14" fmla="*/ 88536 w 335657"/>
              <a:gd name="connsiteY14" fmla="*/ 78628 h 363931"/>
              <a:gd name="connsiteX15" fmla="*/ 109373 w 335657"/>
              <a:gd name="connsiteY15" fmla="*/ 87084 h 363931"/>
              <a:gd name="connsiteX16" fmla="*/ 138407 w 335657"/>
              <a:gd name="connsiteY16" fmla="*/ 57802 h 363931"/>
              <a:gd name="connsiteX17" fmla="*/ 138384 w 335657"/>
              <a:gd name="connsiteY17" fmla="*/ 42651 h 363931"/>
              <a:gd name="connsiteX18" fmla="*/ 138414 w 335657"/>
              <a:gd name="connsiteY18" fmla="*/ 5210 h 363931"/>
              <a:gd name="connsiteX19" fmla="*/ 143564 w 335657"/>
              <a:gd name="connsiteY19" fmla="*/ 0 h 363931"/>
              <a:gd name="connsiteX20" fmla="*/ 196966 w 335657"/>
              <a:gd name="connsiteY20" fmla="*/ 57802 h 363931"/>
              <a:gd name="connsiteX21" fmla="*/ 226528 w 335657"/>
              <a:gd name="connsiteY21" fmla="*/ 87084 h 36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5657" h="363931">
                <a:moveTo>
                  <a:pt x="226528" y="87084"/>
                </a:moveTo>
                <a:cubicBezTo>
                  <a:pt x="234554" y="87084"/>
                  <a:pt x="241836" y="83853"/>
                  <a:pt x="247122" y="78628"/>
                </a:cubicBezTo>
                <a:lnTo>
                  <a:pt x="282982" y="34062"/>
                </a:lnTo>
                <a:cubicBezTo>
                  <a:pt x="285456" y="30908"/>
                  <a:pt x="289260" y="28882"/>
                  <a:pt x="293565" y="28882"/>
                </a:cubicBezTo>
                <a:cubicBezTo>
                  <a:pt x="294272" y="28882"/>
                  <a:pt x="294964" y="28939"/>
                  <a:pt x="295640" y="29046"/>
                </a:cubicBezTo>
                <a:cubicBezTo>
                  <a:pt x="319157" y="32553"/>
                  <a:pt x="335638" y="52414"/>
                  <a:pt x="335638" y="76424"/>
                </a:cubicBezTo>
                <a:lnTo>
                  <a:pt x="335657" y="315968"/>
                </a:lnTo>
                <a:cubicBezTo>
                  <a:pt x="335657" y="342460"/>
                  <a:pt x="314178" y="363931"/>
                  <a:pt x="287679" y="363931"/>
                </a:cubicBezTo>
                <a:lnTo>
                  <a:pt x="47967" y="363931"/>
                </a:lnTo>
                <a:cubicBezTo>
                  <a:pt x="21479" y="363931"/>
                  <a:pt x="0" y="342460"/>
                  <a:pt x="0" y="315968"/>
                </a:cubicBezTo>
                <a:lnTo>
                  <a:pt x="19" y="76424"/>
                </a:lnTo>
                <a:cubicBezTo>
                  <a:pt x="19" y="52417"/>
                  <a:pt x="16501" y="32557"/>
                  <a:pt x="40010" y="29046"/>
                </a:cubicBezTo>
                <a:cubicBezTo>
                  <a:pt x="40690" y="28939"/>
                  <a:pt x="41385" y="28882"/>
                  <a:pt x="42092" y="28882"/>
                </a:cubicBezTo>
                <a:cubicBezTo>
                  <a:pt x="46402" y="28882"/>
                  <a:pt x="50206" y="30912"/>
                  <a:pt x="52668" y="34062"/>
                </a:cubicBezTo>
                <a:lnTo>
                  <a:pt x="88536" y="78628"/>
                </a:lnTo>
                <a:cubicBezTo>
                  <a:pt x="93829" y="83853"/>
                  <a:pt x="101350" y="87084"/>
                  <a:pt x="109373" y="87084"/>
                </a:cubicBezTo>
                <a:cubicBezTo>
                  <a:pt x="125535" y="87084"/>
                  <a:pt x="138407" y="73977"/>
                  <a:pt x="138407" y="57802"/>
                </a:cubicBezTo>
                <a:lnTo>
                  <a:pt x="138384" y="42651"/>
                </a:lnTo>
                <a:lnTo>
                  <a:pt x="138414" y="5210"/>
                </a:lnTo>
                <a:cubicBezTo>
                  <a:pt x="138414" y="2314"/>
                  <a:pt x="140668" y="0"/>
                  <a:pt x="143564" y="0"/>
                </a:cubicBezTo>
                <a:cubicBezTo>
                  <a:pt x="173613" y="2470"/>
                  <a:pt x="196966" y="27085"/>
                  <a:pt x="196966" y="57802"/>
                </a:cubicBezTo>
                <a:cubicBezTo>
                  <a:pt x="196969" y="73977"/>
                  <a:pt x="210365" y="87084"/>
                  <a:pt x="226528" y="87084"/>
                </a:cubicBezTo>
                <a:close/>
              </a:path>
            </a:pathLst>
          </a:custGeom>
          <a:solidFill>
            <a:srgbClr val="C7CEDE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BE3B060-A169-A13C-1E5F-5843F742223D}"/>
              </a:ext>
            </a:extLst>
          </p:cNvPr>
          <p:cNvSpPr/>
          <p:nvPr/>
        </p:nvSpPr>
        <p:spPr>
          <a:xfrm>
            <a:off x="4135889" y="3688535"/>
            <a:ext cx="239642" cy="134651"/>
          </a:xfrm>
          <a:custGeom>
            <a:avLst/>
            <a:gdLst>
              <a:gd name="connsiteX0" fmla="*/ 167669 w 239642"/>
              <a:gd name="connsiteY0" fmla="*/ 108897 h 134651"/>
              <a:gd name="connsiteX1" fmla="*/ 138190 w 239642"/>
              <a:gd name="connsiteY1" fmla="*/ 127135 h 134651"/>
              <a:gd name="connsiteX2" fmla="*/ 125243 w 239642"/>
              <a:gd name="connsiteY2" fmla="*/ 134652 h 134651"/>
              <a:gd name="connsiteX3" fmla="*/ 119660 w 239642"/>
              <a:gd name="connsiteY3" fmla="*/ 134652 h 134651"/>
              <a:gd name="connsiteX4" fmla="*/ 106074 w 239642"/>
              <a:gd name="connsiteY4" fmla="*/ 126310 h 134651"/>
              <a:gd name="connsiteX5" fmla="*/ 77237 w 239642"/>
              <a:gd name="connsiteY5" fmla="*/ 108901 h 134651"/>
              <a:gd name="connsiteX6" fmla="*/ 7703 w 239642"/>
              <a:gd name="connsiteY6" fmla="*/ 108897 h 134651"/>
              <a:gd name="connsiteX7" fmla="*/ 0 w 239642"/>
              <a:gd name="connsiteY7" fmla="*/ 101316 h 134651"/>
              <a:gd name="connsiteX8" fmla="*/ 46 w 239642"/>
              <a:gd name="connsiteY8" fmla="*/ 7813 h 134651"/>
              <a:gd name="connsiteX9" fmla="*/ 7316 w 239642"/>
              <a:gd name="connsiteY9" fmla="*/ 0 h 134651"/>
              <a:gd name="connsiteX10" fmla="*/ 77237 w 239642"/>
              <a:gd name="connsiteY10" fmla="*/ 0 h 134651"/>
              <a:gd name="connsiteX11" fmla="*/ 106716 w 239642"/>
              <a:gd name="connsiteY11" fmla="*/ 18238 h 134651"/>
              <a:gd name="connsiteX12" fmla="*/ 119664 w 239642"/>
              <a:gd name="connsiteY12" fmla="*/ 25755 h 134651"/>
              <a:gd name="connsiteX13" fmla="*/ 125246 w 239642"/>
              <a:gd name="connsiteY13" fmla="*/ 25755 h 134651"/>
              <a:gd name="connsiteX14" fmla="*/ 138825 w 239642"/>
              <a:gd name="connsiteY14" fmla="*/ 17413 h 134651"/>
              <a:gd name="connsiteX15" fmla="*/ 167669 w 239642"/>
              <a:gd name="connsiteY15" fmla="*/ 4 h 134651"/>
              <a:gd name="connsiteX16" fmla="*/ 232179 w 239642"/>
              <a:gd name="connsiteY16" fmla="*/ 42 h 134651"/>
              <a:gd name="connsiteX17" fmla="*/ 239643 w 239642"/>
              <a:gd name="connsiteY17" fmla="*/ 7623 h 134651"/>
              <a:gd name="connsiteX18" fmla="*/ 239552 w 239642"/>
              <a:gd name="connsiteY18" fmla="*/ 101350 h 134651"/>
              <a:gd name="connsiteX19" fmla="*/ 231852 w 239642"/>
              <a:gd name="connsiteY19" fmla="*/ 108928 h 134651"/>
              <a:gd name="connsiteX20" fmla="*/ 167669 w 239642"/>
              <a:gd name="connsiteY20" fmla="*/ 108897 h 1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642" h="134651">
                <a:moveTo>
                  <a:pt x="167669" y="108897"/>
                </a:moveTo>
                <a:cubicBezTo>
                  <a:pt x="155143" y="108897"/>
                  <a:pt x="144282" y="115955"/>
                  <a:pt x="138190" y="127135"/>
                </a:cubicBezTo>
                <a:cubicBezTo>
                  <a:pt x="135633" y="131627"/>
                  <a:pt x="130787" y="134652"/>
                  <a:pt x="125243" y="134652"/>
                </a:cubicBezTo>
                <a:lnTo>
                  <a:pt x="119660" y="134652"/>
                </a:lnTo>
                <a:cubicBezTo>
                  <a:pt x="114119" y="134652"/>
                  <a:pt x="109278" y="131627"/>
                  <a:pt x="106074" y="126310"/>
                </a:cubicBezTo>
                <a:cubicBezTo>
                  <a:pt x="100617" y="115958"/>
                  <a:pt x="89755" y="108901"/>
                  <a:pt x="77237" y="108901"/>
                </a:cubicBezTo>
                <a:lnTo>
                  <a:pt x="7703" y="108897"/>
                </a:lnTo>
                <a:cubicBezTo>
                  <a:pt x="3515" y="108897"/>
                  <a:pt x="0" y="105500"/>
                  <a:pt x="0" y="101316"/>
                </a:cubicBezTo>
                <a:lnTo>
                  <a:pt x="46" y="7813"/>
                </a:lnTo>
                <a:cubicBezTo>
                  <a:pt x="46" y="3625"/>
                  <a:pt x="3128" y="0"/>
                  <a:pt x="7316" y="0"/>
                </a:cubicBezTo>
                <a:lnTo>
                  <a:pt x="77237" y="0"/>
                </a:lnTo>
                <a:cubicBezTo>
                  <a:pt x="89755" y="0"/>
                  <a:pt x="100620" y="7053"/>
                  <a:pt x="106716" y="18238"/>
                </a:cubicBezTo>
                <a:cubicBezTo>
                  <a:pt x="109278" y="22730"/>
                  <a:pt x="114119" y="25755"/>
                  <a:pt x="119664" y="25755"/>
                </a:cubicBezTo>
                <a:lnTo>
                  <a:pt x="125246" y="25755"/>
                </a:lnTo>
                <a:cubicBezTo>
                  <a:pt x="130787" y="25755"/>
                  <a:pt x="135636" y="22730"/>
                  <a:pt x="138825" y="17413"/>
                </a:cubicBezTo>
                <a:cubicBezTo>
                  <a:pt x="144286" y="7057"/>
                  <a:pt x="155143" y="4"/>
                  <a:pt x="167669" y="4"/>
                </a:cubicBezTo>
                <a:lnTo>
                  <a:pt x="232179" y="42"/>
                </a:lnTo>
                <a:cubicBezTo>
                  <a:pt x="236371" y="42"/>
                  <a:pt x="239643" y="3439"/>
                  <a:pt x="239643" y="7623"/>
                </a:cubicBezTo>
                <a:lnTo>
                  <a:pt x="239552" y="101350"/>
                </a:lnTo>
                <a:cubicBezTo>
                  <a:pt x="239552" y="105534"/>
                  <a:pt x="236044" y="108928"/>
                  <a:pt x="231852" y="108928"/>
                </a:cubicBezTo>
                <a:lnTo>
                  <a:pt x="167669" y="108897"/>
                </a:lnTo>
                <a:close/>
              </a:path>
            </a:pathLst>
          </a:custGeom>
          <a:solidFill>
            <a:schemeClr val="tx2"/>
          </a:solidFill>
          <a:ln w="37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297849"/>
            <a:ext cx="7507408" cy="129251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Reinforcement learning is about taking actions in order to</a:t>
            </a:r>
            <a:br>
              <a:rPr lang="en-US" dirty="0">
                <a:latin typeface="Libre Franklin" pitchFamily="2" charset="0"/>
              </a:rPr>
            </a:br>
            <a:r>
              <a:rPr lang="en-US" dirty="0">
                <a:latin typeface="Libre Franklin" pitchFamily="2" charset="0"/>
              </a:rPr>
              <a:t>maximize reward in a specific situation.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Facing a task, the reinforcement learning differs from other types of learning in a way that there is no correct answer.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The algorithm itself is bound to learn from its experience and</a:t>
            </a:r>
            <a:br>
              <a:rPr lang="en-US" dirty="0">
                <a:latin typeface="Libre Franklin" pitchFamily="2" charset="0"/>
              </a:rPr>
            </a:br>
            <a:r>
              <a:rPr lang="en-US" dirty="0">
                <a:latin typeface="Libre Franklin" pitchFamily="2" charset="0"/>
              </a:rPr>
              <a:t>choose for itself.</a:t>
            </a:r>
          </a:p>
        </p:txBody>
      </p:sp>
      <p:sp>
        <p:nvSpPr>
          <p:cNvPr id="767" name="Google Shape;767;p34"/>
          <p:cNvSpPr txBox="1"/>
          <p:nvPr/>
        </p:nvSpPr>
        <p:spPr>
          <a:xfrm>
            <a:off x="310056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309960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88805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34">
            <a:hlinkClick r:id="rId5" action="ppaction://hlinksldjump"/>
          </p:cNvPr>
          <p:cNvSpPr txBox="1"/>
          <p:nvPr/>
        </p:nvSpPr>
        <p:spPr>
          <a:xfrm>
            <a:off x="4677692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34">
            <a:hlinkClick r:id="rId6" action="ppaction://hlinksldjump"/>
          </p:cNvPr>
          <p:cNvSpPr txBox="1"/>
          <p:nvPr/>
        </p:nvSpPr>
        <p:spPr>
          <a:xfrm>
            <a:off x="546494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2" name="Google Shape;772;p34">
            <a:hlinkClick r:id="rId7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3" name="Google Shape;773;p34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4"/>
          <p:cNvSpPr txBox="1"/>
          <p:nvPr/>
        </p:nvSpPr>
        <p:spPr>
          <a:xfrm>
            <a:off x="2309954" y="4498986"/>
            <a:ext cx="7968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4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4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4"/>
          <p:cNvSpPr/>
          <p:nvPr/>
        </p:nvSpPr>
        <p:spPr>
          <a:xfrm>
            <a:off x="2310467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36F9F71B-9D39-CCBF-2FF1-7D16D9434C3A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Introduction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67" name="Google Shape;767;p34"/>
          <p:cNvSpPr txBox="1"/>
          <p:nvPr/>
        </p:nvSpPr>
        <p:spPr>
          <a:xfrm>
            <a:off x="3100564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309960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888055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34">
            <a:hlinkClick r:id="rId5" action="ppaction://hlinksldjump"/>
          </p:cNvPr>
          <p:cNvSpPr txBox="1"/>
          <p:nvPr/>
        </p:nvSpPr>
        <p:spPr>
          <a:xfrm>
            <a:off x="4677692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34">
            <a:hlinkClick r:id="rId6" action="ppaction://hlinksldjump"/>
          </p:cNvPr>
          <p:cNvSpPr txBox="1"/>
          <p:nvPr/>
        </p:nvSpPr>
        <p:spPr>
          <a:xfrm>
            <a:off x="5464948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2" name="Google Shape;772;p34">
            <a:hlinkClick r:id="rId7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3" name="Google Shape;773;p34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4"/>
          <p:cNvSpPr txBox="1"/>
          <p:nvPr/>
        </p:nvSpPr>
        <p:spPr>
          <a:xfrm>
            <a:off x="2309954" y="4498986"/>
            <a:ext cx="7968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4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4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4"/>
          <p:cNvSpPr/>
          <p:nvPr/>
        </p:nvSpPr>
        <p:spPr>
          <a:xfrm>
            <a:off x="2310467" y="4987052"/>
            <a:ext cx="795600" cy="3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514;p33">
            <a:hlinkClick r:id="rId13" action="ppaction://hlinksldjump"/>
            <a:extLst>
              <a:ext uri="{FF2B5EF4-FFF2-40B4-BE49-F238E27FC236}">
                <a16:creationId xmlns:a16="http://schemas.microsoft.com/office/drawing/2014/main" id="{36F9F71B-9D39-CCBF-2FF1-7D16D9434C3A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19812-84BA-FF9A-87FF-4E805F1081D7}"/>
              </a:ext>
            </a:extLst>
          </p:cNvPr>
          <p:cNvSpPr txBox="1"/>
          <p:nvPr/>
        </p:nvSpPr>
        <p:spPr>
          <a:xfrm>
            <a:off x="621017" y="2184476"/>
            <a:ext cx="46762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 pitchFamily="2" charset="0"/>
                <a:sym typeface="Libre Franklin"/>
              </a:rPr>
              <a:t>Text summarization produces concise and fluent summaries while preserving key information content and overall meaning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The two broad categories of approaches to automatic text summarization are extraction and abstraction</a:t>
            </a:r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68854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Text Summarization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13" name="Google Shape;1013;p38"/>
          <p:cNvSpPr txBox="1">
            <a:spLocks noGrp="1"/>
          </p:cNvSpPr>
          <p:nvPr>
            <p:ph type="subTitle" idx="1"/>
          </p:nvPr>
        </p:nvSpPr>
        <p:spPr>
          <a:xfrm>
            <a:off x="2454389" y="3046495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Extractive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11" name="Google Shape;1011;p38"/>
          <p:cNvSpPr txBox="1">
            <a:spLocks noGrp="1"/>
          </p:cNvSpPr>
          <p:nvPr>
            <p:ph type="subTitle" idx="3"/>
          </p:nvPr>
        </p:nvSpPr>
        <p:spPr>
          <a:xfrm>
            <a:off x="4909745" y="3055190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Abstractive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979" name="Google Shape;979;p38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80" name="Google Shape;980;p38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81" name="Google Shape;981;p38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38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4" name="Google Shape;984;p38">
            <a:hlinkClick r:id="rId3" action="ppaction://hlinksldjump"/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Extractive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85" name="Google Shape;985;p38">
            <a:hlinkClick r:id="rId4" action="ppaction://hlinksldjump"/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Abstractive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86" name="Google Shape;986;p38">
            <a:hlinkClick r:id="rId5" action="ppaction://hlinksldjump"/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987" name="Google Shape;987;p38"/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38"/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38"/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0" name="Google Shape;990;p38"/>
          <p:cNvSpPr txBox="1"/>
          <p:nvPr/>
        </p:nvSpPr>
        <p:spPr>
          <a:xfrm>
            <a:off x="299246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1" name="Google Shape;991;p38">
            <a:hlinkClick r:id="rId6" action="ppaction://hlinksldjump"/>
          </p:cNvPr>
          <p:cNvSpPr txBox="1"/>
          <p:nvPr/>
        </p:nvSpPr>
        <p:spPr>
          <a:xfrm>
            <a:off x="3779951" y="448989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2" name="Google Shape;992;p38">
            <a:hlinkClick r:id="rId7" action="ppaction://hlinksldjump"/>
          </p:cNvPr>
          <p:cNvSpPr txBox="1"/>
          <p:nvPr/>
        </p:nvSpPr>
        <p:spPr>
          <a:xfrm>
            <a:off x="4569588" y="448989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3" name="Google Shape;993;p38">
            <a:hlinkClick r:id="rId8" action="ppaction://hlinksldjump"/>
          </p:cNvPr>
          <p:cNvSpPr txBox="1"/>
          <p:nvPr/>
        </p:nvSpPr>
        <p:spPr>
          <a:xfrm>
            <a:off x="5356844" y="448989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4" name="Google Shape;994;p38">
            <a:hlinkClick r:id="rId9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5" name="Google Shape;995;p38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38">
            <a:hlinkClick r:id="rId11" action="ppaction://hlinksldjump"/>
          </p:cNvPr>
          <p:cNvSpPr txBox="1"/>
          <p:nvPr/>
        </p:nvSpPr>
        <p:spPr>
          <a:xfrm>
            <a:off x="220185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1" name="Google Shape;1001;p38">
            <a:hlinkClick r:id="rId12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2" name="Google Shape;1002;p38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38"/>
          <p:cNvSpPr/>
          <p:nvPr/>
        </p:nvSpPr>
        <p:spPr>
          <a:xfrm>
            <a:off x="2886995" y="1779334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06" name="Google Shape;1006;p38"/>
          <p:cNvSpPr/>
          <p:nvPr/>
        </p:nvSpPr>
        <p:spPr>
          <a:xfrm>
            <a:off x="5342345" y="1779334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031" name="Google Shape;1031;p38"/>
          <p:cNvSpPr txBox="1"/>
          <p:nvPr/>
        </p:nvSpPr>
        <p:spPr>
          <a:xfrm>
            <a:off x="2991500" y="448989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2" name="Google Shape;1032;p38"/>
          <p:cNvSpPr/>
          <p:nvPr/>
        </p:nvSpPr>
        <p:spPr>
          <a:xfrm>
            <a:off x="2992342" y="497796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6" name="Google Shape;1036;p38">
            <a:hlinkClick r:id="rId14" action="ppaction://hlinksldjump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38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8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4;p33">
            <a:hlinkClick r:id="rId16" action="ppaction://hlinksldjump"/>
            <a:extLst>
              <a:ext uri="{FF2B5EF4-FFF2-40B4-BE49-F238E27FC236}">
                <a16:creationId xmlns:a16="http://schemas.microsoft.com/office/drawing/2014/main" id="{C40C4AF1-18EB-E2F4-F07D-3A225994B35F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11" name="Graphic 10" descr="Brain with solid fill">
            <a:extLst>
              <a:ext uri="{FF2B5EF4-FFF2-40B4-BE49-F238E27FC236}">
                <a16:creationId xmlns:a16="http://schemas.microsoft.com/office/drawing/2014/main" id="{EE0188C4-F3F2-A8C3-D113-CDB482292D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49246" y="1890130"/>
            <a:ext cx="771397" cy="771397"/>
          </a:xfrm>
          <a:prstGeom prst="rect">
            <a:avLst/>
          </a:prstGeom>
        </p:spPr>
      </p:pic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D6F0EDBF-F147-82DD-A7ED-F375C82E71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014" y="1958648"/>
            <a:ext cx="626571" cy="626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Extractive Method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39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9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3" name="Google Shape;1083;p39">
            <a:hlinkClick r:id="rId3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4" name="Google Shape;1084;p39">
            <a:hlinkClick r:id="rId4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5" name="Google Shape;1085;p39">
            <a:hlinkClick r:id="rId5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6" name="Google Shape;1086;p39">
            <a:hlinkClick r:id="rId6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7" name="Google Shape;1087;p39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39">
            <a:hlinkClick r:id="rId8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3" name="Google Shape;1093;p39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94" name="Google Shape;1094;p39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9" name="Google Shape;1099;p39"/>
          <p:cNvGrpSpPr/>
          <p:nvPr/>
        </p:nvGrpSpPr>
        <p:grpSpPr>
          <a:xfrm rot="10800000" flipH="1">
            <a:off x="2013645" y="1083350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983;p38">
            <a:extLst>
              <a:ext uri="{FF2B5EF4-FFF2-40B4-BE49-F238E27FC236}">
                <a16:creationId xmlns:a16="http://schemas.microsoft.com/office/drawing/2014/main" id="{9E6E7BD8-26DE-72E7-2AC1-3B41FF1F2480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67" name="Google Shape;984;p38">
            <a:hlinkClick r:id="rId6" action="ppaction://hlinksldjump"/>
            <a:extLst>
              <a:ext uri="{FF2B5EF4-FFF2-40B4-BE49-F238E27FC236}">
                <a16:creationId xmlns:a16="http://schemas.microsoft.com/office/drawing/2014/main" id="{9F7A1403-A1E9-ACF5-7BDA-470404DAB7AA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Extractive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68" name="Google Shape;985;p38">
            <a:hlinkClick r:id="rId13" action="ppaction://hlinksldjump"/>
            <a:extLst>
              <a:ext uri="{FF2B5EF4-FFF2-40B4-BE49-F238E27FC236}">
                <a16:creationId xmlns:a16="http://schemas.microsoft.com/office/drawing/2014/main" id="{EE0F9A84-1B03-D786-B3FD-B99A937F0BE0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Abstractive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9" name="Google Shape;986;p38">
            <a:hlinkClick r:id="rId14" action="ppaction://hlinksldjump"/>
            <a:extLst>
              <a:ext uri="{FF2B5EF4-FFF2-40B4-BE49-F238E27FC236}">
                <a16:creationId xmlns:a16="http://schemas.microsoft.com/office/drawing/2014/main" id="{4897EFA8-6973-8C00-936E-ED811A6CF12D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987;p38">
            <a:extLst>
              <a:ext uri="{FF2B5EF4-FFF2-40B4-BE49-F238E27FC236}">
                <a16:creationId xmlns:a16="http://schemas.microsoft.com/office/drawing/2014/main" id="{74106A0B-D40A-F649-2A0A-EF6832BFCE31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988;p38">
            <a:extLst>
              <a:ext uri="{FF2B5EF4-FFF2-40B4-BE49-F238E27FC236}">
                <a16:creationId xmlns:a16="http://schemas.microsoft.com/office/drawing/2014/main" id="{04B683F4-CE69-6DE0-1187-9CEE438EB8EE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989;p38">
            <a:extLst>
              <a:ext uri="{FF2B5EF4-FFF2-40B4-BE49-F238E27FC236}">
                <a16:creationId xmlns:a16="http://schemas.microsoft.com/office/drawing/2014/main" id="{0261F049-7943-242E-FBB8-1312A06378EA}"/>
              </a:ext>
            </a:extLst>
          </p:cNvPr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514;p33">
            <a:hlinkClick r:id="rId15" action="ppaction://hlinksldjump"/>
            <a:extLst>
              <a:ext uri="{FF2B5EF4-FFF2-40B4-BE49-F238E27FC236}">
                <a16:creationId xmlns:a16="http://schemas.microsoft.com/office/drawing/2014/main" id="{BADEFA5A-0961-0AB9-E363-BA6330D1EA36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4" name="Google Shape;990;p38">
            <a:extLst>
              <a:ext uri="{FF2B5EF4-FFF2-40B4-BE49-F238E27FC236}">
                <a16:creationId xmlns:a16="http://schemas.microsoft.com/office/drawing/2014/main" id="{F78A3602-D5D5-0D51-658C-F63610B533AE}"/>
              </a:ext>
            </a:extLst>
          </p:cNvPr>
          <p:cNvSpPr txBox="1"/>
          <p:nvPr/>
        </p:nvSpPr>
        <p:spPr>
          <a:xfrm>
            <a:off x="2992460" y="450334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1031;p38">
            <a:extLst>
              <a:ext uri="{FF2B5EF4-FFF2-40B4-BE49-F238E27FC236}">
                <a16:creationId xmlns:a16="http://schemas.microsoft.com/office/drawing/2014/main" id="{530BA9FA-7D18-AD7E-C0BC-6D3788277CAF}"/>
              </a:ext>
            </a:extLst>
          </p:cNvPr>
          <p:cNvSpPr txBox="1"/>
          <p:nvPr/>
        </p:nvSpPr>
        <p:spPr>
          <a:xfrm>
            <a:off x="2991500" y="4516792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1032;p38">
            <a:extLst>
              <a:ext uri="{FF2B5EF4-FFF2-40B4-BE49-F238E27FC236}">
                <a16:creationId xmlns:a16="http://schemas.microsoft.com/office/drawing/2014/main" id="{14E42974-51FB-5124-86F8-EB10373FA939}"/>
              </a:ext>
            </a:extLst>
          </p:cNvPr>
          <p:cNvSpPr/>
          <p:nvPr/>
        </p:nvSpPr>
        <p:spPr>
          <a:xfrm>
            <a:off x="2992342" y="4991410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ubtitle 12">
            <a:extLst>
              <a:ext uri="{FF2B5EF4-FFF2-40B4-BE49-F238E27FC236}">
                <a16:creationId xmlns:a16="http://schemas.microsoft.com/office/drawing/2014/main" id="{D2E162AF-A9D5-1DBB-B425-8B1A29AAD465}"/>
              </a:ext>
            </a:extLst>
          </p:cNvPr>
          <p:cNvSpPr txBox="1">
            <a:spLocks/>
          </p:cNvSpPr>
          <p:nvPr/>
        </p:nvSpPr>
        <p:spPr>
          <a:xfrm>
            <a:off x="616538" y="1726509"/>
            <a:ext cx="7378513" cy="15195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Identifies the relevant sentences or phrases from the original text and extracts and groups them together in order to form a concise</a:t>
            </a:r>
            <a:br>
              <a:rPr lang="en-US" sz="1600" dirty="0">
                <a:solidFill>
                  <a:schemeClr val="dk2"/>
                </a:solidFill>
                <a:latin typeface="Libre Franklin" pitchFamily="2" charset="0"/>
              </a:rPr>
            </a:br>
            <a:r>
              <a:rPr lang="en-US" sz="1600" dirty="0">
                <a:solidFill>
                  <a:schemeClr val="dk2"/>
                </a:solidFill>
                <a:latin typeface="Libre Franklin" pitchFamily="2" charset="0"/>
              </a:rPr>
              <a:t>summary.</a:t>
            </a:r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</p:txBody>
      </p:sp>
      <p:sp>
        <p:nvSpPr>
          <p:cNvPr id="95" name="Google Shape;1005;p38">
            <a:extLst>
              <a:ext uri="{FF2B5EF4-FFF2-40B4-BE49-F238E27FC236}">
                <a16:creationId xmlns:a16="http://schemas.microsoft.com/office/drawing/2014/main" id="{24566B77-87FF-CECD-328B-A87C700BE6BD}"/>
              </a:ext>
            </a:extLst>
          </p:cNvPr>
          <p:cNvSpPr/>
          <p:nvPr/>
        </p:nvSpPr>
        <p:spPr>
          <a:xfrm>
            <a:off x="7700707" y="2079041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96" name="Graphic 95" descr="Calligraphy Pen with solid fill">
            <a:extLst>
              <a:ext uri="{FF2B5EF4-FFF2-40B4-BE49-F238E27FC236}">
                <a16:creationId xmlns:a16="http://schemas.microsoft.com/office/drawing/2014/main" id="{6759CB2D-13DB-55B0-EBFE-5B64EA0872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94554" y="2258355"/>
            <a:ext cx="626571" cy="626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40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2" name="Google Shape;1122;p40"/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0"/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40"/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5" name="Google Shape;1125;p40"/>
          <p:cNvSpPr txBox="1"/>
          <p:nvPr/>
        </p:nvSpPr>
        <p:spPr>
          <a:xfrm>
            <a:off x="2991883" y="450383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6" name="Google Shape;1126;p40">
            <a:hlinkClick r:id="rId3" action="ppaction://hlinksldjump"/>
          </p:cNvPr>
          <p:cNvSpPr txBox="1"/>
          <p:nvPr/>
        </p:nvSpPr>
        <p:spPr>
          <a:xfrm>
            <a:off x="3779374" y="4503834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7" name="Google Shape;1127;p40">
            <a:hlinkClick r:id="rId4" action="ppaction://hlinksldjump"/>
          </p:cNvPr>
          <p:cNvSpPr txBox="1"/>
          <p:nvPr/>
        </p:nvSpPr>
        <p:spPr>
          <a:xfrm>
            <a:off x="4569011" y="4503834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8" name="Google Shape;1128;p40">
            <a:hlinkClick r:id="rId5" action="ppaction://hlinksldjump"/>
          </p:cNvPr>
          <p:cNvSpPr txBox="1"/>
          <p:nvPr/>
        </p:nvSpPr>
        <p:spPr>
          <a:xfrm>
            <a:off x="5356267" y="4503834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6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0" name="Google Shape;1130;p40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40">
            <a:hlinkClick r:id="rId8" action="ppaction://hlinksldjump"/>
          </p:cNvPr>
          <p:cNvSpPr txBox="1"/>
          <p:nvPr/>
        </p:nvSpPr>
        <p:spPr>
          <a:xfrm>
            <a:off x="2201273" y="450383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7" name="Google Shape;1137;p40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0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43;p39">
            <a:extLst>
              <a:ext uri="{FF2B5EF4-FFF2-40B4-BE49-F238E27FC236}">
                <a16:creationId xmlns:a16="http://schemas.microsoft.com/office/drawing/2014/main" id="{98679DCF-9C49-5E18-2EBD-1E7F21940374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>
                    <a:lumMod val="25000"/>
                  </a:schemeClr>
                </a:solidFill>
                <a:latin typeface="Poppins ExtraBold"/>
                <a:cs typeface="Poppins ExtraBold"/>
                <a:sym typeface="Poppins ExtraBold"/>
              </a:rPr>
              <a:t>Abstractive Method</a:t>
            </a:r>
          </a:p>
        </p:txBody>
      </p:sp>
      <p:sp>
        <p:nvSpPr>
          <p:cNvPr id="42" name="Google Shape;983;p38">
            <a:extLst>
              <a:ext uri="{FF2B5EF4-FFF2-40B4-BE49-F238E27FC236}">
                <a16:creationId xmlns:a16="http://schemas.microsoft.com/office/drawing/2014/main" id="{38DCFA74-399C-9E43-8067-FFCCD0F9C70B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43" name="Google Shape;984;p38">
            <a:hlinkClick r:id="rId13" action="ppaction://hlinksldjump"/>
            <a:extLst>
              <a:ext uri="{FF2B5EF4-FFF2-40B4-BE49-F238E27FC236}">
                <a16:creationId xmlns:a16="http://schemas.microsoft.com/office/drawing/2014/main" id="{032AA468-0DBB-5FEA-9C82-2731E02CF6BB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Extractive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44" name="Google Shape;985;p38">
            <a:hlinkClick r:id="rId6" action="ppaction://hlinksldjump"/>
            <a:extLst>
              <a:ext uri="{FF2B5EF4-FFF2-40B4-BE49-F238E27FC236}">
                <a16:creationId xmlns:a16="http://schemas.microsoft.com/office/drawing/2014/main" id="{F9A484A7-D0BE-839C-BCEE-6655CA2A3A9C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Abstractive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45" name="Google Shape;986;p38">
            <a:hlinkClick r:id="rId14" action="ppaction://hlinksldjump"/>
            <a:extLst>
              <a:ext uri="{FF2B5EF4-FFF2-40B4-BE49-F238E27FC236}">
                <a16:creationId xmlns:a16="http://schemas.microsoft.com/office/drawing/2014/main" id="{43780F49-B318-2CFE-1321-7B947AF92D05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" name="Google Shape;514;p33">
            <a:hlinkClick r:id="rId15" action="ppaction://hlinksldjump"/>
            <a:extLst>
              <a:ext uri="{FF2B5EF4-FFF2-40B4-BE49-F238E27FC236}">
                <a16:creationId xmlns:a16="http://schemas.microsoft.com/office/drawing/2014/main" id="{969F057F-0D51-9E22-F51A-1BB75ADB1AF8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47" name="Google Shape;990;p38">
            <a:extLst>
              <a:ext uri="{FF2B5EF4-FFF2-40B4-BE49-F238E27FC236}">
                <a16:creationId xmlns:a16="http://schemas.microsoft.com/office/drawing/2014/main" id="{A7A3B481-1F6C-FEEB-5EDC-380B14EBE1CC}"/>
              </a:ext>
            </a:extLst>
          </p:cNvPr>
          <p:cNvSpPr txBox="1"/>
          <p:nvPr/>
        </p:nvSpPr>
        <p:spPr>
          <a:xfrm>
            <a:off x="2992460" y="4503344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1031;p38">
            <a:extLst>
              <a:ext uri="{FF2B5EF4-FFF2-40B4-BE49-F238E27FC236}">
                <a16:creationId xmlns:a16="http://schemas.microsoft.com/office/drawing/2014/main" id="{F1F39358-AAFD-ECEA-99C7-EAD4916C0D03}"/>
              </a:ext>
            </a:extLst>
          </p:cNvPr>
          <p:cNvSpPr txBox="1"/>
          <p:nvPr/>
        </p:nvSpPr>
        <p:spPr>
          <a:xfrm>
            <a:off x="2991500" y="452351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1032;p38">
            <a:extLst>
              <a:ext uri="{FF2B5EF4-FFF2-40B4-BE49-F238E27FC236}">
                <a16:creationId xmlns:a16="http://schemas.microsoft.com/office/drawing/2014/main" id="{C67CBBA4-1B05-74AA-EEFE-7BB49368F84D}"/>
              </a:ext>
            </a:extLst>
          </p:cNvPr>
          <p:cNvSpPr/>
          <p:nvPr/>
        </p:nvSpPr>
        <p:spPr>
          <a:xfrm>
            <a:off x="2992342" y="4991410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ubtitle 12">
            <a:extLst>
              <a:ext uri="{FF2B5EF4-FFF2-40B4-BE49-F238E27FC236}">
                <a16:creationId xmlns:a16="http://schemas.microsoft.com/office/drawing/2014/main" id="{E5FCA33F-9233-974C-EC87-EE4E7D779BE9}"/>
              </a:ext>
            </a:extLst>
          </p:cNvPr>
          <p:cNvSpPr txBox="1">
            <a:spLocks/>
          </p:cNvSpPr>
          <p:nvPr/>
        </p:nvSpPr>
        <p:spPr>
          <a:xfrm>
            <a:off x="974912" y="1713124"/>
            <a:ext cx="7378513" cy="15195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endParaRPr lang="en-US" sz="1600" dirty="0">
              <a:solidFill>
                <a:schemeClr val="dk2"/>
              </a:solidFill>
              <a:latin typeface="Libre Franklin" pitchFamily="2" charset="0"/>
              <a:sym typeface="Libre Franklin"/>
            </a:endParaRP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  <a:sym typeface="Libre Franklin"/>
              </a:rPr>
              <a:t>Focuses on the vital information of the original sentences and </a:t>
            </a:r>
          </a:p>
          <a:p>
            <a:r>
              <a:rPr lang="en-US" sz="1600" dirty="0">
                <a:solidFill>
                  <a:schemeClr val="dk2"/>
                </a:solidFill>
                <a:latin typeface="Libre Franklin" pitchFamily="2" charset="0"/>
                <a:sym typeface="Libre Franklin"/>
              </a:rPr>
              <a:t>generates a new set of sentences for the summary, being that this sentences might not be present in the original sentences.</a:t>
            </a:r>
          </a:p>
        </p:txBody>
      </p:sp>
      <p:sp>
        <p:nvSpPr>
          <p:cNvPr id="54" name="Google Shape;1005;p38">
            <a:extLst>
              <a:ext uri="{FF2B5EF4-FFF2-40B4-BE49-F238E27FC236}">
                <a16:creationId xmlns:a16="http://schemas.microsoft.com/office/drawing/2014/main" id="{D28C412D-489C-D2A9-78CF-AD842F940B21}"/>
              </a:ext>
            </a:extLst>
          </p:cNvPr>
          <p:cNvSpPr/>
          <p:nvPr/>
        </p:nvSpPr>
        <p:spPr>
          <a:xfrm>
            <a:off x="7700707" y="2079041"/>
            <a:ext cx="985200" cy="985200"/>
          </a:xfrm>
          <a:prstGeom prst="ellipse">
            <a:avLst/>
          </a:prstGeom>
          <a:noFill/>
          <a:ln w="3810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56" name="Graphic 55" descr="Brain with solid fill">
            <a:extLst>
              <a:ext uri="{FF2B5EF4-FFF2-40B4-BE49-F238E27FC236}">
                <a16:creationId xmlns:a16="http://schemas.microsoft.com/office/drawing/2014/main" id="{94947371-570B-071B-5ABA-FB4F605509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07608" y="2185942"/>
            <a:ext cx="771397" cy="7713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1"/>
          <p:cNvSpPr txBox="1"/>
          <p:nvPr/>
        </p:nvSpPr>
        <p:spPr>
          <a:xfrm>
            <a:off x="1999997" y="1687401"/>
            <a:ext cx="5233462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Abstractive Method</a:t>
            </a:r>
            <a:endParaRPr sz="28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56" name="Google Shape;1156;p41"/>
          <p:cNvSpPr txBox="1"/>
          <p:nvPr/>
        </p:nvSpPr>
        <p:spPr>
          <a:xfrm>
            <a:off x="1886872" y="2939420"/>
            <a:ext cx="20508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25000"/>
                  </a:schemeClr>
                </a:solidFill>
                <a:latin typeface="Libre Franklin"/>
                <a:sym typeface="Libre Franklin"/>
              </a:rPr>
              <a:t>It enables t</a:t>
            </a: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  <a:t>he machine to understand the semantic of the text </a:t>
            </a:r>
            <a:endParaRPr dirty="0">
              <a:solidFill>
                <a:schemeClr val="accent6">
                  <a:lumMod val="25000"/>
                </a:schemeClr>
              </a:solidFill>
              <a:latin typeface="Libre Franklin"/>
              <a:sym typeface="Libre Franklin"/>
            </a:endParaRPr>
          </a:p>
        </p:txBody>
      </p:sp>
      <p:sp>
        <p:nvSpPr>
          <p:cNvPr id="1157" name="Google Shape;1157;p41"/>
          <p:cNvSpPr txBox="1"/>
          <p:nvPr/>
        </p:nvSpPr>
        <p:spPr>
          <a:xfrm>
            <a:off x="4830475" y="2933510"/>
            <a:ext cx="3012142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  <a:t>Create new</a:t>
            </a:r>
            <a:b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</a:br>
            <a:r>
              <a:rPr lang="en-US" dirty="0">
                <a:solidFill>
                  <a:schemeClr val="accent6">
                    <a:lumMod val="25000"/>
                  </a:schemeClr>
                </a:solidFill>
                <a:latin typeface="Libre Franklin"/>
              </a:rPr>
              <a:t>sentences using NLP (Natural Language Processing)</a:t>
            </a:r>
            <a:endParaRPr dirty="0">
              <a:solidFill>
                <a:schemeClr val="accent6">
                  <a:lumMod val="25000"/>
                </a:schemeClr>
              </a:solidFill>
              <a:latin typeface="Libre Franklin"/>
              <a:sym typeface="Libre Franklin"/>
            </a:endParaRPr>
          </a:p>
        </p:txBody>
      </p:sp>
      <p:sp>
        <p:nvSpPr>
          <p:cNvPr id="1161" name="Google Shape;1161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Our choice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1166" name="Google Shape;1166;p41"/>
          <p:cNvCxnSpPr/>
          <p:nvPr/>
        </p:nvCxnSpPr>
        <p:spPr>
          <a:xfrm>
            <a:off x="6336546" y="2221249"/>
            <a:ext cx="0" cy="5022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7" name="Google Shape;1167;p41"/>
          <p:cNvCxnSpPr>
            <a:cxnSpLocks/>
          </p:cNvCxnSpPr>
          <p:nvPr/>
        </p:nvCxnSpPr>
        <p:spPr>
          <a:xfrm>
            <a:off x="2912272" y="2221249"/>
            <a:ext cx="0" cy="51720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68" name="Google Shape;1168;p4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69" name="Google Shape;1169;p4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70" name="Google Shape;1170;p4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41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1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0" name="Google Shape;1180;p41">
            <a:hlinkClick r:id="rId3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1" name="Google Shape;1181;p41">
            <a:hlinkClick r:id="rId4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2" name="Google Shape;1182;p41">
            <a:hlinkClick r:id="rId5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3" name="Google Shape;1183;p41">
            <a:hlinkClick r:id="rId6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4" name="Google Shape;1184;p4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41">
            <a:hlinkClick r:id="rId8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0" name="Google Shape;1190;p41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1" name="Google Shape;1191;p41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41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4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198" name="Google Shape;1198;p41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25000"/>
                </a:schemeClr>
              </a:solidFill>
            </a:endParaRPr>
          </a:p>
        </p:txBody>
      </p:sp>
      <p:cxnSp>
        <p:nvCxnSpPr>
          <p:cNvPr id="52" name="Google Shape;1122;p40">
            <a:extLst>
              <a:ext uri="{FF2B5EF4-FFF2-40B4-BE49-F238E27FC236}">
                <a16:creationId xmlns:a16="http://schemas.microsoft.com/office/drawing/2014/main" id="{8BEA9527-A22B-9D0A-4DDF-F9D20623636A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123;p40">
            <a:extLst>
              <a:ext uri="{FF2B5EF4-FFF2-40B4-BE49-F238E27FC236}">
                <a16:creationId xmlns:a16="http://schemas.microsoft.com/office/drawing/2014/main" id="{8164872F-C4B5-2B54-6980-82AC730EE0AC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124;p40">
            <a:extLst>
              <a:ext uri="{FF2B5EF4-FFF2-40B4-BE49-F238E27FC236}">
                <a16:creationId xmlns:a16="http://schemas.microsoft.com/office/drawing/2014/main" id="{EB8A4DAF-05D6-2347-F8BE-4C2785585433}"/>
              </a:ext>
            </a:extLst>
          </p:cNvPr>
          <p:cNvCxnSpPr/>
          <p:nvPr/>
        </p:nvCxnSpPr>
        <p:spPr>
          <a:xfrm>
            <a:off x="5592564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983;p38">
            <a:extLst>
              <a:ext uri="{FF2B5EF4-FFF2-40B4-BE49-F238E27FC236}">
                <a16:creationId xmlns:a16="http://schemas.microsoft.com/office/drawing/2014/main" id="{A3ED988F-E412-174D-16CD-53E221F9C904}"/>
              </a:ext>
            </a:extLst>
          </p:cNvPr>
          <p:cNvSpPr txBox="1"/>
          <p:nvPr/>
        </p:nvSpPr>
        <p:spPr>
          <a:xfrm>
            <a:off x="2756607" y="4141361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Intro</a:t>
            </a:r>
            <a:endParaRPr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56" name="Google Shape;984;p38">
            <a:hlinkClick r:id="rId13" action="ppaction://hlinksldjump"/>
            <a:extLst>
              <a:ext uri="{FF2B5EF4-FFF2-40B4-BE49-F238E27FC236}">
                <a16:creationId xmlns:a16="http://schemas.microsoft.com/office/drawing/2014/main" id="{A5C7AA8D-4227-7739-6DBC-D277AFB0E7A1}"/>
              </a:ext>
            </a:extLst>
          </p:cNvPr>
          <p:cNvSpPr txBox="1"/>
          <p:nvPr/>
        </p:nvSpPr>
        <p:spPr>
          <a:xfrm>
            <a:off x="3571313" y="4134200"/>
            <a:ext cx="990674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Extractive</a:t>
            </a:r>
            <a:endParaRPr sz="8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57" name="Google Shape;985;p38">
            <a:hlinkClick r:id="rId14" action="ppaction://hlinksldjump"/>
            <a:extLst>
              <a:ext uri="{FF2B5EF4-FFF2-40B4-BE49-F238E27FC236}">
                <a16:creationId xmlns:a16="http://schemas.microsoft.com/office/drawing/2014/main" id="{F5762862-0A42-1268-2381-6CAA7FEFFC17}"/>
              </a:ext>
            </a:extLst>
          </p:cNvPr>
          <p:cNvSpPr txBox="1"/>
          <p:nvPr/>
        </p:nvSpPr>
        <p:spPr>
          <a:xfrm>
            <a:off x="4616728" y="4134200"/>
            <a:ext cx="95596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Abstractive</a:t>
            </a:r>
            <a:endParaRPr sz="1100" dirty="0">
              <a:solidFill>
                <a:schemeClr val="bg1">
                  <a:lumMod val="25000"/>
                </a:schemeClr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sp>
        <p:nvSpPr>
          <p:cNvPr id="58" name="Google Shape;986;p38">
            <a:hlinkClick r:id="rId6" action="ppaction://hlinksldjump"/>
            <a:extLst>
              <a:ext uri="{FF2B5EF4-FFF2-40B4-BE49-F238E27FC236}">
                <a16:creationId xmlns:a16="http://schemas.microsoft.com/office/drawing/2014/main" id="{EBED0D21-3794-0897-FF87-978B07B9AA40}"/>
              </a:ext>
            </a:extLst>
          </p:cNvPr>
          <p:cNvSpPr txBox="1"/>
          <p:nvPr/>
        </p:nvSpPr>
        <p:spPr>
          <a:xfrm>
            <a:off x="5612441" y="4134200"/>
            <a:ext cx="931308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1">
                    <a:lumMod val="25000"/>
                  </a:schemeClr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Choice</a:t>
            </a:r>
            <a:endParaRPr sz="1200" dirty="0">
              <a:solidFill>
                <a:schemeClr val="bg1">
                  <a:lumMod val="25000"/>
                </a:schemeClr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59" name="Google Shape;514;p33">
            <a:hlinkClick r:id="rId15" action="ppaction://hlinksldjump"/>
            <a:extLst>
              <a:ext uri="{FF2B5EF4-FFF2-40B4-BE49-F238E27FC236}">
                <a16:creationId xmlns:a16="http://schemas.microsoft.com/office/drawing/2014/main" id="{3A964949-5BF3-4489-C770-9C16C13EEA5F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0" name="Google Shape;990;p38">
            <a:extLst>
              <a:ext uri="{FF2B5EF4-FFF2-40B4-BE49-F238E27FC236}">
                <a16:creationId xmlns:a16="http://schemas.microsoft.com/office/drawing/2014/main" id="{D464F829-22C9-07E4-B4D0-3D5ED96D1930}"/>
              </a:ext>
            </a:extLst>
          </p:cNvPr>
          <p:cNvSpPr txBox="1"/>
          <p:nvPr/>
        </p:nvSpPr>
        <p:spPr>
          <a:xfrm>
            <a:off x="2992460" y="448989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1031;p38">
            <a:extLst>
              <a:ext uri="{FF2B5EF4-FFF2-40B4-BE49-F238E27FC236}">
                <a16:creationId xmlns:a16="http://schemas.microsoft.com/office/drawing/2014/main" id="{DE2AB67F-2C2E-7C18-400D-C0C2269DAABC}"/>
              </a:ext>
            </a:extLst>
          </p:cNvPr>
          <p:cNvSpPr txBox="1"/>
          <p:nvPr/>
        </p:nvSpPr>
        <p:spPr>
          <a:xfrm>
            <a:off x="2991500" y="4510068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1032;p38">
            <a:extLst>
              <a:ext uri="{FF2B5EF4-FFF2-40B4-BE49-F238E27FC236}">
                <a16:creationId xmlns:a16="http://schemas.microsoft.com/office/drawing/2014/main" id="{03D18C3B-47F3-BF3A-9198-23B98A54F490}"/>
              </a:ext>
            </a:extLst>
          </p:cNvPr>
          <p:cNvSpPr/>
          <p:nvPr/>
        </p:nvSpPr>
        <p:spPr>
          <a:xfrm>
            <a:off x="2992342" y="4984686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/>
          <p:nvPr/>
        </p:nvSpPr>
        <p:spPr>
          <a:xfrm>
            <a:off x="1125250" y="1208688"/>
            <a:ext cx="3246600" cy="50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2"/>
          <p:cNvSpPr/>
          <p:nvPr/>
        </p:nvSpPr>
        <p:spPr>
          <a:xfrm>
            <a:off x="4795550" y="1203863"/>
            <a:ext cx="3246600" cy="50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208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4948563" y="1315123"/>
            <a:ext cx="2973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Methodology 2</a:t>
            </a:r>
          </a:p>
        </p:txBody>
      </p:sp>
      <p:sp>
        <p:nvSpPr>
          <p:cNvPr id="1207" name="Google Shape;1207;p42"/>
          <p:cNvSpPr txBox="1">
            <a:spLocks noGrp="1"/>
          </p:cNvSpPr>
          <p:nvPr>
            <p:ph type="body" idx="2"/>
          </p:nvPr>
        </p:nvSpPr>
        <p:spPr>
          <a:xfrm>
            <a:off x="1227405" y="2469982"/>
            <a:ext cx="2931300" cy="7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Supervised Learning using Abstractive Method of Text Summarization (Seq2Seq)</a:t>
            </a:r>
            <a:endParaRPr dirty="0"/>
          </a:p>
        </p:txBody>
      </p:sp>
      <p:sp>
        <p:nvSpPr>
          <p:cNvPr id="1206" name="Google Shape;1206;p42"/>
          <p:cNvSpPr txBox="1">
            <a:spLocks noGrp="1"/>
          </p:cNvSpPr>
          <p:nvPr>
            <p:ph type="body" idx="3"/>
          </p:nvPr>
        </p:nvSpPr>
        <p:spPr>
          <a:xfrm>
            <a:off x="4899325" y="2454082"/>
            <a:ext cx="29736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/>
              <a:t>Reinforcement Learning for optimization of the metrics associated with Text Summarization</a:t>
            </a:r>
            <a:endParaRPr dirty="0"/>
          </a:p>
        </p:txBody>
      </p:sp>
      <p:sp>
        <p:nvSpPr>
          <p:cNvPr id="1205" name="Google Shape;1205;p42"/>
          <p:cNvSpPr txBox="1">
            <a:spLocks noGrp="1"/>
          </p:cNvSpPr>
          <p:nvPr>
            <p:ph type="subTitle" idx="4"/>
          </p:nvPr>
        </p:nvSpPr>
        <p:spPr>
          <a:xfrm>
            <a:off x="1331075" y="1286581"/>
            <a:ext cx="287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5000"/>
                  </a:schemeClr>
                </a:solidFill>
              </a:rPr>
              <a:t>Methodology 1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210" name="Google Shape;1210;p4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211" name="Google Shape;1211;p4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212" name="Google Shape;1212;p4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42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2"/>
          <p:cNvSpPr txBox="1"/>
          <p:nvPr/>
        </p:nvSpPr>
        <p:spPr>
          <a:xfrm>
            <a:off x="3241845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Methods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5" name="Google Shape;1215;p42">
            <a:hlinkClick r:id="rId3" action="ppaction://hlinksldjump"/>
          </p:cNvPr>
          <p:cNvSpPr txBox="1"/>
          <p:nvPr/>
        </p:nvSpPr>
        <p:spPr>
          <a:xfrm>
            <a:off x="4158705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1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18" name="Google Shape;1218;p42"/>
          <p:cNvCxnSpPr/>
          <p:nvPr/>
        </p:nvCxnSpPr>
        <p:spPr>
          <a:xfrm>
            <a:off x="408932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9" name="Google Shape;1219;p42"/>
          <p:cNvCxnSpPr/>
          <p:nvPr/>
        </p:nvCxnSpPr>
        <p:spPr>
          <a:xfrm>
            <a:off x="510989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1" name="Google Shape;1221;p42"/>
          <p:cNvSpPr txBox="1"/>
          <p:nvPr/>
        </p:nvSpPr>
        <p:spPr>
          <a:xfrm>
            <a:off x="29918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2" name="Google Shape;1222;p42">
            <a:hlinkClick r:id="rId4" action="ppaction://hlinksldjump"/>
          </p:cNvPr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3" name="Google Shape;1223;p42">
            <a:hlinkClick r:id="rId5" action="ppaction://hlinksldjump"/>
          </p:cNvPr>
          <p:cNvSpPr txBox="1"/>
          <p:nvPr/>
        </p:nvSpPr>
        <p:spPr>
          <a:xfrm>
            <a:off x="45690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4" name="Google Shape;1224;p42">
            <a:hlinkClick r:id="rId6" action="ppaction://hlinksldjump"/>
          </p:cNvPr>
          <p:cNvSpPr txBox="1"/>
          <p:nvPr/>
        </p:nvSpPr>
        <p:spPr>
          <a:xfrm>
            <a:off x="53562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5" name="Google Shape;1225;p42">
            <a:hlinkClick r:id="rId4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6" name="Google Shape;1226;p42">
            <a:hlinkClick r:id="rId4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42">
            <a:hlinkClick r:id="rId8" action="ppaction://hlinksldjump"/>
          </p:cNvPr>
          <p:cNvSpPr txBox="1"/>
          <p:nvPr/>
        </p:nvSpPr>
        <p:spPr>
          <a:xfrm>
            <a:off x="22012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2" name="Google Shape;1232;p42">
            <a:hlinkClick r:id="rId9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3" name="Google Shape;1233;p42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42">
            <a:hlinkClick r:id="rId11" action="ppaction://hlinksldjump"/>
          </p:cNvPr>
          <p:cNvSpPr txBox="1"/>
          <p:nvPr/>
        </p:nvSpPr>
        <p:spPr>
          <a:xfrm>
            <a:off x="29909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779374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779364" y="4987052"/>
            <a:ext cx="795600" cy="3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2"/>
          <p:cNvSpPr/>
          <p:nvPr/>
        </p:nvSpPr>
        <p:spPr>
          <a:xfrm rot="10800000" flipH="1">
            <a:off x="4389272" y="2361575"/>
            <a:ext cx="378900" cy="3792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12" action="ppaction://hlinksldjump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bg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15;p42">
            <a:hlinkClick r:id="rId5" action="ppaction://hlinksldjump"/>
            <a:extLst>
              <a:ext uri="{FF2B5EF4-FFF2-40B4-BE49-F238E27FC236}">
                <a16:creationId xmlns:a16="http://schemas.microsoft.com/office/drawing/2014/main" id="{ED929DD6-1176-EEE9-4924-00992F8A8B58}"/>
              </a:ext>
            </a:extLst>
          </p:cNvPr>
          <p:cNvSpPr txBox="1"/>
          <p:nvPr/>
        </p:nvSpPr>
        <p:spPr>
          <a:xfrm>
            <a:off x="5174509" y="4134200"/>
            <a:ext cx="899299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6">
                    <a:lumMod val="25000"/>
                  </a:schemeClr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 2</a:t>
            </a:r>
            <a:endParaRPr sz="1200" dirty="0">
              <a:solidFill>
                <a:schemeClr val="accent6">
                  <a:lumMod val="25000"/>
                </a:schemeClr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514;p33">
            <a:hlinkClick r:id="rId14" action="ppaction://hlinksldjump"/>
            <a:extLst>
              <a:ext uri="{FF2B5EF4-FFF2-40B4-BE49-F238E27FC236}">
                <a16:creationId xmlns:a16="http://schemas.microsoft.com/office/drawing/2014/main" id="{EA673054-F111-E9BE-71C2-7896A02144E2}"/>
              </a:ext>
            </a:extLst>
          </p:cNvPr>
          <p:cNvSpPr txBox="1"/>
          <p:nvPr/>
        </p:nvSpPr>
        <p:spPr>
          <a:xfrm>
            <a:off x="6146739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End</a:t>
            </a:r>
            <a:endParaRPr sz="18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920</Words>
  <Application>Microsoft Office PowerPoint</Application>
  <PresentationFormat>On-screen Show (16:9)</PresentationFormat>
  <Paragraphs>357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Poppins</vt:lpstr>
      <vt:lpstr>Raleway Black</vt:lpstr>
      <vt:lpstr>Poppins ExtraBold</vt:lpstr>
      <vt:lpstr>Cascadia Code</vt:lpstr>
      <vt:lpstr>Arial</vt:lpstr>
      <vt:lpstr>Libre Franklin</vt:lpstr>
      <vt:lpstr>Open Sans</vt:lpstr>
      <vt:lpstr>Management System Planner by Slidesgo</vt:lpstr>
      <vt:lpstr>PowerPoint Presentation</vt:lpstr>
      <vt:lpstr>Table of Contents</vt:lpstr>
      <vt:lpstr>Introduction</vt:lpstr>
      <vt:lpstr>Introduction</vt:lpstr>
      <vt:lpstr>Text Summarization</vt:lpstr>
      <vt:lpstr>Extractive Method</vt:lpstr>
      <vt:lpstr>PowerPoint Presentation</vt:lpstr>
      <vt:lpstr>Our choice</vt:lpstr>
      <vt:lpstr>Methodologies</vt:lpstr>
      <vt:lpstr>Methodology 1</vt:lpstr>
      <vt:lpstr>Methodology 1</vt:lpstr>
      <vt:lpstr>Methodology 1</vt:lpstr>
      <vt:lpstr>Methodology 1</vt:lpstr>
      <vt:lpstr>Result Analysis</vt:lpstr>
      <vt:lpstr>Methodology 2</vt:lpstr>
      <vt:lpstr>Methodology 2</vt:lpstr>
      <vt:lpstr>PowerPoint Presentation</vt:lpstr>
      <vt:lpstr>PowerPoint Presentation</vt:lpstr>
      <vt:lpstr>PowerPoint Presentation</vt:lpstr>
      <vt:lpstr>Result Analysis</vt:lpstr>
      <vt:lpstr>Result Analysis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BEATRIZ TAVARES DA COSTA</cp:lastModifiedBy>
  <cp:revision>7</cp:revision>
  <dcterms:modified xsi:type="dcterms:W3CDTF">2022-05-17T20:45:12Z</dcterms:modified>
</cp:coreProperties>
</file>