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8"/>
  </p:notesMasterIdLst>
  <p:sldIdLst>
    <p:sldId id="256" r:id="rId2"/>
    <p:sldId id="258" r:id="rId3"/>
    <p:sldId id="259" r:id="rId4"/>
    <p:sldId id="283" r:id="rId5"/>
    <p:sldId id="263" r:id="rId6"/>
    <p:sldId id="264" r:id="rId7"/>
    <p:sldId id="265" r:id="rId8"/>
    <p:sldId id="266" r:id="rId9"/>
    <p:sldId id="267" r:id="rId10"/>
    <p:sldId id="268" r:id="rId11"/>
    <p:sldId id="269" r:id="rId12"/>
    <p:sldId id="270" r:id="rId13"/>
    <p:sldId id="284" r:id="rId14"/>
    <p:sldId id="275" r:id="rId15"/>
    <p:sldId id="285" r:id="rId16"/>
    <p:sldId id="271" r:id="rId17"/>
    <p:sldId id="286" r:id="rId18"/>
    <p:sldId id="287" r:id="rId19"/>
    <p:sldId id="272" r:id="rId20"/>
    <p:sldId id="273" r:id="rId21"/>
    <p:sldId id="274" r:id="rId22"/>
    <p:sldId id="277" r:id="rId23"/>
    <p:sldId id="276" r:id="rId24"/>
    <p:sldId id="279" r:id="rId25"/>
    <p:sldId id="282" r:id="rId26"/>
    <p:sldId id="288" r:id="rId27"/>
  </p:sldIdLst>
  <p:sldSz cx="9144000" cy="5143500" type="screen16x9"/>
  <p:notesSz cx="6858000" cy="9144000"/>
  <p:embeddedFontLst>
    <p:embeddedFont>
      <p:font typeface="Cambria Math" panose="02040503050406030204" pitchFamily="18" charset="0"/>
      <p:regular r:id="rId29"/>
    </p:embeddedFont>
    <p:embeddedFont>
      <p:font typeface="Cascadia Code" panose="020B0609020000020004" pitchFamily="49" charset="0"/>
      <p:regular r:id="rId30"/>
      <p:bold r:id="rId31"/>
    </p:embeddedFont>
    <p:embeddedFont>
      <p:font typeface="Libre Franklin"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Poppins ExtraBold" panose="00000900000000000000" pitchFamily="2" charset="0"/>
      <p:bold r:id="rId44"/>
      <p:boldItalic r:id="rId45"/>
    </p:embeddedFont>
    <p:embeddedFont>
      <p:font typeface="Raleway Black" pitchFamily="2" charset="0"/>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A3D4"/>
    <a:srgbClr val="C7CED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781C9-2677-4E8F-A1EC-37DA2DC56987}">
  <a:tblStyle styleId="{32A781C9-2677-4E8F-A1EC-37DA2DC569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142" d="100"/>
          <a:sy n="142" d="100"/>
        </p:scale>
        <p:origin x="6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ad8999aef1_0_10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ad8999aef1_0_10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Pedro</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ad8999aef1_0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ad8999aef1_0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Pedro</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ad8999aef1_0_1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ad8999aef1_0_1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Pedro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ad8999aef1_0_1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ad8999aef1_0_1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Pedro</a:t>
            </a:r>
            <a:endParaRPr dirty="0"/>
          </a:p>
        </p:txBody>
      </p:sp>
    </p:spTree>
    <p:extLst>
      <p:ext uri="{BB962C8B-B14F-4D97-AF65-F5344CB8AC3E}">
        <p14:creationId xmlns:p14="http://schemas.microsoft.com/office/powerpoint/2010/main" val="186098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ad73984ffc_0_16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9" name="Google Shape;1809;gad73984ffc_0_16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Luís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ad73984ffc_0_17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ad73984ffc_0_17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extLst>
      <p:ext uri="{BB962C8B-B14F-4D97-AF65-F5344CB8AC3E}">
        <p14:creationId xmlns:p14="http://schemas.microsoft.com/office/powerpoint/2010/main" val="1613629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ad73984ffc_0_17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ad73984ffc_0_17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ad73984ffc_0_17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ad73984ffc_0_17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extLst>
      <p:ext uri="{BB962C8B-B14F-4D97-AF65-F5344CB8AC3E}">
        <p14:creationId xmlns:p14="http://schemas.microsoft.com/office/powerpoint/2010/main" val="4157470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ad73984ffc_0_17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ad73984ffc_0_17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extLst>
      <p:ext uri="{BB962C8B-B14F-4D97-AF65-F5344CB8AC3E}">
        <p14:creationId xmlns:p14="http://schemas.microsoft.com/office/powerpoint/2010/main" val="3815537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ad8999aef1_0_7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ad8999aef1_0_7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d73984ffc_0_15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d73984ffc_0_15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ad8999aef1_0_1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ad8999aef1_0_1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Pedro</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ad8999aef1_0_17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ad8999aef1_0_17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Luís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ad8999aef1_0_16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ad8999aef1_0_16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Luís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ad8999aef1_0_9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ad8999aef1_0_9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Luís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ad73984ffc_0_16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ad73984ffc_0_16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ad73984ffc_0_16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ad73984ffc_0_16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ad73984ffc_0_16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ad73984ffc_0_16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extLst>
      <p:ext uri="{BB962C8B-B14F-4D97-AF65-F5344CB8AC3E}">
        <p14:creationId xmlns:p14="http://schemas.microsoft.com/office/powerpoint/2010/main" val="390422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ad73984ffc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ad73984ffc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ad73984ffc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ad73984ffc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extLst>
      <p:ext uri="{BB962C8B-B14F-4D97-AF65-F5344CB8AC3E}">
        <p14:creationId xmlns:p14="http://schemas.microsoft.com/office/powerpoint/2010/main" val="207076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d73984ffc_0_16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d73984ffc_0_16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ad8999aef1_0_5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ad8999aef1_0_5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d73984ffc_0_18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d73984ffc_0_18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d8999aef1_0_16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d8999aef1_0_16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Tiago</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d8999aef1_0_3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d8999aef1_0_3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Bea</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27475" y="1408075"/>
            <a:ext cx="4366200" cy="17457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1025" y="3114400"/>
            <a:ext cx="4172700" cy="450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231225" y="229756"/>
            <a:ext cx="8724000" cy="4217169"/>
            <a:chOff x="231225" y="229756"/>
            <a:chExt cx="8724000" cy="4217169"/>
          </a:xfrm>
        </p:grpSpPr>
        <p:sp>
          <p:nvSpPr>
            <p:cNvPr id="13" name="Google Shape;13;p2"/>
            <p:cNvSpPr/>
            <p:nvPr/>
          </p:nvSpPr>
          <p:spPr>
            <a:xfrm>
              <a:off x="231225" y="3733500"/>
              <a:ext cx="389700" cy="389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58300" y="4152925"/>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83125" y="3550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6445" y="2297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8_1">
    <p:spTree>
      <p:nvGrpSpPr>
        <p:cNvPr id="1" name="Shape 119"/>
        <p:cNvGrpSpPr/>
        <p:nvPr/>
      </p:nvGrpSpPr>
      <p:grpSpPr>
        <a:xfrm>
          <a:off x="0" y="0"/>
          <a:ext cx="0" cy="0"/>
          <a:chOff x="0" y="0"/>
          <a:chExt cx="0" cy="0"/>
        </a:xfrm>
      </p:grpSpPr>
      <p:sp>
        <p:nvSpPr>
          <p:cNvPr id="120" name="Google Shape;120;p13"/>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txBox="1">
            <a:spLocks noGrp="1"/>
          </p:cNvSpPr>
          <p:nvPr>
            <p:ph type="ctrTitle"/>
          </p:nvPr>
        </p:nvSpPr>
        <p:spPr>
          <a:xfrm flipH="1">
            <a:off x="4745175" y="2791150"/>
            <a:ext cx="3605100" cy="46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122" name="Google Shape;122;p13"/>
          <p:cNvSpPr txBox="1">
            <a:spLocks noGrp="1"/>
          </p:cNvSpPr>
          <p:nvPr>
            <p:ph type="subTitle" idx="1"/>
          </p:nvPr>
        </p:nvSpPr>
        <p:spPr>
          <a:xfrm rot="-286" flipH="1">
            <a:off x="4745175" y="1355675"/>
            <a:ext cx="3605100" cy="1331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3" name="Google Shape;123;p13"/>
          <p:cNvGrpSpPr/>
          <p:nvPr/>
        </p:nvGrpSpPr>
        <p:grpSpPr>
          <a:xfrm rot="10800000" flipH="1">
            <a:off x="270750" y="253149"/>
            <a:ext cx="8703525" cy="4438776"/>
            <a:chOff x="270750" y="-96626"/>
            <a:chExt cx="8703525" cy="4438776"/>
          </a:xfrm>
        </p:grpSpPr>
        <p:sp>
          <p:nvSpPr>
            <p:cNvPr id="124" name="Google Shape;124;p13"/>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7246850" y="-96626"/>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84021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758713" y="4348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0136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30"/>
        <p:cNvGrpSpPr/>
        <p:nvPr/>
      </p:nvGrpSpPr>
      <p:grpSpPr>
        <a:xfrm>
          <a:off x="0" y="0"/>
          <a:ext cx="0" cy="0"/>
          <a:chOff x="0" y="0"/>
          <a:chExt cx="0" cy="0"/>
        </a:xfrm>
      </p:grpSpPr>
      <p:sp>
        <p:nvSpPr>
          <p:cNvPr id="131" name="Google Shape;131;p14"/>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4"/>
          <p:cNvSpPr txBox="1">
            <a:spLocks noGrp="1"/>
          </p:cNvSpPr>
          <p:nvPr>
            <p:ph type="subTitle" idx="1"/>
          </p:nvPr>
        </p:nvSpPr>
        <p:spPr>
          <a:xfrm>
            <a:off x="1188415" y="2624233"/>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34" name="Google Shape;134;p14"/>
          <p:cNvSpPr txBox="1">
            <a:spLocks noGrp="1"/>
          </p:cNvSpPr>
          <p:nvPr>
            <p:ph type="subTitle" idx="2"/>
          </p:nvPr>
        </p:nvSpPr>
        <p:spPr>
          <a:xfrm>
            <a:off x="6101380" y="2632928"/>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35" name="Google Shape;135;p14"/>
          <p:cNvSpPr txBox="1">
            <a:spLocks noGrp="1"/>
          </p:cNvSpPr>
          <p:nvPr>
            <p:ph type="subTitle" idx="3"/>
          </p:nvPr>
        </p:nvSpPr>
        <p:spPr>
          <a:xfrm>
            <a:off x="3643771" y="2632928"/>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36" name="Google Shape;136;p14"/>
          <p:cNvSpPr txBox="1">
            <a:spLocks noGrp="1"/>
          </p:cNvSpPr>
          <p:nvPr>
            <p:ph type="subTitle" idx="4"/>
          </p:nvPr>
        </p:nvSpPr>
        <p:spPr>
          <a:xfrm>
            <a:off x="970625" y="2964530"/>
            <a:ext cx="2286000" cy="6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4"/>
          <p:cNvSpPr txBox="1">
            <a:spLocks noGrp="1"/>
          </p:cNvSpPr>
          <p:nvPr>
            <p:ph type="subTitle" idx="5"/>
          </p:nvPr>
        </p:nvSpPr>
        <p:spPr>
          <a:xfrm>
            <a:off x="3425971" y="2964530"/>
            <a:ext cx="2286000" cy="6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4"/>
          <p:cNvSpPr txBox="1">
            <a:spLocks noGrp="1"/>
          </p:cNvSpPr>
          <p:nvPr>
            <p:ph type="subTitle" idx="6"/>
          </p:nvPr>
        </p:nvSpPr>
        <p:spPr>
          <a:xfrm>
            <a:off x="5883580" y="2964530"/>
            <a:ext cx="2286000" cy="6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39" name="Google Shape;139;p14"/>
          <p:cNvGrpSpPr/>
          <p:nvPr/>
        </p:nvGrpSpPr>
        <p:grpSpPr>
          <a:xfrm rot="10800000" flipH="1">
            <a:off x="270750" y="253149"/>
            <a:ext cx="8627325" cy="4216100"/>
            <a:chOff x="270750" y="126050"/>
            <a:chExt cx="8627325" cy="4216100"/>
          </a:xfrm>
        </p:grpSpPr>
        <p:sp>
          <p:nvSpPr>
            <p:cNvPr id="140" name="Google Shape;140;p14"/>
            <p:cNvSpPr/>
            <p:nvPr/>
          </p:nvSpPr>
          <p:spPr>
            <a:xfrm>
              <a:off x="320500" y="126050"/>
              <a:ext cx="725100" cy="725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7443175" y="3463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20136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27">
    <p:spTree>
      <p:nvGrpSpPr>
        <p:cNvPr id="1" name="Shape 146"/>
        <p:cNvGrpSpPr/>
        <p:nvPr/>
      </p:nvGrpSpPr>
      <p:grpSpPr>
        <a:xfrm>
          <a:off x="0" y="0"/>
          <a:ext cx="0" cy="0"/>
          <a:chOff x="0" y="0"/>
          <a:chExt cx="0" cy="0"/>
        </a:xfrm>
      </p:grpSpPr>
      <p:sp>
        <p:nvSpPr>
          <p:cNvPr id="147" name="Google Shape;147;p15"/>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5"/>
          <p:cNvGrpSpPr/>
          <p:nvPr/>
        </p:nvGrpSpPr>
        <p:grpSpPr>
          <a:xfrm>
            <a:off x="270750" y="253149"/>
            <a:ext cx="8627325" cy="4089001"/>
            <a:chOff x="270750" y="253149"/>
            <a:chExt cx="8627325" cy="4089001"/>
          </a:xfrm>
        </p:grpSpPr>
        <p:sp>
          <p:nvSpPr>
            <p:cNvPr id="149" name="Google Shape;149;p15"/>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txBox="1">
            <a:spLocks noGrp="1"/>
          </p:cNvSpPr>
          <p:nvPr>
            <p:ph type="subTitle" idx="1"/>
          </p:nvPr>
        </p:nvSpPr>
        <p:spPr>
          <a:xfrm>
            <a:off x="1264169" y="191276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55" name="Google Shape;155;p15"/>
          <p:cNvSpPr txBox="1">
            <a:spLocks noGrp="1"/>
          </p:cNvSpPr>
          <p:nvPr>
            <p:ph type="subTitle" idx="2"/>
          </p:nvPr>
        </p:nvSpPr>
        <p:spPr>
          <a:xfrm>
            <a:off x="1346969" y="3066379"/>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56" name="Google Shape;156;p15"/>
          <p:cNvSpPr txBox="1">
            <a:spLocks noGrp="1"/>
          </p:cNvSpPr>
          <p:nvPr>
            <p:ph type="subTitle" idx="3"/>
          </p:nvPr>
        </p:nvSpPr>
        <p:spPr>
          <a:xfrm>
            <a:off x="5950358" y="3066346"/>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57" name="Google Shape;157;p15"/>
          <p:cNvSpPr txBox="1">
            <a:spLocks noGrp="1"/>
          </p:cNvSpPr>
          <p:nvPr>
            <p:ph type="subTitle" idx="4"/>
          </p:nvPr>
        </p:nvSpPr>
        <p:spPr>
          <a:xfrm>
            <a:off x="3648664" y="3066346"/>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58" name="Google Shape;158;p15"/>
          <p:cNvSpPr txBox="1">
            <a:spLocks noGrp="1"/>
          </p:cNvSpPr>
          <p:nvPr>
            <p:ph type="subTitle" idx="5"/>
          </p:nvPr>
        </p:nvSpPr>
        <p:spPr>
          <a:xfrm>
            <a:off x="1346969" y="1628058"/>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59" name="Google Shape;159;p15"/>
          <p:cNvSpPr txBox="1">
            <a:spLocks noGrp="1"/>
          </p:cNvSpPr>
          <p:nvPr>
            <p:ph type="subTitle" idx="6"/>
          </p:nvPr>
        </p:nvSpPr>
        <p:spPr>
          <a:xfrm>
            <a:off x="5950358" y="1630967"/>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60" name="Google Shape;160;p15"/>
          <p:cNvSpPr txBox="1">
            <a:spLocks noGrp="1"/>
          </p:cNvSpPr>
          <p:nvPr>
            <p:ph type="subTitle" idx="7"/>
          </p:nvPr>
        </p:nvSpPr>
        <p:spPr>
          <a:xfrm>
            <a:off x="3648664" y="1630967"/>
            <a:ext cx="18504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161" name="Google Shape;161;p15"/>
          <p:cNvSpPr txBox="1">
            <a:spLocks noGrp="1"/>
          </p:cNvSpPr>
          <p:nvPr>
            <p:ph type="subTitle" idx="8"/>
          </p:nvPr>
        </p:nvSpPr>
        <p:spPr>
          <a:xfrm>
            <a:off x="3565864" y="191276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62" name="Google Shape;162;p15"/>
          <p:cNvSpPr txBox="1">
            <a:spLocks noGrp="1"/>
          </p:cNvSpPr>
          <p:nvPr>
            <p:ph type="subTitle" idx="9"/>
          </p:nvPr>
        </p:nvSpPr>
        <p:spPr>
          <a:xfrm>
            <a:off x="5867558" y="191276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63" name="Google Shape;163;p15"/>
          <p:cNvSpPr txBox="1">
            <a:spLocks noGrp="1"/>
          </p:cNvSpPr>
          <p:nvPr>
            <p:ph type="subTitle" idx="13"/>
          </p:nvPr>
        </p:nvSpPr>
        <p:spPr>
          <a:xfrm>
            <a:off x="1262282" y="335031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64" name="Google Shape;164;p15"/>
          <p:cNvSpPr txBox="1">
            <a:spLocks noGrp="1"/>
          </p:cNvSpPr>
          <p:nvPr>
            <p:ph type="subTitle" idx="14"/>
          </p:nvPr>
        </p:nvSpPr>
        <p:spPr>
          <a:xfrm>
            <a:off x="3563976" y="335031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65" name="Google Shape;165;p15"/>
          <p:cNvSpPr txBox="1">
            <a:spLocks noGrp="1"/>
          </p:cNvSpPr>
          <p:nvPr>
            <p:ph type="subTitle" idx="15"/>
          </p:nvPr>
        </p:nvSpPr>
        <p:spPr>
          <a:xfrm>
            <a:off x="5865671" y="3350313"/>
            <a:ext cx="20160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66" name="Google Shape;166;p1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67"/>
        <p:cNvGrpSpPr/>
        <p:nvPr/>
      </p:nvGrpSpPr>
      <p:grpSpPr>
        <a:xfrm>
          <a:off x="0" y="0"/>
          <a:ext cx="0" cy="0"/>
          <a:chOff x="0" y="0"/>
          <a:chExt cx="0" cy="0"/>
        </a:xfrm>
      </p:grpSpPr>
      <p:sp>
        <p:nvSpPr>
          <p:cNvPr id="168" name="Google Shape;168;p16"/>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txBox="1">
            <a:spLocks noGrp="1"/>
          </p:cNvSpPr>
          <p:nvPr>
            <p:ph type="title"/>
          </p:nvPr>
        </p:nvSpPr>
        <p:spPr>
          <a:xfrm flipH="1">
            <a:off x="4668775" y="1294650"/>
            <a:ext cx="3609600" cy="141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70" name="Google Shape;170;p16"/>
          <p:cNvSpPr txBox="1">
            <a:spLocks noGrp="1"/>
          </p:cNvSpPr>
          <p:nvPr>
            <p:ph type="subTitle" idx="1"/>
          </p:nvPr>
        </p:nvSpPr>
        <p:spPr>
          <a:xfrm flipH="1">
            <a:off x="4948375" y="2831250"/>
            <a:ext cx="3330000" cy="71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71" name="Google Shape;171;p16"/>
          <p:cNvGrpSpPr/>
          <p:nvPr/>
        </p:nvGrpSpPr>
        <p:grpSpPr>
          <a:xfrm rot="10800000" flipH="1">
            <a:off x="270750" y="253149"/>
            <a:ext cx="8627325" cy="4036194"/>
            <a:chOff x="270750" y="305956"/>
            <a:chExt cx="8627325" cy="4036194"/>
          </a:xfrm>
        </p:grpSpPr>
        <p:sp>
          <p:nvSpPr>
            <p:cNvPr id="172" name="Google Shape;172;p16"/>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7218275" y="3605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495713" y="3142275"/>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245438" y="36630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0136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CUSTOM_2">
    <p:spTree>
      <p:nvGrpSpPr>
        <p:cNvPr id="1" name="Shape 194"/>
        <p:cNvGrpSpPr/>
        <p:nvPr/>
      </p:nvGrpSpPr>
      <p:grpSpPr>
        <a:xfrm>
          <a:off x="0" y="0"/>
          <a:ext cx="0" cy="0"/>
          <a:chOff x="0" y="0"/>
          <a:chExt cx="0" cy="0"/>
        </a:xfrm>
      </p:grpSpPr>
      <p:sp>
        <p:nvSpPr>
          <p:cNvPr id="195" name="Google Shape;195;p18"/>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txBox="1">
            <a:spLocks noGrp="1"/>
          </p:cNvSpPr>
          <p:nvPr>
            <p:ph type="subTitle" idx="1"/>
          </p:nvPr>
        </p:nvSpPr>
        <p:spPr>
          <a:xfrm>
            <a:off x="4795550" y="1203875"/>
            <a:ext cx="3246600" cy="50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a:endParaRPr/>
          </a:p>
        </p:txBody>
      </p:sp>
      <p:sp>
        <p:nvSpPr>
          <p:cNvPr id="197" name="Google Shape;197;p18"/>
          <p:cNvSpPr txBox="1">
            <a:spLocks noGrp="1"/>
          </p:cNvSpPr>
          <p:nvPr>
            <p:ph type="subTitle" idx="2"/>
          </p:nvPr>
        </p:nvSpPr>
        <p:spPr>
          <a:xfrm>
            <a:off x="1115300" y="1208688"/>
            <a:ext cx="3246600" cy="50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algn="ctr" rtl="0">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a:endParaRPr/>
          </a:p>
        </p:txBody>
      </p:sp>
      <p:sp>
        <p:nvSpPr>
          <p:cNvPr id="198" name="Google Shape;198;p1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8"/>
          <p:cNvSpPr txBox="1">
            <a:spLocks noGrp="1"/>
          </p:cNvSpPr>
          <p:nvPr>
            <p:ph type="subTitle" idx="3"/>
          </p:nvPr>
        </p:nvSpPr>
        <p:spPr>
          <a:xfrm>
            <a:off x="4795550" y="1855683"/>
            <a:ext cx="3246600" cy="20337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a:endParaRPr/>
          </a:p>
        </p:txBody>
      </p:sp>
      <p:sp>
        <p:nvSpPr>
          <p:cNvPr id="200" name="Google Shape;200;p18"/>
          <p:cNvSpPr txBox="1">
            <a:spLocks noGrp="1"/>
          </p:cNvSpPr>
          <p:nvPr>
            <p:ph type="subTitle" idx="4"/>
          </p:nvPr>
        </p:nvSpPr>
        <p:spPr>
          <a:xfrm>
            <a:off x="1115300" y="1855683"/>
            <a:ext cx="3246600" cy="20337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a:endParaRPr/>
          </a:p>
        </p:txBody>
      </p:sp>
      <p:grpSp>
        <p:nvGrpSpPr>
          <p:cNvPr id="201" name="Google Shape;201;p18"/>
          <p:cNvGrpSpPr/>
          <p:nvPr/>
        </p:nvGrpSpPr>
        <p:grpSpPr>
          <a:xfrm>
            <a:off x="270750" y="-561264"/>
            <a:ext cx="8627325" cy="4964025"/>
            <a:chOff x="270750" y="-561264"/>
            <a:chExt cx="8627325" cy="4964025"/>
          </a:xfrm>
        </p:grpSpPr>
        <p:grpSp>
          <p:nvGrpSpPr>
            <p:cNvPr id="202" name="Google Shape;202;p18"/>
            <p:cNvGrpSpPr/>
            <p:nvPr/>
          </p:nvGrpSpPr>
          <p:grpSpPr>
            <a:xfrm rot="10800000" flipH="1">
              <a:off x="270750" y="253149"/>
              <a:ext cx="8627325" cy="4149612"/>
              <a:chOff x="270750" y="192538"/>
              <a:chExt cx="8627325" cy="4149612"/>
            </a:xfrm>
          </p:grpSpPr>
          <p:sp>
            <p:nvSpPr>
              <p:cNvPr id="203" name="Google Shape;203;p18"/>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7218275" y="3605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817013" y="1925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1337220" y="25070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8"/>
            <p:cNvSpPr/>
            <p:nvPr/>
          </p:nvSpPr>
          <p:spPr>
            <a:xfrm rot="-10244201">
              <a:off x="1290109" y="-473041"/>
              <a:ext cx="1192755" cy="1192755"/>
            </a:xfrm>
            <a:prstGeom prst="blockArc">
              <a:avLst>
                <a:gd name="adj1" fmla="val 10247770"/>
                <a:gd name="adj2" fmla="val 21057893"/>
                <a:gd name="adj3" fmla="val 129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1_3">
    <p:spTree>
      <p:nvGrpSpPr>
        <p:cNvPr id="1" name="Shape 210"/>
        <p:cNvGrpSpPr/>
        <p:nvPr/>
      </p:nvGrpSpPr>
      <p:grpSpPr>
        <a:xfrm>
          <a:off x="0" y="0"/>
          <a:ext cx="0" cy="0"/>
          <a:chOff x="0" y="0"/>
          <a:chExt cx="0" cy="0"/>
        </a:xfrm>
      </p:grpSpPr>
      <p:sp>
        <p:nvSpPr>
          <p:cNvPr id="211" name="Google Shape;211;p19"/>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title"/>
          </p:nvPr>
        </p:nvSpPr>
        <p:spPr>
          <a:xfrm>
            <a:off x="923550" y="12658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3" name="Google Shape;213;p19"/>
          <p:cNvSpPr txBox="1">
            <a:spLocks noGrp="1"/>
          </p:cNvSpPr>
          <p:nvPr>
            <p:ph type="subTitle" idx="1"/>
          </p:nvPr>
        </p:nvSpPr>
        <p:spPr>
          <a:xfrm>
            <a:off x="790650" y="1713125"/>
            <a:ext cx="23238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4" name="Google Shape;214;p19"/>
          <p:cNvSpPr txBox="1">
            <a:spLocks noGrp="1"/>
          </p:cNvSpPr>
          <p:nvPr>
            <p:ph type="title" idx="2"/>
          </p:nvPr>
        </p:nvSpPr>
        <p:spPr>
          <a:xfrm>
            <a:off x="923550" y="26681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9"/>
          <p:cNvSpPr txBox="1">
            <a:spLocks noGrp="1"/>
          </p:cNvSpPr>
          <p:nvPr>
            <p:ph type="subTitle" idx="3"/>
          </p:nvPr>
        </p:nvSpPr>
        <p:spPr>
          <a:xfrm>
            <a:off x="790650" y="3115418"/>
            <a:ext cx="23238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9"/>
          <p:cNvSpPr txBox="1">
            <a:spLocks noGrp="1"/>
          </p:cNvSpPr>
          <p:nvPr>
            <p:ph type="title" idx="4"/>
          </p:nvPr>
        </p:nvSpPr>
        <p:spPr>
          <a:xfrm>
            <a:off x="6029625" y="1265863"/>
            <a:ext cx="2190900" cy="44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19"/>
          <p:cNvSpPr txBox="1">
            <a:spLocks noGrp="1"/>
          </p:cNvSpPr>
          <p:nvPr>
            <p:ph type="subTitle" idx="5"/>
          </p:nvPr>
        </p:nvSpPr>
        <p:spPr>
          <a:xfrm>
            <a:off x="6029625" y="1713125"/>
            <a:ext cx="23238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19"/>
          <p:cNvSpPr txBox="1">
            <a:spLocks noGrp="1"/>
          </p:cNvSpPr>
          <p:nvPr>
            <p:ph type="title" idx="6"/>
          </p:nvPr>
        </p:nvSpPr>
        <p:spPr>
          <a:xfrm>
            <a:off x="6029625" y="2668143"/>
            <a:ext cx="2190900" cy="44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19"/>
          <p:cNvSpPr txBox="1">
            <a:spLocks noGrp="1"/>
          </p:cNvSpPr>
          <p:nvPr>
            <p:ph type="subTitle" idx="7"/>
          </p:nvPr>
        </p:nvSpPr>
        <p:spPr>
          <a:xfrm>
            <a:off x="6029625" y="3115418"/>
            <a:ext cx="23238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19"/>
          <p:cNvSpPr txBox="1">
            <a:spLocks noGrp="1"/>
          </p:cNvSpPr>
          <p:nvPr>
            <p:ph type="title" idx="8"/>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1" name="Google Shape;221;p19"/>
          <p:cNvGrpSpPr/>
          <p:nvPr/>
        </p:nvGrpSpPr>
        <p:grpSpPr>
          <a:xfrm>
            <a:off x="270750" y="-561264"/>
            <a:ext cx="8627325" cy="2190739"/>
            <a:chOff x="270750" y="-561264"/>
            <a:chExt cx="8627325" cy="2190739"/>
          </a:xfrm>
        </p:grpSpPr>
        <p:grpSp>
          <p:nvGrpSpPr>
            <p:cNvPr id="222" name="Google Shape;222;p19"/>
            <p:cNvGrpSpPr/>
            <p:nvPr/>
          </p:nvGrpSpPr>
          <p:grpSpPr>
            <a:xfrm rot="10800000" flipH="1">
              <a:off x="270750" y="253149"/>
              <a:ext cx="8627325" cy="1376326"/>
              <a:chOff x="270750" y="2965824"/>
              <a:chExt cx="8627325" cy="1376326"/>
            </a:xfrm>
          </p:grpSpPr>
          <p:sp>
            <p:nvSpPr>
              <p:cNvPr id="223" name="Google Shape;223;p19"/>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19"/>
            <p:cNvSpPr/>
            <p:nvPr/>
          </p:nvSpPr>
          <p:spPr>
            <a:xfrm rot="-10244201">
              <a:off x="1290109" y="-473041"/>
              <a:ext cx="1192755" cy="1192755"/>
            </a:xfrm>
            <a:prstGeom prst="blockArc">
              <a:avLst>
                <a:gd name="adj1" fmla="val 10247770"/>
                <a:gd name="adj2" fmla="val 21057893"/>
                <a:gd name="adj3" fmla="val 129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56"/>
        <p:cNvGrpSpPr/>
        <p:nvPr/>
      </p:nvGrpSpPr>
      <p:grpSpPr>
        <a:xfrm>
          <a:off x="0" y="0"/>
          <a:ext cx="0" cy="0"/>
          <a:chOff x="0" y="0"/>
          <a:chExt cx="0" cy="0"/>
        </a:xfrm>
      </p:grpSpPr>
      <p:sp>
        <p:nvSpPr>
          <p:cNvPr id="257" name="Google Shape;257;p22"/>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9" name="Google Shape;259;p22"/>
          <p:cNvGrpSpPr/>
          <p:nvPr/>
        </p:nvGrpSpPr>
        <p:grpSpPr>
          <a:xfrm flipH="1">
            <a:off x="366000" y="253149"/>
            <a:ext cx="8563397" cy="4105938"/>
            <a:chOff x="536166" y="253149"/>
            <a:chExt cx="8563397" cy="4105938"/>
          </a:xfrm>
        </p:grpSpPr>
        <p:sp>
          <p:nvSpPr>
            <p:cNvPr id="260" name="Google Shape;260;p22"/>
            <p:cNvSpPr/>
            <p:nvPr/>
          </p:nvSpPr>
          <p:spPr>
            <a:xfrm>
              <a:off x="536166" y="349650"/>
              <a:ext cx="860700" cy="860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723100" y="313160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8466300"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585300" y="25428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5778038" y="13197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68"/>
        <p:cNvGrpSpPr/>
        <p:nvPr/>
      </p:nvGrpSpPr>
      <p:grpSpPr>
        <a:xfrm>
          <a:off x="0" y="0"/>
          <a:ext cx="0" cy="0"/>
          <a:chOff x="0" y="0"/>
          <a:chExt cx="0" cy="0"/>
        </a:xfrm>
      </p:grpSpPr>
      <p:sp>
        <p:nvSpPr>
          <p:cNvPr id="269" name="Google Shape;269;p23"/>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1" name="Google Shape;271;p23"/>
          <p:cNvGrpSpPr/>
          <p:nvPr/>
        </p:nvGrpSpPr>
        <p:grpSpPr>
          <a:xfrm flipH="1">
            <a:off x="290300" y="219124"/>
            <a:ext cx="8687224" cy="4649838"/>
            <a:chOff x="412338" y="27249"/>
            <a:chExt cx="8687224" cy="4649838"/>
          </a:xfrm>
        </p:grpSpPr>
        <p:sp>
          <p:nvSpPr>
            <p:cNvPr id="272" name="Google Shape;272;p23"/>
            <p:cNvSpPr/>
            <p:nvPr/>
          </p:nvSpPr>
          <p:spPr>
            <a:xfrm>
              <a:off x="412338" y="904050"/>
              <a:ext cx="687300" cy="6873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959150" y="39782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7399500" y="272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6661875" y="415628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1_1_1_1">
    <p:spTree>
      <p:nvGrpSpPr>
        <p:cNvPr id="1" name="Shape 279"/>
        <p:cNvGrpSpPr/>
        <p:nvPr/>
      </p:nvGrpSpPr>
      <p:grpSpPr>
        <a:xfrm>
          <a:off x="0" y="0"/>
          <a:ext cx="0" cy="0"/>
          <a:chOff x="0" y="0"/>
          <a:chExt cx="0" cy="0"/>
        </a:xfrm>
      </p:grpSpPr>
      <p:sp>
        <p:nvSpPr>
          <p:cNvPr id="280" name="Google Shape;280;p24"/>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2676900" y="745875"/>
            <a:ext cx="3790200" cy="71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2" name="Google Shape;282;p24"/>
          <p:cNvSpPr txBox="1">
            <a:spLocks noGrp="1"/>
          </p:cNvSpPr>
          <p:nvPr>
            <p:ph type="subTitle" idx="1"/>
          </p:nvPr>
        </p:nvSpPr>
        <p:spPr>
          <a:xfrm>
            <a:off x="2983301" y="1546125"/>
            <a:ext cx="31773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3" name="Google Shape;283;p24"/>
          <p:cNvSpPr txBox="1"/>
          <p:nvPr/>
        </p:nvSpPr>
        <p:spPr>
          <a:xfrm>
            <a:off x="2905650" y="3292575"/>
            <a:ext cx="33327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Libre Franklin"/>
                <a:ea typeface="Libre Franklin"/>
                <a:cs typeface="Libre Franklin"/>
                <a:sym typeface="Libre Franklin"/>
              </a:rPr>
              <a:t>CREDITS: This presentation template was created by </a:t>
            </a:r>
            <a:r>
              <a:rPr lang="en" sz="12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200">
                <a:solidFill>
                  <a:schemeClr val="dk2"/>
                </a:solidFill>
                <a:latin typeface="Libre Franklin"/>
                <a:ea typeface="Libre Franklin"/>
                <a:cs typeface="Libre Franklin"/>
                <a:sym typeface="Libre Franklin"/>
              </a:rPr>
              <a:t>, including icons by </a:t>
            </a:r>
            <a:r>
              <a:rPr lang="en" sz="12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200">
                <a:solidFill>
                  <a:schemeClr val="dk2"/>
                </a:solidFill>
                <a:latin typeface="Libre Franklin"/>
                <a:ea typeface="Libre Franklin"/>
                <a:cs typeface="Libre Franklin"/>
                <a:sym typeface="Libre Franklin"/>
              </a:rPr>
              <a:t>, infographics &amp; images by </a:t>
            </a:r>
            <a:r>
              <a:rPr lang="en" sz="12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endParaRPr sz="1200" b="1">
              <a:solidFill>
                <a:schemeClr val="dk1"/>
              </a:solidFill>
              <a:latin typeface="Libre Franklin"/>
              <a:ea typeface="Libre Franklin"/>
              <a:cs typeface="Libre Franklin"/>
              <a:sym typeface="Libre Franklin"/>
            </a:endParaRPr>
          </a:p>
        </p:txBody>
      </p:sp>
      <p:sp>
        <p:nvSpPr>
          <p:cNvPr id="284" name="Google Shape;284;p24"/>
          <p:cNvSpPr/>
          <p:nvPr/>
        </p:nvSpPr>
        <p:spPr>
          <a:xfrm>
            <a:off x="6648388" y="25717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2206275" y="347710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6435375" y="2728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886950" y="10644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1409475" y="2378025"/>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8168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632520" y="1546131"/>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flipH="1">
            <a:off x="1076330" y="3499180"/>
            <a:ext cx="6991339" cy="1329929"/>
            <a:chOff x="404800" y="1010238"/>
            <a:chExt cx="8208688" cy="1561500"/>
          </a:xfrm>
        </p:grpSpPr>
        <p:sp>
          <p:nvSpPr>
            <p:cNvPr id="20" name="Google Shape;20;p3"/>
            <p:cNvSpPr/>
            <p:nvPr/>
          </p:nvSpPr>
          <p:spPr>
            <a:xfrm>
              <a:off x="2560391" y="1010238"/>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8319788" y="13988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8016563" y="17701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4800" y="20509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flipH="1">
            <a:off x="3408602" y="765505"/>
            <a:ext cx="1013400" cy="10134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270750" y="253149"/>
            <a:ext cx="8627325" cy="4089001"/>
            <a:chOff x="270750" y="253149"/>
            <a:chExt cx="8627325" cy="4089001"/>
          </a:xfrm>
        </p:grpSpPr>
        <p:sp>
          <p:nvSpPr>
            <p:cNvPr id="26" name="Google Shape;26;p3"/>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1887000" y="1732200"/>
            <a:ext cx="5370000" cy="167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TITLE_ONLY_1_2">
    <p:spTree>
      <p:nvGrpSpPr>
        <p:cNvPr id="1" name="Shape 292"/>
        <p:cNvGrpSpPr/>
        <p:nvPr/>
      </p:nvGrpSpPr>
      <p:grpSpPr>
        <a:xfrm>
          <a:off x="0" y="0"/>
          <a:ext cx="0" cy="0"/>
          <a:chOff x="0" y="0"/>
          <a:chExt cx="0" cy="0"/>
        </a:xfrm>
      </p:grpSpPr>
      <p:sp>
        <p:nvSpPr>
          <p:cNvPr id="293" name="Google Shape;293;p25"/>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5"/>
          <p:cNvGrpSpPr/>
          <p:nvPr/>
        </p:nvGrpSpPr>
        <p:grpSpPr>
          <a:xfrm flipH="1">
            <a:off x="466113" y="283325"/>
            <a:ext cx="8310488" cy="4058138"/>
            <a:chOff x="270750" y="369050"/>
            <a:chExt cx="8310488" cy="4058138"/>
          </a:xfrm>
        </p:grpSpPr>
        <p:sp>
          <p:nvSpPr>
            <p:cNvPr id="295" name="Google Shape;295;p25"/>
            <p:cNvSpPr/>
            <p:nvPr/>
          </p:nvSpPr>
          <p:spPr>
            <a:xfrm>
              <a:off x="622525" y="369050"/>
              <a:ext cx="896100" cy="896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270750" y="2638875"/>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rot="10800000">
              <a:off x="8287538" y="3923537"/>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891375" y="1494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rot="10800000">
              <a:off x="7637888" y="38544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2194400" y="340271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6692981" y="897169"/>
              <a:ext cx="274200" cy="2745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661220" y="625231"/>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TITLE_ONLY_1_1_2">
    <p:spTree>
      <p:nvGrpSpPr>
        <p:cNvPr id="1" name="Shape 303"/>
        <p:cNvGrpSpPr/>
        <p:nvPr/>
      </p:nvGrpSpPr>
      <p:grpSpPr>
        <a:xfrm>
          <a:off x="0" y="0"/>
          <a:ext cx="0" cy="0"/>
          <a:chOff x="0" y="0"/>
          <a:chExt cx="0" cy="0"/>
        </a:xfrm>
      </p:grpSpPr>
      <p:sp>
        <p:nvSpPr>
          <p:cNvPr id="304" name="Google Shape;304;p26"/>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6"/>
          <p:cNvGrpSpPr/>
          <p:nvPr/>
        </p:nvGrpSpPr>
        <p:grpSpPr>
          <a:xfrm flipH="1">
            <a:off x="366000" y="253149"/>
            <a:ext cx="8563397" cy="4105938"/>
            <a:chOff x="536166" y="253149"/>
            <a:chExt cx="8563397" cy="4105938"/>
          </a:xfrm>
        </p:grpSpPr>
        <p:sp>
          <p:nvSpPr>
            <p:cNvPr id="306" name="Google Shape;306;p26"/>
            <p:cNvSpPr/>
            <p:nvPr/>
          </p:nvSpPr>
          <p:spPr>
            <a:xfrm>
              <a:off x="536166" y="349650"/>
              <a:ext cx="860700" cy="860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723100" y="313160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8466300"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585300" y="25428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5778038" y="13197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TITLE_ONLY_1_1_1_1">
    <p:spTree>
      <p:nvGrpSpPr>
        <p:cNvPr id="1" name="Shape 314"/>
        <p:cNvGrpSpPr/>
        <p:nvPr/>
      </p:nvGrpSpPr>
      <p:grpSpPr>
        <a:xfrm>
          <a:off x="0" y="0"/>
          <a:ext cx="0" cy="0"/>
          <a:chOff x="0" y="0"/>
          <a:chExt cx="0" cy="0"/>
        </a:xfrm>
      </p:grpSpPr>
      <p:sp>
        <p:nvSpPr>
          <p:cNvPr id="315" name="Google Shape;315;p27"/>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7"/>
          <p:cNvGrpSpPr/>
          <p:nvPr/>
        </p:nvGrpSpPr>
        <p:grpSpPr>
          <a:xfrm flipH="1">
            <a:off x="290300" y="219124"/>
            <a:ext cx="8687224" cy="4649838"/>
            <a:chOff x="412338" y="27249"/>
            <a:chExt cx="8687224" cy="4649838"/>
          </a:xfrm>
        </p:grpSpPr>
        <p:sp>
          <p:nvSpPr>
            <p:cNvPr id="317" name="Google Shape;317;p27"/>
            <p:cNvSpPr/>
            <p:nvPr/>
          </p:nvSpPr>
          <p:spPr>
            <a:xfrm>
              <a:off x="412338" y="904050"/>
              <a:ext cx="687300" cy="6873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959150" y="39782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10800000">
              <a:off x="8805863" y="353166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7399500" y="272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10800000">
              <a:off x="8272438" y="3786388"/>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6661875" y="415628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CUSTOM_2_1">
    <p:spTree>
      <p:nvGrpSpPr>
        <p:cNvPr id="1" name="Shape 324"/>
        <p:cNvGrpSpPr/>
        <p:nvPr/>
      </p:nvGrpSpPr>
      <p:grpSpPr>
        <a:xfrm>
          <a:off x="0" y="0"/>
          <a:ext cx="0" cy="0"/>
          <a:chOff x="0" y="0"/>
          <a:chExt cx="0" cy="0"/>
        </a:xfrm>
      </p:grpSpPr>
      <p:sp>
        <p:nvSpPr>
          <p:cNvPr id="325" name="Google Shape;325;p28"/>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28"/>
          <p:cNvGrpSpPr/>
          <p:nvPr/>
        </p:nvGrpSpPr>
        <p:grpSpPr>
          <a:xfrm>
            <a:off x="270750" y="-561264"/>
            <a:ext cx="8627325" cy="4964025"/>
            <a:chOff x="270750" y="-561264"/>
            <a:chExt cx="8627325" cy="4964025"/>
          </a:xfrm>
        </p:grpSpPr>
        <p:grpSp>
          <p:nvGrpSpPr>
            <p:cNvPr id="327" name="Google Shape;327;p28"/>
            <p:cNvGrpSpPr/>
            <p:nvPr/>
          </p:nvGrpSpPr>
          <p:grpSpPr>
            <a:xfrm rot="10800000" flipH="1">
              <a:off x="270750" y="253149"/>
              <a:ext cx="8627325" cy="4149612"/>
              <a:chOff x="270750" y="192538"/>
              <a:chExt cx="8627325" cy="4149612"/>
            </a:xfrm>
          </p:grpSpPr>
          <p:sp>
            <p:nvSpPr>
              <p:cNvPr id="328" name="Google Shape;328;p28"/>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218275" y="3605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8325975" y="29658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817013" y="1925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1337220" y="25070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8"/>
            <p:cNvSpPr/>
            <p:nvPr/>
          </p:nvSpPr>
          <p:spPr>
            <a:xfrm rot="-10244201">
              <a:off x="1290109" y="-473041"/>
              <a:ext cx="1192755" cy="1192755"/>
            </a:xfrm>
            <a:prstGeom prst="blockArc">
              <a:avLst>
                <a:gd name="adj1" fmla="val 10247770"/>
                <a:gd name="adj2" fmla="val 21057893"/>
                <a:gd name="adj3" fmla="val 129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4845495" y="2489492"/>
            <a:ext cx="29736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a:endParaRPr/>
          </a:p>
        </p:txBody>
      </p:sp>
      <p:sp>
        <p:nvSpPr>
          <p:cNvPr id="45" name="Google Shape;45;p5"/>
          <p:cNvSpPr txBox="1">
            <a:spLocks noGrp="1"/>
          </p:cNvSpPr>
          <p:nvPr>
            <p:ph type="body" idx="2"/>
          </p:nvPr>
        </p:nvSpPr>
        <p:spPr>
          <a:xfrm>
            <a:off x="1301075" y="2889700"/>
            <a:ext cx="2931300" cy="746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rgbClr val="FFFFFF"/>
              </a:buClr>
              <a:buSzPts val="1400"/>
              <a:buChar char="●"/>
              <a:defRPr sz="1600"/>
            </a:lvl1pPr>
            <a:lvl2pPr marL="914400" lvl="1" indent="-317500" algn="ctr" rtl="0">
              <a:spcBef>
                <a:spcPts val="0"/>
              </a:spcBef>
              <a:spcAft>
                <a:spcPts val="0"/>
              </a:spcAft>
              <a:buClr>
                <a:srgbClr val="FFFFFF"/>
              </a:buClr>
              <a:buSzPts val="1400"/>
              <a:buChar char="○"/>
              <a:defRPr sz="1400">
                <a:solidFill>
                  <a:srgbClr val="FFFFFF"/>
                </a:solidFill>
              </a:defRPr>
            </a:lvl2pPr>
            <a:lvl3pPr marL="1371600" lvl="2" indent="-317500" algn="ctr" rtl="0">
              <a:spcBef>
                <a:spcPts val="0"/>
              </a:spcBef>
              <a:spcAft>
                <a:spcPts val="0"/>
              </a:spcAft>
              <a:buClr>
                <a:srgbClr val="FFFFFF"/>
              </a:buClr>
              <a:buSzPts val="1400"/>
              <a:buChar char="■"/>
              <a:defRPr sz="1400">
                <a:solidFill>
                  <a:srgbClr val="FFFFFF"/>
                </a:solidFill>
              </a:defRPr>
            </a:lvl3pPr>
            <a:lvl4pPr marL="1828800" lvl="3" indent="-317500" algn="ctr" rtl="0">
              <a:spcBef>
                <a:spcPts val="0"/>
              </a:spcBef>
              <a:spcAft>
                <a:spcPts val="0"/>
              </a:spcAft>
              <a:buClr>
                <a:srgbClr val="FFFFFF"/>
              </a:buClr>
              <a:buSzPts val="1400"/>
              <a:buChar char="●"/>
              <a:defRPr sz="1400">
                <a:solidFill>
                  <a:srgbClr val="FFFFFF"/>
                </a:solidFill>
              </a:defRPr>
            </a:lvl4pPr>
            <a:lvl5pPr marL="2286000" lvl="4" indent="-317500" algn="ctr" rtl="0">
              <a:spcBef>
                <a:spcPts val="0"/>
              </a:spcBef>
              <a:spcAft>
                <a:spcPts val="0"/>
              </a:spcAft>
              <a:buClr>
                <a:srgbClr val="FFFFFF"/>
              </a:buClr>
              <a:buSzPts val="1400"/>
              <a:buChar char="○"/>
              <a:defRPr sz="1400">
                <a:solidFill>
                  <a:srgbClr val="FFFFFF"/>
                </a:solidFill>
              </a:defRPr>
            </a:lvl5pPr>
            <a:lvl6pPr marL="2743200" lvl="5" indent="-317500" algn="ctr" rtl="0">
              <a:spcBef>
                <a:spcPts val="0"/>
              </a:spcBef>
              <a:spcAft>
                <a:spcPts val="0"/>
              </a:spcAft>
              <a:buClr>
                <a:srgbClr val="FFFFFF"/>
              </a:buClr>
              <a:buSzPts val="1400"/>
              <a:buChar char="■"/>
              <a:defRPr sz="1400">
                <a:solidFill>
                  <a:srgbClr val="FFFFFF"/>
                </a:solidFill>
              </a:defRPr>
            </a:lvl6pPr>
            <a:lvl7pPr marL="3200400" lvl="6" indent="-317500" algn="ctr" rtl="0">
              <a:spcBef>
                <a:spcPts val="0"/>
              </a:spcBef>
              <a:spcAft>
                <a:spcPts val="0"/>
              </a:spcAft>
              <a:buClr>
                <a:srgbClr val="FFFFFF"/>
              </a:buClr>
              <a:buSzPts val="1400"/>
              <a:buChar char="●"/>
              <a:defRPr sz="1400">
                <a:solidFill>
                  <a:srgbClr val="FFFFFF"/>
                </a:solidFill>
              </a:defRPr>
            </a:lvl7pPr>
            <a:lvl8pPr marL="3657600" lvl="7" indent="-317500" algn="ctr" rtl="0">
              <a:spcBef>
                <a:spcPts val="0"/>
              </a:spcBef>
              <a:spcAft>
                <a:spcPts val="0"/>
              </a:spcAft>
              <a:buClr>
                <a:srgbClr val="FFFFFF"/>
              </a:buClr>
              <a:buSzPts val="1400"/>
              <a:buChar char="○"/>
              <a:defRPr sz="1400">
                <a:solidFill>
                  <a:srgbClr val="FFFFFF"/>
                </a:solidFill>
              </a:defRPr>
            </a:lvl8pPr>
            <a:lvl9pPr marL="4114800" lvl="8" indent="-317500" algn="ctr" rtl="0">
              <a:spcBef>
                <a:spcPts val="0"/>
              </a:spcBef>
              <a:spcAft>
                <a:spcPts val="0"/>
              </a:spcAft>
              <a:buClr>
                <a:srgbClr val="FFFFFF"/>
              </a:buClr>
              <a:buSzPts val="1400"/>
              <a:buChar char="■"/>
              <a:defRPr sz="1400">
                <a:solidFill>
                  <a:srgbClr val="FFFFFF"/>
                </a:solidFill>
              </a:defRPr>
            </a:lvl9pPr>
          </a:lstStyle>
          <a:p>
            <a:endParaRPr/>
          </a:p>
        </p:txBody>
      </p:sp>
      <p:sp>
        <p:nvSpPr>
          <p:cNvPr id="46" name="Google Shape;46;p5"/>
          <p:cNvSpPr txBox="1">
            <a:spLocks noGrp="1"/>
          </p:cNvSpPr>
          <p:nvPr>
            <p:ph type="body" idx="3"/>
          </p:nvPr>
        </p:nvSpPr>
        <p:spPr>
          <a:xfrm>
            <a:off x="4845500" y="2881750"/>
            <a:ext cx="2973600" cy="7623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rgbClr val="FFFFFF"/>
              </a:buClr>
              <a:buSzPts val="1400"/>
              <a:buChar char="●"/>
              <a:defRPr sz="1600"/>
            </a:lvl1pPr>
            <a:lvl2pPr marL="914400" lvl="1" indent="-317500" algn="ctr" rtl="0">
              <a:spcBef>
                <a:spcPts val="0"/>
              </a:spcBef>
              <a:spcAft>
                <a:spcPts val="0"/>
              </a:spcAft>
              <a:buClr>
                <a:srgbClr val="FFFFFF"/>
              </a:buClr>
              <a:buSzPts val="1400"/>
              <a:buChar char="○"/>
              <a:defRPr sz="1400">
                <a:solidFill>
                  <a:srgbClr val="FFFFFF"/>
                </a:solidFill>
              </a:defRPr>
            </a:lvl2pPr>
            <a:lvl3pPr marL="1371600" lvl="2" indent="-317500" algn="ctr" rtl="0">
              <a:spcBef>
                <a:spcPts val="0"/>
              </a:spcBef>
              <a:spcAft>
                <a:spcPts val="0"/>
              </a:spcAft>
              <a:buClr>
                <a:srgbClr val="FFFFFF"/>
              </a:buClr>
              <a:buSzPts val="1400"/>
              <a:buChar char="■"/>
              <a:defRPr sz="1400">
                <a:solidFill>
                  <a:srgbClr val="FFFFFF"/>
                </a:solidFill>
              </a:defRPr>
            </a:lvl3pPr>
            <a:lvl4pPr marL="1828800" lvl="3" indent="-317500" algn="ctr" rtl="0">
              <a:spcBef>
                <a:spcPts val="0"/>
              </a:spcBef>
              <a:spcAft>
                <a:spcPts val="0"/>
              </a:spcAft>
              <a:buClr>
                <a:srgbClr val="FFFFFF"/>
              </a:buClr>
              <a:buSzPts val="1400"/>
              <a:buChar char="●"/>
              <a:defRPr sz="1400">
                <a:solidFill>
                  <a:srgbClr val="FFFFFF"/>
                </a:solidFill>
              </a:defRPr>
            </a:lvl4pPr>
            <a:lvl5pPr marL="2286000" lvl="4" indent="-317500" algn="ctr" rtl="0">
              <a:spcBef>
                <a:spcPts val="0"/>
              </a:spcBef>
              <a:spcAft>
                <a:spcPts val="0"/>
              </a:spcAft>
              <a:buClr>
                <a:srgbClr val="FFFFFF"/>
              </a:buClr>
              <a:buSzPts val="1400"/>
              <a:buChar char="○"/>
              <a:defRPr sz="1400">
                <a:solidFill>
                  <a:srgbClr val="FFFFFF"/>
                </a:solidFill>
              </a:defRPr>
            </a:lvl5pPr>
            <a:lvl6pPr marL="2743200" lvl="5" indent="-317500" algn="ctr" rtl="0">
              <a:spcBef>
                <a:spcPts val="0"/>
              </a:spcBef>
              <a:spcAft>
                <a:spcPts val="0"/>
              </a:spcAft>
              <a:buClr>
                <a:srgbClr val="FFFFFF"/>
              </a:buClr>
              <a:buSzPts val="1400"/>
              <a:buChar char="■"/>
              <a:defRPr sz="1400">
                <a:solidFill>
                  <a:srgbClr val="FFFFFF"/>
                </a:solidFill>
              </a:defRPr>
            </a:lvl6pPr>
            <a:lvl7pPr marL="3200400" lvl="6" indent="-317500" algn="ctr" rtl="0">
              <a:spcBef>
                <a:spcPts val="0"/>
              </a:spcBef>
              <a:spcAft>
                <a:spcPts val="0"/>
              </a:spcAft>
              <a:buClr>
                <a:srgbClr val="FFFFFF"/>
              </a:buClr>
              <a:buSzPts val="1400"/>
              <a:buChar char="●"/>
              <a:defRPr sz="1400">
                <a:solidFill>
                  <a:srgbClr val="FFFFFF"/>
                </a:solidFill>
              </a:defRPr>
            </a:lvl7pPr>
            <a:lvl8pPr marL="3657600" lvl="7" indent="-317500" algn="ctr" rtl="0">
              <a:spcBef>
                <a:spcPts val="0"/>
              </a:spcBef>
              <a:spcAft>
                <a:spcPts val="0"/>
              </a:spcAft>
              <a:buClr>
                <a:srgbClr val="FFFFFF"/>
              </a:buClr>
              <a:buSzPts val="1400"/>
              <a:buChar char="○"/>
              <a:defRPr sz="1400">
                <a:solidFill>
                  <a:srgbClr val="FFFFFF"/>
                </a:solidFill>
              </a:defRPr>
            </a:lvl8pPr>
            <a:lvl9pPr marL="4114800" lvl="8" indent="-317500" algn="ctr" rtl="0">
              <a:spcBef>
                <a:spcPts val="0"/>
              </a:spcBef>
              <a:spcAft>
                <a:spcPts val="0"/>
              </a:spcAft>
              <a:buClr>
                <a:srgbClr val="FFFFFF"/>
              </a:buClr>
              <a:buSzPts val="1400"/>
              <a:buChar char="■"/>
              <a:defRPr sz="1400">
                <a:solidFill>
                  <a:srgbClr val="FFFFFF"/>
                </a:solidFill>
              </a:defRPr>
            </a:lvl9pPr>
          </a:lstStyle>
          <a:p>
            <a:endParaRPr/>
          </a:p>
        </p:txBody>
      </p:sp>
      <p:sp>
        <p:nvSpPr>
          <p:cNvPr id="47" name="Google Shape;47;p5"/>
          <p:cNvSpPr txBox="1"/>
          <p:nvPr/>
        </p:nvSpPr>
        <p:spPr>
          <a:xfrm>
            <a:off x="1331069" y="3012575"/>
            <a:ext cx="2871300" cy="53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800">
              <a:solidFill>
                <a:srgbClr val="FFFFFF"/>
              </a:solidFill>
              <a:latin typeface="Raleway Black"/>
              <a:ea typeface="Raleway Black"/>
              <a:cs typeface="Raleway Black"/>
              <a:sym typeface="Raleway Black"/>
            </a:endParaRPr>
          </a:p>
        </p:txBody>
      </p:sp>
      <p:sp>
        <p:nvSpPr>
          <p:cNvPr id="48" name="Google Shape;48;p5"/>
          <p:cNvSpPr txBox="1">
            <a:spLocks noGrp="1"/>
          </p:cNvSpPr>
          <p:nvPr>
            <p:ph type="subTitle" idx="4"/>
          </p:nvPr>
        </p:nvSpPr>
        <p:spPr>
          <a:xfrm>
            <a:off x="1331069" y="2489492"/>
            <a:ext cx="2871300" cy="31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9pPr>
          </a:lstStyle>
          <a:p>
            <a:endParaRPr/>
          </a:p>
        </p:txBody>
      </p:sp>
      <p:grpSp>
        <p:nvGrpSpPr>
          <p:cNvPr id="49" name="Google Shape;49;p5"/>
          <p:cNvGrpSpPr/>
          <p:nvPr/>
        </p:nvGrpSpPr>
        <p:grpSpPr>
          <a:xfrm>
            <a:off x="366700" y="730650"/>
            <a:ext cx="8208688" cy="1841088"/>
            <a:chOff x="404800" y="730650"/>
            <a:chExt cx="8208688" cy="1841088"/>
          </a:xfrm>
        </p:grpSpPr>
        <p:sp>
          <p:nvSpPr>
            <p:cNvPr id="50" name="Google Shape;50;p5"/>
            <p:cNvSpPr/>
            <p:nvPr/>
          </p:nvSpPr>
          <p:spPr>
            <a:xfrm>
              <a:off x="536175" y="73065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8319788" y="13988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10800000">
              <a:off x="8016563" y="17701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04800" y="20509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rot="-2700000" flipH="1">
            <a:off x="861334" y="3359918"/>
            <a:ext cx="596919" cy="896417"/>
            <a:chOff x="8358300" y="3550499"/>
            <a:chExt cx="596925" cy="896426"/>
          </a:xfrm>
        </p:grpSpPr>
        <p:sp>
          <p:nvSpPr>
            <p:cNvPr id="55" name="Google Shape;55;p5"/>
            <p:cNvSpPr/>
            <p:nvPr/>
          </p:nvSpPr>
          <p:spPr>
            <a:xfrm>
              <a:off x="8358300" y="4152925"/>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383125" y="35504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6"/>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0" name="Google Shape;60;p6"/>
          <p:cNvGrpSpPr/>
          <p:nvPr/>
        </p:nvGrpSpPr>
        <p:grpSpPr>
          <a:xfrm>
            <a:off x="193224" y="250521"/>
            <a:ext cx="8719077" cy="4083144"/>
            <a:chOff x="193224" y="250521"/>
            <a:chExt cx="8719077" cy="4083144"/>
          </a:xfrm>
        </p:grpSpPr>
        <p:sp>
          <p:nvSpPr>
            <p:cNvPr id="61" name="Google Shape;61;p6"/>
            <p:cNvSpPr/>
            <p:nvPr/>
          </p:nvSpPr>
          <p:spPr>
            <a:xfrm>
              <a:off x="193228" y="1109351"/>
              <a:ext cx="470400" cy="4704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91625" y="4138665"/>
              <a:ext cx="194700" cy="195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8490521" y="250521"/>
              <a:ext cx="379500" cy="37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93224" y="1617493"/>
              <a:ext cx="241500" cy="241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532801" y="3929875"/>
              <a:ext cx="379500" cy="37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title"/>
          </p:nvPr>
        </p:nvSpPr>
        <p:spPr>
          <a:xfrm>
            <a:off x="726376" y="1682650"/>
            <a:ext cx="4238700" cy="6159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9" name="Google Shape;69;p7"/>
          <p:cNvSpPr txBox="1">
            <a:spLocks noGrp="1"/>
          </p:cNvSpPr>
          <p:nvPr>
            <p:ph type="subTitle" idx="1"/>
          </p:nvPr>
        </p:nvSpPr>
        <p:spPr>
          <a:xfrm>
            <a:off x="726375" y="2297850"/>
            <a:ext cx="4238700" cy="8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70" name="Google Shape;70;p7"/>
          <p:cNvGrpSpPr/>
          <p:nvPr/>
        </p:nvGrpSpPr>
        <p:grpSpPr>
          <a:xfrm rot="10800000" flipH="1">
            <a:off x="270750" y="405549"/>
            <a:ext cx="8627325" cy="3828376"/>
            <a:chOff x="270750" y="361374"/>
            <a:chExt cx="8627325" cy="3828376"/>
          </a:xfrm>
        </p:grpSpPr>
        <p:sp>
          <p:nvSpPr>
            <p:cNvPr id="71" name="Google Shape;71;p7"/>
            <p:cNvSpPr/>
            <p:nvPr/>
          </p:nvSpPr>
          <p:spPr>
            <a:xfrm>
              <a:off x="669525" y="361374"/>
              <a:ext cx="909600" cy="9096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270750" y="30195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8529750" y="38957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8325975" y="29408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708845" y="4583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rot="10800000" flipH="1">
            <a:off x="1101156" y="253149"/>
            <a:ext cx="7611770" cy="2949179"/>
            <a:chOff x="404800" y="-890960"/>
            <a:chExt cx="8937149" cy="3462697"/>
          </a:xfrm>
        </p:grpSpPr>
        <p:sp>
          <p:nvSpPr>
            <p:cNvPr id="80" name="Google Shape;80;p8"/>
            <p:cNvSpPr/>
            <p:nvPr/>
          </p:nvSpPr>
          <p:spPr>
            <a:xfrm>
              <a:off x="8152149" y="-89096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10800000">
              <a:off x="8319788" y="1398812"/>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0800000">
              <a:off x="8016563" y="1770163"/>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04800" y="2050938"/>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rot="10800000" flipH="1">
            <a:off x="4746823" y="3303353"/>
            <a:ext cx="1013400" cy="10134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rot="10800000">
            <a:off x="270750" y="740109"/>
            <a:ext cx="8627325" cy="4089001"/>
            <a:chOff x="270750" y="253149"/>
            <a:chExt cx="8627325" cy="4089001"/>
          </a:xfrm>
        </p:grpSpPr>
        <p:sp>
          <p:nvSpPr>
            <p:cNvPr id="86" name="Google Shape;86;p8"/>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title"/>
          </p:nvPr>
        </p:nvSpPr>
        <p:spPr>
          <a:xfrm flipH="1">
            <a:off x="5825013" y="1820700"/>
            <a:ext cx="2387100" cy="12306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9"/>
          <p:cNvSpPr txBox="1">
            <a:spLocks noGrp="1"/>
          </p:cNvSpPr>
          <p:nvPr>
            <p:ph type="body" idx="1"/>
          </p:nvPr>
        </p:nvSpPr>
        <p:spPr>
          <a:xfrm flipH="1">
            <a:off x="931888" y="1206450"/>
            <a:ext cx="5082600" cy="2459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6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grpSp>
        <p:nvGrpSpPr>
          <p:cNvPr id="95" name="Google Shape;95;p9"/>
          <p:cNvGrpSpPr/>
          <p:nvPr/>
        </p:nvGrpSpPr>
        <p:grpSpPr>
          <a:xfrm>
            <a:off x="270750" y="253149"/>
            <a:ext cx="8627325" cy="4089001"/>
            <a:chOff x="270750" y="253149"/>
            <a:chExt cx="8627325" cy="4089001"/>
          </a:xfrm>
        </p:grpSpPr>
        <p:sp>
          <p:nvSpPr>
            <p:cNvPr id="96" name="Google Shape;96;p9"/>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sp>
        <p:nvSpPr>
          <p:cNvPr id="102" name="Google Shape;102;p10"/>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0"/>
          <p:cNvGrpSpPr/>
          <p:nvPr/>
        </p:nvGrpSpPr>
        <p:grpSpPr>
          <a:xfrm>
            <a:off x="270750" y="305956"/>
            <a:ext cx="7172425" cy="3514294"/>
            <a:chOff x="270750" y="305956"/>
            <a:chExt cx="7172425" cy="3514294"/>
          </a:xfrm>
        </p:grpSpPr>
        <p:sp>
          <p:nvSpPr>
            <p:cNvPr id="104" name="Google Shape;104;p10"/>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6871075" y="44502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64175" y="3620975"/>
            <a:ext cx="35079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a:off x="101850" y="121950"/>
            <a:ext cx="8940300" cy="4899600"/>
          </a:xfrm>
          <a:prstGeom prst="roundRect">
            <a:avLst>
              <a:gd name="adj" fmla="val 7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title" hasCustomPrompt="1"/>
          </p:nvPr>
        </p:nvSpPr>
        <p:spPr>
          <a:xfrm>
            <a:off x="2616450" y="1487125"/>
            <a:ext cx="39111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 name="Google Shape;111;p11"/>
          <p:cNvSpPr txBox="1">
            <a:spLocks noGrp="1"/>
          </p:cNvSpPr>
          <p:nvPr>
            <p:ph type="body" idx="1"/>
          </p:nvPr>
        </p:nvSpPr>
        <p:spPr>
          <a:xfrm>
            <a:off x="1821000" y="2923625"/>
            <a:ext cx="5502000" cy="446700"/>
          </a:xfrm>
          <a:prstGeom prst="rect">
            <a:avLst/>
          </a:prstGeom>
        </p:spPr>
        <p:txBody>
          <a:bodyPr spcFirstLastPara="1" wrap="square" lIns="91425" tIns="91425" rIns="91425" bIns="91425" anchor="ctr"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112" name="Google Shape;112;p11"/>
          <p:cNvGrpSpPr/>
          <p:nvPr/>
        </p:nvGrpSpPr>
        <p:grpSpPr>
          <a:xfrm>
            <a:off x="270750" y="253149"/>
            <a:ext cx="8627325" cy="4089001"/>
            <a:chOff x="270750" y="253149"/>
            <a:chExt cx="8627325" cy="4089001"/>
          </a:xfrm>
        </p:grpSpPr>
        <p:sp>
          <p:nvSpPr>
            <p:cNvPr id="113" name="Google Shape;113;p11"/>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Libre Franklin"/>
              <a:buChar char="●"/>
              <a:defRPr sz="1800">
                <a:solidFill>
                  <a:schemeClr val="dk2"/>
                </a:solidFill>
                <a:latin typeface="Libre Franklin"/>
                <a:ea typeface="Libre Franklin"/>
                <a:cs typeface="Libre Franklin"/>
                <a:sym typeface="Libre Franklin"/>
              </a:defRPr>
            </a:lvl1pPr>
            <a:lvl2pPr marL="914400" lvl="1"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marL="1371600" lvl="2"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marL="1828800" lvl="3"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marL="2286000" lvl="4"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marL="2743200" lvl="5"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marL="3200400" lvl="6"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marL="3657600" lvl="7"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marL="4114800" lvl="8" indent="-3175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8" r:id="rId17"/>
    <p:sldLayoutId id="2147483669" r:id="rId18"/>
    <p:sldLayoutId id="2147483670" r:id="rId19"/>
    <p:sldLayoutId id="2147483671" r:id="rId20"/>
    <p:sldLayoutId id="2147483672" r:id="rId21"/>
    <p:sldLayoutId id="2147483673" r:id="rId22"/>
    <p:sldLayoutId id="2147483674"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slide" Target="slide25.xml"/><Relationship Id="rId3" Type="http://schemas.openxmlformats.org/officeDocument/2006/relationships/slide" Target="slide5.xml"/><Relationship Id="rId7" Type="http://schemas.openxmlformats.org/officeDocument/2006/relationships/slide" Target="slide2.xml"/><Relationship Id="rId12" Type="http://schemas.openxmlformats.org/officeDocument/2006/relationships/image" Target="../media/image3.png"/><Relationship Id="rId17" Type="http://schemas.openxmlformats.org/officeDocument/2006/relationships/image" Target="../media/image6.svg"/><Relationship Id="rId2" Type="http://schemas.openxmlformats.org/officeDocument/2006/relationships/notesSlide" Target="../notesSlides/notesSlide1.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14.xml"/><Relationship Id="rId11" Type="http://schemas.openxmlformats.org/officeDocument/2006/relationships/slide" Target="slide24.xml"/><Relationship Id="rId5" Type="http://schemas.openxmlformats.org/officeDocument/2006/relationships/slide" Target="slide16.xml"/><Relationship Id="rId15" Type="http://schemas.openxmlformats.org/officeDocument/2006/relationships/slide" Target="slide26.xml"/><Relationship Id="rId10" Type="http://schemas.openxmlformats.org/officeDocument/2006/relationships/slide" Target="slide3.xml"/><Relationship Id="rId4" Type="http://schemas.openxmlformats.org/officeDocument/2006/relationships/slide" Target="slide9.xml"/><Relationship Id="rId9" Type="http://schemas.openxmlformats.org/officeDocument/2006/relationships/image" Target="../media/image2.png"/><Relationship Id="rId1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9.xml"/><Relationship Id="rId18" Type="http://schemas.openxmlformats.org/officeDocument/2006/relationships/image" Target="../media/image6.svg"/><Relationship Id="rId3" Type="http://schemas.openxmlformats.org/officeDocument/2006/relationships/slide" Target="slide10.xml"/><Relationship Id="rId7" Type="http://schemas.openxmlformats.org/officeDocument/2006/relationships/slide" Target="slide3.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0.xml"/><Relationship Id="rId16" Type="http://schemas.openxmlformats.org/officeDocument/2006/relationships/slide" Target="slide26.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image" Target="../media/image11.png"/><Relationship Id="rId10" Type="http://schemas.openxmlformats.org/officeDocument/2006/relationships/slide" Target="slide5.xml"/><Relationship Id="rId4" Type="http://schemas.openxmlformats.org/officeDocument/2006/relationships/slide" Target="slide16.xml"/><Relationship Id="rId9" Type="http://schemas.openxmlformats.org/officeDocument/2006/relationships/image" Target="../media/image4.png"/><Relationship Id="rId14" Type="http://schemas.openxmlformats.org/officeDocument/2006/relationships/slide" Target="slide24.xml"/></Relationships>
</file>

<file path=ppt/slides/_rels/slide1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4.xml"/><Relationship Id="rId18" Type="http://schemas.openxmlformats.org/officeDocument/2006/relationships/image" Target="../media/image6.svg"/><Relationship Id="rId3" Type="http://schemas.openxmlformats.org/officeDocument/2006/relationships/slide" Target="slide16.xml"/><Relationship Id="rId7" Type="http://schemas.openxmlformats.org/officeDocument/2006/relationships/slide" Target="slide3.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1.xml"/><Relationship Id="rId16" Type="http://schemas.openxmlformats.org/officeDocument/2006/relationships/slide" Target="slide26.xml"/><Relationship Id="rId1" Type="http://schemas.openxmlformats.org/officeDocument/2006/relationships/slideLayout" Target="../slideLayouts/slideLayout17.xml"/><Relationship Id="rId6" Type="http://schemas.openxmlformats.org/officeDocument/2006/relationships/image" Target="../media/image2.png"/><Relationship Id="rId11" Type="http://schemas.openxmlformats.org/officeDocument/2006/relationships/slide" Target="slide2.xml"/><Relationship Id="rId5" Type="http://schemas.openxmlformats.org/officeDocument/2006/relationships/slide" Target="slide11.xml"/><Relationship Id="rId15" Type="http://schemas.openxmlformats.org/officeDocument/2006/relationships/image" Target="../media/image12.png"/><Relationship Id="rId10" Type="http://schemas.openxmlformats.org/officeDocument/2006/relationships/slide" Target="slide5.xml"/><Relationship Id="rId4" Type="http://schemas.openxmlformats.org/officeDocument/2006/relationships/slide" Target="slide14.xml"/><Relationship Id="rId9" Type="http://schemas.openxmlformats.org/officeDocument/2006/relationships/image" Target="../media/image4.png"/><Relationship Id="rId14" Type="http://schemas.openxmlformats.org/officeDocument/2006/relationships/slide" Target="slide9.xml"/></Relationships>
</file>

<file path=ppt/slides/_rels/slide1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4.xml"/><Relationship Id="rId18" Type="http://schemas.openxmlformats.org/officeDocument/2006/relationships/image" Target="../media/image6.svg"/><Relationship Id="rId3" Type="http://schemas.openxmlformats.org/officeDocument/2006/relationships/slide" Target="slide12.xml"/><Relationship Id="rId7" Type="http://schemas.openxmlformats.org/officeDocument/2006/relationships/slide" Target="slide3.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2.xml"/><Relationship Id="rId16" Type="http://schemas.openxmlformats.org/officeDocument/2006/relationships/slide" Target="slide26.xml"/><Relationship Id="rId1" Type="http://schemas.openxmlformats.org/officeDocument/2006/relationships/slideLayout" Target="../slideLayouts/slideLayout3.xml"/><Relationship Id="rId6" Type="http://schemas.openxmlformats.org/officeDocument/2006/relationships/image" Target="../media/image2.png"/><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image" Target="../media/image13.jpg"/><Relationship Id="rId10" Type="http://schemas.openxmlformats.org/officeDocument/2006/relationships/slide" Target="slide5.xml"/><Relationship Id="rId4" Type="http://schemas.openxmlformats.org/officeDocument/2006/relationships/slide" Target="slide16.xml"/><Relationship Id="rId9" Type="http://schemas.openxmlformats.org/officeDocument/2006/relationships/image" Target="../media/image4.png"/><Relationship Id="rId14"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24.xml"/><Relationship Id="rId18" Type="http://schemas.openxmlformats.org/officeDocument/2006/relationships/image" Target="../media/image6.svg"/><Relationship Id="rId3" Type="http://schemas.openxmlformats.org/officeDocument/2006/relationships/slide" Target="slide12.xml"/><Relationship Id="rId7" Type="http://schemas.openxmlformats.org/officeDocument/2006/relationships/slide" Target="slide3.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3.xml"/><Relationship Id="rId16" Type="http://schemas.openxmlformats.org/officeDocument/2006/relationships/slide" Target="slide26.xml"/><Relationship Id="rId1" Type="http://schemas.openxmlformats.org/officeDocument/2006/relationships/slideLayout" Target="../slideLayouts/slideLayout3.xml"/><Relationship Id="rId6" Type="http://schemas.openxmlformats.org/officeDocument/2006/relationships/image" Target="../media/image2.png"/><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image" Target="../media/image14.png"/><Relationship Id="rId10" Type="http://schemas.openxmlformats.org/officeDocument/2006/relationships/slide" Target="slide5.xml"/><Relationship Id="rId4" Type="http://schemas.openxmlformats.org/officeDocument/2006/relationships/slide" Target="slide16.xml"/><Relationship Id="rId9" Type="http://schemas.openxmlformats.org/officeDocument/2006/relationships/image" Target="../media/image4.png"/><Relationship Id="rId14" Type="http://schemas.openxmlformats.org/officeDocument/2006/relationships/slide" Target="slide9.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9.xml"/><Relationship Id="rId18" Type="http://schemas.openxmlformats.org/officeDocument/2006/relationships/image" Target="../media/image17.png"/><Relationship Id="rId3" Type="http://schemas.openxmlformats.org/officeDocument/2006/relationships/slide" Target="slide14.xml"/><Relationship Id="rId21" Type="http://schemas.openxmlformats.org/officeDocument/2006/relationships/image" Target="../media/image6.svg"/><Relationship Id="rId7" Type="http://schemas.openxmlformats.org/officeDocument/2006/relationships/slide" Target="slide21.xml"/><Relationship Id="rId12" Type="http://schemas.openxmlformats.org/officeDocument/2006/relationships/slide" Target="slide5.xml"/><Relationship Id="rId17" Type="http://schemas.openxmlformats.org/officeDocument/2006/relationships/image" Target="../media/image16.svg"/><Relationship Id="rId2" Type="http://schemas.openxmlformats.org/officeDocument/2006/relationships/notesSlide" Target="../notesSlides/notesSlide14.xml"/><Relationship Id="rId16" Type="http://schemas.openxmlformats.org/officeDocument/2006/relationships/image" Target="../media/image15.png"/><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 Target="slide22.xml"/><Relationship Id="rId11" Type="http://schemas.openxmlformats.org/officeDocument/2006/relationships/image" Target="../media/image4.png"/><Relationship Id="rId5" Type="http://schemas.openxmlformats.org/officeDocument/2006/relationships/slide" Target="slide23.xml"/><Relationship Id="rId15" Type="http://schemas.openxmlformats.org/officeDocument/2006/relationships/slide" Target="slide24.xml"/><Relationship Id="rId10" Type="http://schemas.openxmlformats.org/officeDocument/2006/relationships/slide" Target="slide25.xml"/><Relationship Id="rId19" Type="http://schemas.openxmlformats.org/officeDocument/2006/relationships/slide" Target="slide26.xml"/><Relationship Id="rId4" Type="http://schemas.openxmlformats.org/officeDocument/2006/relationships/image" Target="../media/image1.png"/><Relationship Id="rId9" Type="http://schemas.openxmlformats.org/officeDocument/2006/relationships/slide" Target="slide3.xml"/><Relationship Id="rId14" Type="http://schemas.openxmlformats.org/officeDocument/2006/relationships/slide" Target="slide16.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18" Type="http://schemas.openxmlformats.org/officeDocument/2006/relationships/image" Target="../media/image6.svg"/><Relationship Id="rId3" Type="http://schemas.openxmlformats.org/officeDocument/2006/relationships/slide" Target="slide16.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5.xml"/><Relationship Id="rId16" Type="http://schemas.openxmlformats.org/officeDocument/2006/relationships/slide" Target="slide26.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image" Target="../media/image18.png"/><Relationship Id="rId10" Type="http://schemas.openxmlformats.org/officeDocument/2006/relationships/slide" Target="slide9.xml"/><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3" Type="http://schemas.openxmlformats.org/officeDocument/2006/relationships/slide" Target="slide16.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6.svg"/><Relationship Id="rId2" Type="http://schemas.openxmlformats.org/officeDocument/2006/relationships/notesSlide" Target="../notesSlides/notesSlide16.xml"/><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slide" Target="slide26.xml"/><Relationship Id="rId10" Type="http://schemas.openxmlformats.org/officeDocument/2006/relationships/slide" Target="slide9.xml"/><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18" Type="http://schemas.openxmlformats.org/officeDocument/2006/relationships/image" Target="../media/image6.svg"/><Relationship Id="rId3" Type="http://schemas.openxmlformats.org/officeDocument/2006/relationships/slide" Target="slide16.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7.xml"/><Relationship Id="rId16" Type="http://schemas.openxmlformats.org/officeDocument/2006/relationships/slide" Target="slide26.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image" Target="../media/image19.png"/><Relationship Id="rId10" Type="http://schemas.openxmlformats.org/officeDocument/2006/relationships/slide" Target="slide9.xml"/><Relationship Id="rId19" Type="http://schemas.openxmlformats.org/officeDocument/2006/relationships/image" Target="../media/image20.png"/><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3" Type="http://schemas.openxmlformats.org/officeDocument/2006/relationships/slide" Target="slide16.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6.svg"/><Relationship Id="rId2" Type="http://schemas.openxmlformats.org/officeDocument/2006/relationships/notesSlide" Target="../notesSlides/notesSlide18.xml"/><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slide" Target="slide26.xml"/><Relationship Id="rId10" Type="http://schemas.openxmlformats.org/officeDocument/2006/relationships/slide" Target="slide9.xml"/><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18" Type="http://schemas.openxmlformats.org/officeDocument/2006/relationships/image" Target="../media/image6.svg"/><Relationship Id="rId3" Type="http://schemas.openxmlformats.org/officeDocument/2006/relationships/slide" Target="slide19.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19.xml"/><Relationship Id="rId16" Type="http://schemas.openxmlformats.org/officeDocument/2006/relationships/slide" Target="slide26.xml"/><Relationship Id="rId1" Type="http://schemas.openxmlformats.org/officeDocument/2006/relationships/slideLayout" Target="../slideLayouts/slideLayout18.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hyperlink" Target="https://github.com/PedroCarvalho98/Text-Summarizer-Pytorch" TargetMode="External"/><Relationship Id="rId10" Type="http://schemas.openxmlformats.org/officeDocument/2006/relationships/slide" Target="slide9.xml"/><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26.xml"/><Relationship Id="rId3" Type="http://schemas.openxmlformats.org/officeDocument/2006/relationships/slide" Target="slide5.xml"/><Relationship Id="rId7" Type="http://schemas.openxmlformats.org/officeDocument/2006/relationships/slide" Target="slide3.xml"/><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4.xml"/><Relationship Id="rId11" Type="http://schemas.openxmlformats.org/officeDocument/2006/relationships/slide" Target="slide10.xml"/><Relationship Id="rId5" Type="http://schemas.openxmlformats.org/officeDocument/2006/relationships/slide" Target="slide16.xml"/><Relationship Id="rId15" Type="http://schemas.openxmlformats.org/officeDocument/2006/relationships/image" Target="../media/image6.svg"/><Relationship Id="rId10" Type="http://schemas.openxmlformats.org/officeDocument/2006/relationships/image" Target="../media/image4.png"/><Relationship Id="rId4" Type="http://schemas.openxmlformats.org/officeDocument/2006/relationships/slide" Target="slide9.xml"/><Relationship Id="rId9" Type="http://schemas.openxmlformats.org/officeDocument/2006/relationships/slide" Target="slide25.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18" Type="http://schemas.openxmlformats.org/officeDocument/2006/relationships/image" Target="../media/image24.svg"/><Relationship Id="rId3" Type="http://schemas.openxmlformats.org/officeDocument/2006/relationships/slide" Target="slide20.xml"/><Relationship Id="rId21" Type="http://schemas.openxmlformats.org/officeDocument/2006/relationships/slide" Target="slide26.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23.png"/><Relationship Id="rId2" Type="http://schemas.openxmlformats.org/officeDocument/2006/relationships/notesSlide" Target="../notesSlides/notesSlide20.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image" Target="../media/image21.png"/><Relationship Id="rId23" Type="http://schemas.openxmlformats.org/officeDocument/2006/relationships/image" Target="../media/image6.svg"/><Relationship Id="rId10" Type="http://schemas.openxmlformats.org/officeDocument/2006/relationships/slide" Target="slide9.xml"/><Relationship Id="rId19" Type="http://schemas.openxmlformats.org/officeDocument/2006/relationships/image" Target="../media/image25.png"/><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 Id="rId22"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3" Type="http://schemas.openxmlformats.org/officeDocument/2006/relationships/slide" Target="slide21.xml"/><Relationship Id="rId7" Type="http://schemas.openxmlformats.org/officeDocument/2006/relationships/slide" Target="slide25.xml"/><Relationship Id="rId12" Type="http://schemas.openxmlformats.org/officeDocument/2006/relationships/image" Target="../media/image1.png"/><Relationship Id="rId17" Type="http://schemas.openxmlformats.org/officeDocument/2006/relationships/image" Target="../media/image6.svg"/><Relationship Id="rId2" Type="http://schemas.openxmlformats.org/officeDocument/2006/relationships/notesSlide" Target="../notesSlides/notesSlide21.xml"/><Relationship Id="rId16"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2.png"/><Relationship Id="rId15" Type="http://schemas.openxmlformats.org/officeDocument/2006/relationships/slide" Target="slide26.xml"/><Relationship Id="rId10" Type="http://schemas.openxmlformats.org/officeDocument/2006/relationships/slide" Target="slide9.xml"/><Relationship Id="rId4" Type="http://schemas.openxmlformats.org/officeDocument/2006/relationships/slide" Target="slide14.xml"/><Relationship Id="rId9" Type="http://schemas.openxmlformats.org/officeDocument/2006/relationships/slide" Target="slide5.xml"/><Relationship Id="rId1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slide" Target="slide16.xml"/><Relationship Id="rId18" Type="http://schemas.openxmlformats.org/officeDocument/2006/relationships/image" Target="../media/image5.png"/><Relationship Id="rId3" Type="http://schemas.openxmlformats.org/officeDocument/2006/relationships/slide" Target="slide22.xml"/><Relationship Id="rId7" Type="http://schemas.openxmlformats.org/officeDocument/2006/relationships/slide" Target="slide2.xml"/><Relationship Id="rId12" Type="http://schemas.openxmlformats.org/officeDocument/2006/relationships/slide" Target="slide9.xml"/><Relationship Id="rId17" Type="http://schemas.openxmlformats.org/officeDocument/2006/relationships/slide" Target="slide26.xml"/><Relationship Id="rId2" Type="http://schemas.openxmlformats.org/officeDocument/2006/relationships/notesSlide" Target="../notesSlides/notesSlide22.xml"/><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slide" Target="slide25.xml"/><Relationship Id="rId15" Type="http://schemas.openxmlformats.org/officeDocument/2006/relationships/slide" Target="slide14.xml"/><Relationship Id="rId10" Type="http://schemas.openxmlformats.org/officeDocument/2006/relationships/slide" Target="slide3.xml"/><Relationship Id="rId19" Type="http://schemas.openxmlformats.org/officeDocument/2006/relationships/image" Target="../media/image6.svg"/><Relationship Id="rId4" Type="http://schemas.openxmlformats.org/officeDocument/2006/relationships/image" Target="../media/image2.png"/><Relationship Id="rId9" Type="http://schemas.openxmlformats.org/officeDocument/2006/relationships/slide" Target="slide23.xml"/><Relationship Id="rId14"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22.xml"/><Relationship Id="rId18" Type="http://schemas.openxmlformats.org/officeDocument/2006/relationships/image" Target="../media/image6.svg"/><Relationship Id="rId3" Type="http://schemas.openxmlformats.org/officeDocument/2006/relationships/slide" Target="slide23.xml"/><Relationship Id="rId7" Type="http://schemas.openxmlformats.org/officeDocument/2006/relationships/image" Target="../media/image4.png"/><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23.xml"/><Relationship Id="rId16" Type="http://schemas.openxmlformats.org/officeDocument/2006/relationships/slide" Target="slide26.xml"/><Relationship Id="rId1" Type="http://schemas.openxmlformats.org/officeDocument/2006/relationships/slideLayout" Target="../slideLayouts/slideLayout4.xml"/><Relationship Id="rId6" Type="http://schemas.openxmlformats.org/officeDocument/2006/relationships/slide" Target="slide25.xml"/><Relationship Id="rId11" Type="http://schemas.openxmlformats.org/officeDocument/2006/relationships/slide" Target="slide2.xml"/><Relationship Id="rId5" Type="http://schemas.openxmlformats.org/officeDocument/2006/relationships/slide" Target="slide3.xml"/><Relationship Id="rId15" Type="http://schemas.openxmlformats.org/officeDocument/2006/relationships/slide" Target="slide14.xml"/><Relationship Id="rId10" Type="http://schemas.openxmlformats.org/officeDocument/2006/relationships/slide" Target="slide16.xml"/><Relationship Id="rId4" Type="http://schemas.openxmlformats.org/officeDocument/2006/relationships/image" Target="../media/image2.png"/><Relationship Id="rId9" Type="http://schemas.openxmlformats.org/officeDocument/2006/relationships/slide" Target="slide9.xml"/><Relationship Id="rId14"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1.png"/><Relationship Id="rId3" Type="http://schemas.openxmlformats.org/officeDocument/2006/relationships/slide" Target="slide24.xml"/><Relationship Id="rId7" Type="http://schemas.openxmlformats.org/officeDocument/2006/relationships/image" Target="../media/image4.png"/><Relationship Id="rId12" Type="http://schemas.openxmlformats.org/officeDocument/2006/relationships/slide" Target="slide2.xml"/><Relationship Id="rId2" Type="http://schemas.openxmlformats.org/officeDocument/2006/relationships/notesSlide" Target="../notesSlides/notesSlide24.xml"/><Relationship Id="rId16" Type="http://schemas.openxmlformats.org/officeDocument/2006/relationships/image" Target="../media/image6.svg"/><Relationship Id="rId1" Type="http://schemas.openxmlformats.org/officeDocument/2006/relationships/slideLayout" Target="../slideLayouts/slideLayout4.xml"/><Relationship Id="rId6" Type="http://schemas.openxmlformats.org/officeDocument/2006/relationships/slide" Target="slide25.xml"/><Relationship Id="rId11" Type="http://schemas.openxmlformats.org/officeDocument/2006/relationships/slide" Target="slide14.xml"/><Relationship Id="rId5" Type="http://schemas.openxmlformats.org/officeDocument/2006/relationships/slide" Target="slide3.xml"/><Relationship Id="rId15" Type="http://schemas.openxmlformats.org/officeDocument/2006/relationships/image" Target="../media/image5.png"/><Relationship Id="rId10" Type="http://schemas.openxmlformats.org/officeDocument/2006/relationships/slide" Target="slide16.xml"/><Relationship Id="rId4" Type="http://schemas.openxmlformats.org/officeDocument/2006/relationships/image" Target="../media/image2.png"/><Relationship Id="rId9" Type="http://schemas.openxmlformats.org/officeDocument/2006/relationships/slide" Target="slide9.xml"/><Relationship Id="rId14" Type="http://schemas.openxmlformats.org/officeDocument/2006/relationships/slide" Target="slide26.xml"/></Relationships>
</file>

<file path=ppt/slides/_rels/slide2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4.png"/><Relationship Id="rId3" Type="http://schemas.openxmlformats.org/officeDocument/2006/relationships/slide" Target="slide25.xml"/><Relationship Id="rId7" Type="http://schemas.openxmlformats.org/officeDocument/2006/relationships/slide" Target="slide9.xml"/><Relationship Id="rId12" Type="http://schemas.openxmlformats.org/officeDocument/2006/relationships/slide" Target="slide24.xml"/><Relationship Id="rId2" Type="http://schemas.openxmlformats.org/officeDocument/2006/relationships/notesSlide" Target="../notesSlides/notesSlide25.xml"/><Relationship Id="rId16" Type="http://schemas.openxmlformats.org/officeDocument/2006/relationships/image" Target="../media/image6.svg"/><Relationship Id="rId1" Type="http://schemas.openxmlformats.org/officeDocument/2006/relationships/slideLayout" Target="../slideLayouts/slideLayout19.xml"/><Relationship Id="rId6" Type="http://schemas.openxmlformats.org/officeDocument/2006/relationships/slide" Target="slide5.xml"/><Relationship Id="rId11" Type="http://schemas.openxmlformats.org/officeDocument/2006/relationships/image" Target="../media/image1.png"/><Relationship Id="rId5" Type="http://schemas.openxmlformats.org/officeDocument/2006/relationships/slide" Target="slide3.xml"/><Relationship Id="rId15" Type="http://schemas.openxmlformats.org/officeDocument/2006/relationships/image" Target="../media/image5.png"/><Relationship Id="rId10" Type="http://schemas.openxmlformats.org/officeDocument/2006/relationships/slide" Target="slide2.xml"/><Relationship Id="rId4" Type="http://schemas.openxmlformats.org/officeDocument/2006/relationships/image" Target="../media/image2.png"/><Relationship Id="rId9" Type="http://schemas.openxmlformats.org/officeDocument/2006/relationships/slide" Target="slide14.xml"/><Relationship Id="rId14" Type="http://schemas.openxmlformats.org/officeDocument/2006/relationships/slide" Target="slide26.xml"/></Relationships>
</file>

<file path=ppt/slides/_rels/slide2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1.png"/><Relationship Id="rId18" Type="http://schemas.openxmlformats.org/officeDocument/2006/relationships/hyperlink" Target="https://arxiv.org/pdf/1705.04304.pdf" TargetMode="External"/><Relationship Id="rId3" Type="http://schemas.openxmlformats.org/officeDocument/2006/relationships/slide" Target="slide24.xml"/><Relationship Id="rId7" Type="http://schemas.openxmlformats.org/officeDocument/2006/relationships/slide" Target="slide3.xml"/><Relationship Id="rId12" Type="http://schemas.openxmlformats.org/officeDocument/2006/relationships/slide" Target="slide2.xml"/><Relationship Id="rId17" Type="http://schemas.openxmlformats.org/officeDocument/2006/relationships/hyperlink" Target="https://github.com/PedroCarvalho98/Text-Summarizer-Pytorch" TargetMode="External"/><Relationship Id="rId2" Type="http://schemas.openxmlformats.org/officeDocument/2006/relationships/notesSlide" Target="../notesSlides/notesSlide26.xml"/><Relationship Id="rId16" Type="http://schemas.openxmlformats.org/officeDocument/2006/relationships/image" Target="../media/image29.svg"/><Relationship Id="rId1" Type="http://schemas.openxmlformats.org/officeDocument/2006/relationships/slideLayout" Target="../slideLayouts/slideLayout19.xml"/><Relationship Id="rId6" Type="http://schemas.openxmlformats.org/officeDocument/2006/relationships/image" Target="../media/image2.png"/><Relationship Id="rId11" Type="http://schemas.openxmlformats.org/officeDocument/2006/relationships/slide" Target="slide14.xml"/><Relationship Id="rId5" Type="http://schemas.openxmlformats.org/officeDocument/2006/relationships/slide" Target="slide25.xml"/><Relationship Id="rId15" Type="http://schemas.openxmlformats.org/officeDocument/2006/relationships/image" Target="../media/image28.png"/><Relationship Id="rId10" Type="http://schemas.openxmlformats.org/officeDocument/2006/relationships/slide" Target="slide16.xml"/><Relationship Id="rId19" Type="http://schemas.openxmlformats.org/officeDocument/2006/relationships/hyperlink" Target="https://arxiv.org/abs/1704.0" TargetMode="External"/><Relationship Id="rId4" Type="http://schemas.openxmlformats.org/officeDocument/2006/relationships/slide" Target="slide26.xml"/><Relationship Id="rId9" Type="http://schemas.openxmlformats.org/officeDocument/2006/relationships/slide" Target="slide9.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24.xml"/><Relationship Id="rId3" Type="http://schemas.openxmlformats.org/officeDocument/2006/relationships/slide" Target="slide5.xml"/><Relationship Id="rId7" Type="http://schemas.openxmlformats.org/officeDocument/2006/relationships/slide" Target="slide3.xml"/><Relationship Id="rId12" Type="http://schemas.openxmlformats.org/officeDocument/2006/relationships/image" Target="../media/image1.png"/><Relationship Id="rId2" Type="http://schemas.openxmlformats.org/officeDocument/2006/relationships/notesSlide" Target="../notesSlides/notesSlide3.xml"/><Relationship Id="rId16" Type="http://schemas.openxmlformats.org/officeDocument/2006/relationships/image" Target="../media/image6.svg"/><Relationship Id="rId1" Type="http://schemas.openxmlformats.org/officeDocument/2006/relationships/slideLayout" Target="../slideLayouts/slideLayout5.xml"/><Relationship Id="rId6" Type="http://schemas.openxmlformats.org/officeDocument/2006/relationships/slide" Target="slide14.xml"/><Relationship Id="rId11" Type="http://schemas.openxmlformats.org/officeDocument/2006/relationships/slide" Target="slide2.xml"/><Relationship Id="rId5" Type="http://schemas.openxmlformats.org/officeDocument/2006/relationships/slide" Target="slide16.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slide" Target="slide9.xml"/><Relationship Id="rId9" Type="http://schemas.openxmlformats.org/officeDocument/2006/relationships/slide" Target="slide25.xml"/><Relationship Id="rId14" Type="http://schemas.openxmlformats.org/officeDocument/2006/relationships/slide" Target="slide26.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24.xml"/><Relationship Id="rId3" Type="http://schemas.openxmlformats.org/officeDocument/2006/relationships/slide" Target="slide5.xml"/><Relationship Id="rId7" Type="http://schemas.openxmlformats.org/officeDocument/2006/relationships/slide" Target="slide3.xml"/><Relationship Id="rId12" Type="http://schemas.openxmlformats.org/officeDocument/2006/relationships/image" Target="../media/image1.png"/><Relationship Id="rId2" Type="http://schemas.openxmlformats.org/officeDocument/2006/relationships/notesSlide" Target="../notesSlides/notesSlide4.xml"/><Relationship Id="rId16" Type="http://schemas.openxmlformats.org/officeDocument/2006/relationships/image" Target="../media/image6.svg"/><Relationship Id="rId1" Type="http://schemas.openxmlformats.org/officeDocument/2006/relationships/slideLayout" Target="../slideLayouts/slideLayout5.xml"/><Relationship Id="rId6" Type="http://schemas.openxmlformats.org/officeDocument/2006/relationships/slide" Target="slide14.xml"/><Relationship Id="rId11" Type="http://schemas.openxmlformats.org/officeDocument/2006/relationships/slide" Target="slide2.xml"/><Relationship Id="rId5" Type="http://schemas.openxmlformats.org/officeDocument/2006/relationships/slide" Target="slide16.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slide" Target="slide9.xml"/><Relationship Id="rId9" Type="http://schemas.openxmlformats.org/officeDocument/2006/relationships/slide" Target="slide25.xml"/><Relationship Id="rId14" Type="http://schemas.openxmlformats.org/officeDocument/2006/relationships/slide" Target="slide26.xml"/></Relationships>
</file>

<file path=ppt/slides/_rels/slide5.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4.png"/><Relationship Id="rId18" Type="http://schemas.openxmlformats.org/officeDocument/2006/relationships/image" Target="../media/image8.svg"/><Relationship Id="rId3" Type="http://schemas.openxmlformats.org/officeDocument/2006/relationships/slide" Target="slide6.xml"/><Relationship Id="rId21" Type="http://schemas.openxmlformats.org/officeDocument/2006/relationships/slide" Target="slide26.xml"/><Relationship Id="rId7" Type="http://schemas.openxmlformats.org/officeDocument/2006/relationships/slide" Target="slide16.xml"/><Relationship Id="rId12" Type="http://schemas.openxmlformats.org/officeDocument/2006/relationships/slide" Target="slide25.xml"/><Relationship Id="rId17" Type="http://schemas.openxmlformats.org/officeDocument/2006/relationships/image" Target="../media/image7.png"/><Relationship Id="rId2" Type="http://schemas.openxmlformats.org/officeDocument/2006/relationships/notesSlide" Target="../notesSlides/notesSlide5.xml"/><Relationship Id="rId16" Type="http://schemas.openxmlformats.org/officeDocument/2006/relationships/slide" Target="slide24.xml"/><Relationship Id="rId20" Type="http://schemas.openxmlformats.org/officeDocument/2006/relationships/image" Target="../media/image10.svg"/><Relationship Id="rId1" Type="http://schemas.openxmlformats.org/officeDocument/2006/relationships/slideLayout" Target="../slideLayouts/slideLayout12.xml"/><Relationship Id="rId6" Type="http://schemas.openxmlformats.org/officeDocument/2006/relationships/slide" Target="slide9.xml"/><Relationship Id="rId11" Type="http://schemas.openxmlformats.org/officeDocument/2006/relationships/slide" Target="slide3.xml"/><Relationship Id="rId5" Type="http://schemas.openxmlformats.org/officeDocument/2006/relationships/slide" Target="slide8.xml"/><Relationship Id="rId15" Type="http://schemas.openxmlformats.org/officeDocument/2006/relationships/image" Target="../media/image1.png"/><Relationship Id="rId23" Type="http://schemas.openxmlformats.org/officeDocument/2006/relationships/image" Target="../media/image6.svg"/><Relationship Id="rId10" Type="http://schemas.openxmlformats.org/officeDocument/2006/relationships/image" Target="../media/image2.png"/><Relationship Id="rId19" Type="http://schemas.openxmlformats.org/officeDocument/2006/relationships/image" Target="../media/image9.png"/><Relationship Id="rId4" Type="http://schemas.openxmlformats.org/officeDocument/2006/relationships/slide" Target="slide7.xml"/><Relationship Id="rId9" Type="http://schemas.openxmlformats.org/officeDocument/2006/relationships/slide" Target="slide5.xml"/><Relationship Id="rId14" Type="http://schemas.openxmlformats.org/officeDocument/2006/relationships/slide" Target="slide2.xml"/><Relationship Id="rId22"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7.xml"/><Relationship Id="rId18" Type="http://schemas.openxmlformats.org/officeDocument/2006/relationships/slide" Target="slide26.xml"/><Relationship Id="rId3" Type="http://schemas.openxmlformats.org/officeDocument/2006/relationships/slide" Target="slide9.xml"/><Relationship Id="rId7" Type="http://schemas.openxmlformats.org/officeDocument/2006/relationships/image" Target="../media/image2.png"/><Relationship Id="rId12" Type="http://schemas.openxmlformats.org/officeDocument/2006/relationships/image" Target="../media/image1.png"/><Relationship Id="rId17" Type="http://schemas.openxmlformats.org/officeDocument/2006/relationships/image" Target="../media/image10.svg"/><Relationship Id="rId2" Type="http://schemas.openxmlformats.org/officeDocument/2006/relationships/notesSlide" Target="../notesSlides/notesSlide6.xml"/><Relationship Id="rId16" Type="http://schemas.openxmlformats.org/officeDocument/2006/relationships/image" Target="../media/image9.png"/><Relationship Id="rId20" Type="http://schemas.openxmlformats.org/officeDocument/2006/relationships/image" Target="../media/image6.svg"/><Relationship Id="rId1" Type="http://schemas.openxmlformats.org/officeDocument/2006/relationships/slideLayout" Target="../slideLayouts/slideLayout16.xml"/><Relationship Id="rId6" Type="http://schemas.openxmlformats.org/officeDocument/2006/relationships/slide" Target="slide6.xml"/><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slide" Target="slide24.xml"/><Relationship Id="rId10" Type="http://schemas.openxmlformats.org/officeDocument/2006/relationships/image" Target="../media/image4.png"/><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slide" Target="slide25.xml"/><Relationship Id="rId14"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6.xml"/><Relationship Id="rId18" Type="http://schemas.openxmlformats.org/officeDocument/2006/relationships/slide" Target="slide26.xml"/><Relationship Id="rId3" Type="http://schemas.openxmlformats.org/officeDocument/2006/relationships/slide" Target="slide9.xml"/><Relationship Id="rId7" Type="http://schemas.openxmlformats.org/officeDocument/2006/relationships/image" Target="../media/image2.png"/><Relationship Id="rId12" Type="http://schemas.openxmlformats.org/officeDocument/2006/relationships/image" Target="../media/image1.png"/><Relationship Id="rId17" Type="http://schemas.openxmlformats.org/officeDocument/2006/relationships/image" Target="../media/image8.svg"/><Relationship Id="rId2" Type="http://schemas.openxmlformats.org/officeDocument/2006/relationships/notesSlide" Target="../notesSlides/notesSlide7.xml"/><Relationship Id="rId16" Type="http://schemas.openxmlformats.org/officeDocument/2006/relationships/image" Target="../media/image7.png"/><Relationship Id="rId20" Type="http://schemas.openxmlformats.org/officeDocument/2006/relationships/image" Target="../media/image6.svg"/><Relationship Id="rId1" Type="http://schemas.openxmlformats.org/officeDocument/2006/relationships/slideLayout" Target="../slideLayouts/slideLayout14.xml"/><Relationship Id="rId6" Type="http://schemas.openxmlformats.org/officeDocument/2006/relationships/slide" Target="slide7.xml"/><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slide" Target="slide24.xml"/><Relationship Id="rId10" Type="http://schemas.openxmlformats.org/officeDocument/2006/relationships/image" Target="../media/image4.png"/><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slide" Target="slide25.xml"/><Relationship Id="rId14"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6.xml"/><Relationship Id="rId18" Type="http://schemas.openxmlformats.org/officeDocument/2006/relationships/image" Target="../media/image6.svg"/><Relationship Id="rId3" Type="http://schemas.openxmlformats.org/officeDocument/2006/relationships/slide" Target="slide9.xml"/><Relationship Id="rId7" Type="http://schemas.openxmlformats.org/officeDocument/2006/relationships/image" Target="../media/image2.png"/><Relationship Id="rId12" Type="http://schemas.openxmlformats.org/officeDocument/2006/relationships/image" Target="../media/image1.png"/><Relationship Id="rId17" Type="http://schemas.openxmlformats.org/officeDocument/2006/relationships/image" Target="../media/image5.png"/><Relationship Id="rId2" Type="http://schemas.openxmlformats.org/officeDocument/2006/relationships/notesSlide" Target="../notesSlides/notesSlide8.xml"/><Relationship Id="rId16" Type="http://schemas.openxmlformats.org/officeDocument/2006/relationships/slide" Target="slide26.xml"/><Relationship Id="rId1" Type="http://schemas.openxmlformats.org/officeDocument/2006/relationships/slideLayout" Target="../slideLayouts/slideLayout17.xml"/><Relationship Id="rId6" Type="http://schemas.openxmlformats.org/officeDocument/2006/relationships/slide" Target="slide8.xml"/><Relationship Id="rId11" Type="http://schemas.openxmlformats.org/officeDocument/2006/relationships/slide" Target="slide2.xml"/><Relationship Id="rId5" Type="http://schemas.openxmlformats.org/officeDocument/2006/relationships/slide" Target="slide14.xml"/><Relationship Id="rId15" Type="http://schemas.openxmlformats.org/officeDocument/2006/relationships/slide" Target="slide24.xml"/><Relationship Id="rId10" Type="http://schemas.openxmlformats.org/officeDocument/2006/relationships/image" Target="../media/image4.png"/><Relationship Id="rId4" Type="http://schemas.openxmlformats.org/officeDocument/2006/relationships/slide" Target="slide16.xml"/><Relationship Id="rId9" Type="http://schemas.openxmlformats.org/officeDocument/2006/relationships/slide" Target="slide25.xml"/><Relationship Id="rId14"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png"/><Relationship Id="rId3" Type="http://schemas.openxmlformats.org/officeDocument/2006/relationships/slide" Target="slide10.xml"/><Relationship Id="rId7" Type="http://schemas.openxmlformats.org/officeDocument/2006/relationships/image" Target="../media/image2.png"/><Relationship Id="rId12" Type="http://schemas.openxmlformats.org/officeDocument/2006/relationships/slide" Target="slide2.xml"/><Relationship Id="rId17" Type="http://schemas.openxmlformats.org/officeDocument/2006/relationships/image" Target="../media/image6.svg"/><Relationship Id="rId2" Type="http://schemas.openxmlformats.org/officeDocument/2006/relationships/notesSlide" Target="../notesSlides/notesSlide9.xml"/><Relationship Id="rId16"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4.xml"/><Relationship Id="rId11" Type="http://schemas.openxmlformats.org/officeDocument/2006/relationships/slide" Target="slide5.xml"/><Relationship Id="rId5" Type="http://schemas.openxmlformats.org/officeDocument/2006/relationships/slide" Target="slide16.xml"/><Relationship Id="rId15" Type="http://schemas.openxmlformats.org/officeDocument/2006/relationships/slide" Target="slide26.xml"/><Relationship Id="rId10" Type="http://schemas.openxmlformats.org/officeDocument/2006/relationships/image" Target="../media/image4.png"/><Relationship Id="rId4" Type="http://schemas.openxmlformats.org/officeDocument/2006/relationships/slide" Target="slide9.xml"/><Relationship Id="rId9" Type="http://schemas.openxmlformats.org/officeDocument/2006/relationships/slide" Target="slide25.xml"/><Relationship Id="rId1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1"/>
          <p:cNvGrpSpPr/>
          <p:nvPr/>
        </p:nvGrpSpPr>
        <p:grpSpPr>
          <a:xfrm>
            <a:off x="101721" y="4505825"/>
            <a:ext cx="8940558" cy="84600"/>
            <a:chOff x="155346" y="4358775"/>
            <a:chExt cx="8934304" cy="84600"/>
          </a:xfrm>
        </p:grpSpPr>
        <p:cxnSp>
          <p:nvCxnSpPr>
            <p:cNvPr id="344" name="Google Shape;344;p31"/>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345" name="Google Shape;345;p31"/>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1"/>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347" name="Google Shape;347;p31">
            <a:hlinkClick r:id="rId3" action="ppaction://hlinksldjump"/>
          </p:cNvPr>
          <p:cNvSpPr txBox="1"/>
          <p:nvPr/>
        </p:nvSpPr>
        <p:spPr>
          <a:xfrm>
            <a:off x="299092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348" name="Google Shape;348;p31">
            <a:hlinkClick r:id="rId4" action="ppaction://hlinksldjump"/>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349" name="Google Shape;349;p31">
            <a:hlinkClick r:id="rId5" action="ppaction://hlinksldjump"/>
          </p:cNvPr>
          <p:cNvSpPr txBox="1"/>
          <p:nvPr/>
        </p:nvSpPr>
        <p:spPr>
          <a:xfrm>
            <a:off x="456901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350" name="Google Shape;350;p31">
            <a:hlinkClick r:id="rId6"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pic>
        <p:nvPicPr>
          <p:cNvPr id="351" name="Google Shape;351;p31">
            <a:hlinkClick r:id="rId7" action="ppaction://hlinksldjump"/>
          </p:cNvPr>
          <p:cNvPicPr preferRelativeResize="0"/>
          <p:nvPr/>
        </p:nvPicPr>
        <p:blipFill>
          <a:blip r:embed="rId8">
            <a:alphaModFix/>
          </a:blip>
          <a:stretch>
            <a:fillRect/>
          </a:stretch>
        </p:blipFill>
        <p:spPr>
          <a:xfrm>
            <a:off x="713224" y="585350"/>
            <a:ext cx="360887" cy="260251"/>
          </a:xfrm>
          <a:prstGeom prst="rect">
            <a:avLst/>
          </a:prstGeom>
          <a:noFill/>
          <a:ln>
            <a:noFill/>
          </a:ln>
        </p:spPr>
      </p:pic>
      <p:sp>
        <p:nvSpPr>
          <p:cNvPr id="352" name="Google Shape;352;p31">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a:hlinkClick r:id="rId7"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354" name="Google Shape;354;p31">
            <a:hlinkClick r:id="rId7" action="ppaction://hlinksldjump"/>
          </p:cNvPr>
          <p:cNvPicPr preferRelativeResize="0"/>
          <p:nvPr/>
        </p:nvPicPr>
        <p:blipFill rotWithShape="1">
          <a:blip r:embed="rId9">
            <a:alphaModFix/>
          </a:blip>
          <a:srcRect/>
          <a:stretch/>
        </p:blipFill>
        <p:spPr>
          <a:xfrm>
            <a:off x="881657" y="4626989"/>
            <a:ext cx="274320" cy="274320"/>
          </a:xfrm>
          <a:prstGeom prst="rect">
            <a:avLst/>
          </a:prstGeom>
          <a:noFill/>
          <a:ln>
            <a:noFill/>
          </a:ln>
        </p:spPr>
      </p:pic>
      <p:sp>
        <p:nvSpPr>
          <p:cNvPr id="355" name="Google Shape;355;p31">
            <a:hlinkClick r:id="rId10"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356" name="Google Shape;356;p31">
            <a:hlinkClick r:id="rId11" action="ppaction://hlinksldjump"/>
          </p:cNvPr>
          <p:cNvSpPr txBox="1"/>
          <p:nvPr/>
        </p:nvSpPr>
        <p:spPr>
          <a:xfrm>
            <a:off x="614712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357" name="Google Shape;357;p31">
            <a:hlinkClick r:id="rId11" action="ppaction://hlinksldjump"/>
          </p:cNvPr>
          <p:cNvPicPr preferRelativeResize="0"/>
          <p:nvPr/>
        </p:nvPicPr>
        <p:blipFill>
          <a:blip r:embed="rId12">
            <a:alphaModFix/>
          </a:blip>
          <a:stretch>
            <a:fillRect/>
          </a:stretch>
        </p:blipFill>
        <p:spPr>
          <a:xfrm>
            <a:off x="6364488" y="4588783"/>
            <a:ext cx="360876" cy="341206"/>
          </a:xfrm>
          <a:prstGeom prst="rect">
            <a:avLst/>
          </a:prstGeom>
          <a:noFill/>
          <a:ln>
            <a:noFill/>
          </a:ln>
        </p:spPr>
      </p:pic>
      <p:sp>
        <p:nvSpPr>
          <p:cNvPr id="359" name="Google Shape;359;p31"/>
          <p:cNvSpPr txBox="1">
            <a:spLocks noGrp="1"/>
          </p:cNvSpPr>
          <p:nvPr>
            <p:ph type="subTitle" idx="1"/>
          </p:nvPr>
        </p:nvSpPr>
        <p:spPr>
          <a:xfrm>
            <a:off x="2485647" y="3193260"/>
            <a:ext cx="4172700" cy="4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rPr>
              <a:t>SI-II MP1</a:t>
            </a:r>
            <a:endParaRPr b="1" dirty="0">
              <a:solidFill>
                <a:schemeClr val="accent1"/>
              </a:solidFill>
            </a:endParaRPr>
          </a:p>
        </p:txBody>
      </p:sp>
      <p:sp>
        <p:nvSpPr>
          <p:cNvPr id="472" name="Google Shape;472;p31">
            <a:hlinkClick r:id="rId13"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473" name="Google Shape;473;p31">
            <a:hlinkClick r:id="rId13" action="ppaction://hlinksldjump"/>
          </p:cNvPr>
          <p:cNvPicPr preferRelativeResize="0"/>
          <p:nvPr/>
        </p:nvPicPr>
        <p:blipFill rotWithShape="1">
          <a:blip r:embed="rId14">
            <a:alphaModFix/>
          </a:blip>
          <a:srcRect t="2723" b="2723"/>
          <a:stretch/>
        </p:blipFill>
        <p:spPr>
          <a:xfrm>
            <a:off x="8016583" y="4656705"/>
            <a:ext cx="217200" cy="205362"/>
          </a:xfrm>
          <a:prstGeom prst="rect">
            <a:avLst/>
          </a:prstGeom>
          <a:noFill/>
          <a:ln>
            <a:noFill/>
          </a:ln>
        </p:spPr>
      </p:pic>
      <p:sp>
        <p:nvSpPr>
          <p:cNvPr id="136" name="TextBox 135">
            <a:extLst>
              <a:ext uri="{FF2B5EF4-FFF2-40B4-BE49-F238E27FC236}">
                <a16:creationId xmlns:a16="http://schemas.microsoft.com/office/drawing/2014/main" id="{8433B15B-2F47-1F72-71BB-6C4F61C97D45}"/>
              </a:ext>
            </a:extLst>
          </p:cNvPr>
          <p:cNvSpPr txBox="1"/>
          <p:nvPr/>
        </p:nvSpPr>
        <p:spPr>
          <a:xfrm>
            <a:off x="1468331" y="1400558"/>
            <a:ext cx="6207333" cy="1938992"/>
          </a:xfrm>
          <a:prstGeom prst="rect">
            <a:avLst/>
          </a:prstGeom>
          <a:noFill/>
        </p:spPr>
        <p:txBody>
          <a:bodyPr wrap="square">
            <a:spAutoFit/>
          </a:bodyPr>
          <a:lstStyle/>
          <a:p>
            <a:pPr algn="ctr"/>
            <a:r>
              <a:rPr lang="en-US" sz="4000" dirty="0">
                <a:solidFill>
                  <a:schemeClr val="bg1">
                    <a:lumMod val="25000"/>
                  </a:schemeClr>
                </a:solidFill>
                <a:latin typeface="Poppins ExtraBold"/>
                <a:cs typeface="Poppins ExtraBold"/>
                <a:sym typeface="Poppins ExtraBold"/>
              </a:rPr>
              <a:t>Text Summarization using Reinforcement Learning</a:t>
            </a:r>
          </a:p>
        </p:txBody>
      </p:sp>
      <p:sp>
        <p:nvSpPr>
          <p:cNvPr id="141" name="Google Shape;359;p31">
            <a:extLst>
              <a:ext uri="{FF2B5EF4-FFF2-40B4-BE49-F238E27FC236}">
                <a16:creationId xmlns:a16="http://schemas.microsoft.com/office/drawing/2014/main" id="{15247A0D-5FCB-D03B-312D-BC989422725F}"/>
              </a:ext>
            </a:extLst>
          </p:cNvPr>
          <p:cNvSpPr txBox="1">
            <a:spLocks/>
          </p:cNvSpPr>
          <p:nvPr/>
        </p:nvSpPr>
        <p:spPr>
          <a:xfrm>
            <a:off x="4175011" y="3744676"/>
            <a:ext cx="4172700" cy="45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Libre Franklin"/>
              <a:buNone/>
              <a:defRPr sz="1600" b="0" i="0" u="none" strike="noStrike" cap="none">
                <a:solidFill>
                  <a:schemeClr val="dk2"/>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2pPr>
            <a:lvl3pPr marL="1371600" marR="0" lvl="2"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3pPr>
            <a:lvl4pPr marL="1828800" marR="0" lvl="3"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4pPr>
            <a:lvl5pPr marL="2286000" marR="0" lvl="4"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5pPr>
            <a:lvl6pPr marL="2743200" marR="0" lvl="5"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6pPr>
            <a:lvl7pPr marL="3200400" marR="0" lvl="6"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7pPr>
            <a:lvl8pPr marL="3657600" marR="0" lvl="7"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8pPr>
            <a:lvl9pPr marL="4114800" marR="0" lvl="8" indent="-317500" algn="ctr" rtl="0">
              <a:lnSpc>
                <a:spcPct val="100000"/>
              </a:lnSpc>
              <a:spcBef>
                <a:spcPts val="0"/>
              </a:spcBef>
              <a:spcAft>
                <a:spcPts val="0"/>
              </a:spcAft>
              <a:buClr>
                <a:schemeClr val="dk2"/>
              </a:buClr>
              <a:buSzPts val="2800"/>
              <a:buFont typeface="Libre Franklin"/>
              <a:buNone/>
              <a:defRPr sz="2800" b="0" i="0" u="none" strike="noStrike" cap="none">
                <a:solidFill>
                  <a:schemeClr val="dk2"/>
                </a:solidFill>
                <a:latin typeface="Libre Franklin"/>
                <a:ea typeface="Libre Franklin"/>
                <a:cs typeface="Libre Franklin"/>
                <a:sym typeface="Libre Franklin"/>
              </a:defRPr>
            </a:lvl9pPr>
          </a:lstStyle>
          <a:p>
            <a:pPr marL="0" indent="0"/>
            <a:r>
              <a:rPr lang="en-US" b="1" dirty="0">
                <a:solidFill>
                  <a:schemeClr val="accent1"/>
                </a:solidFill>
              </a:rPr>
              <a:t>Beatriz Costa</a:t>
            </a:r>
          </a:p>
          <a:p>
            <a:pPr marL="0" indent="0"/>
            <a:r>
              <a:rPr lang="en-US" b="1" dirty="0">
                <a:solidFill>
                  <a:schemeClr val="accent1"/>
                </a:solidFill>
              </a:rPr>
              <a:t>Luís Silva</a:t>
            </a:r>
          </a:p>
          <a:p>
            <a:pPr marL="0" indent="0"/>
            <a:r>
              <a:rPr lang="en-US" b="1" dirty="0">
                <a:solidFill>
                  <a:schemeClr val="accent1"/>
                </a:solidFill>
              </a:rPr>
              <a:t>Pedro Carvalho</a:t>
            </a:r>
          </a:p>
          <a:p>
            <a:pPr marL="0" indent="0"/>
            <a:r>
              <a:rPr lang="en-US" b="1" dirty="0">
                <a:solidFill>
                  <a:schemeClr val="accent1"/>
                </a:solidFill>
              </a:rPr>
              <a:t>Tiago </a:t>
            </a:r>
            <a:r>
              <a:rPr lang="en-US" b="1" dirty="0" err="1">
                <a:solidFill>
                  <a:schemeClr val="accent1"/>
                </a:solidFill>
              </a:rPr>
              <a:t>Pinho</a:t>
            </a:r>
            <a:endParaRPr lang="en-US" b="1" dirty="0">
              <a:solidFill>
                <a:schemeClr val="accent1"/>
              </a:solidFill>
            </a:endParaRPr>
          </a:p>
        </p:txBody>
      </p:sp>
      <p:sp>
        <p:nvSpPr>
          <p:cNvPr id="18" name="Freeform: Shape 17">
            <a:extLst>
              <a:ext uri="{FF2B5EF4-FFF2-40B4-BE49-F238E27FC236}">
                <a16:creationId xmlns:a16="http://schemas.microsoft.com/office/drawing/2014/main" id="{2D8E9CF6-0563-26A1-1A32-2D03AF026D3D}"/>
              </a:ext>
            </a:extLst>
          </p:cNvPr>
          <p:cNvSpPr/>
          <p:nvPr/>
        </p:nvSpPr>
        <p:spPr>
          <a:xfrm>
            <a:off x="4478205" y="1281790"/>
            <a:ext cx="53603" cy="76211"/>
          </a:xfrm>
          <a:custGeom>
            <a:avLst/>
            <a:gdLst>
              <a:gd name="connsiteX0" fmla="*/ 53603 w 53603"/>
              <a:gd name="connsiteY0" fmla="*/ 0 h 76211"/>
              <a:gd name="connsiteX1" fmla="*/ 41682 w 53603"/>
              <a:gd name="connsiteY1" fmla="*/ 0 h 76211"/>
              <a:gd name="connsiteX2" fmla="*/ 41682 w 53603"/>
              <a:gd name="connsiteY2" fmla="*/ 27632 h 76211"/>
              <a:gd name="connsiteX3" fmla="*/ 41465 w 53603"/>
              <a:gd name="connsiteY3" fmla="*/ 27632 h 76211"/>
              <a:gd name="connsiteX4" fmla="*/ 33633 w 53603"/>
              <a:gd name="connsiteY4" fmla="*/ 21160 h 76211"/>
              <a:gd name="connsiteX5" fmla="*/ 23436 w 53603"/>
              <a:gd name="connsiteY5" fmla="*/ 19161 h 76211"/>
              <a:gd name="connsiteX6" fmla="*/ 12108 w 53603"/>
              <a:gd name="connsiteY6" fmla="*/ 22110 h 76211"/>
              <a:gd name="connsiteX7" fmla="*/ 3447 w 53603"/>
              <a:gd name="connsiteY7" fmla="*/ 31314 h 76211"/>
              <a:gd name="connsiteX8" fmla="*/ 0 w 53603"/>
              <a:gd name="connsiteY8" fmla="*/ 47321 h 76211"/>
              <a:gd name="connsiteX9" fmla="*/ 2770 w 53603"/>
              <a:gd name="connsiteY9" fmla="*/ 62025 h 76211"/>
              <a:gd name="connsiteX10" fmla="*/ 11177 w 53603"/>
              <a:gd name="connsiteY10" fmla="*/ 72331 h 76211"/>
              <a:gd name="connsiteX11" fmla="*/ 25325 w 53603"/>
              <a:gd name="connsiteY11" fmla="*/ 76211 h 76211"/>
              <a:gd name="connsiteX12" fmla="*/ 35080 w 53603"/>
              <a:gd name="connsiteY12" fmla="*/ 74132 h 76211"/>
              <a:gd name="connsiteX13" fmla="*/ 42084 w 53603"/>
              <a:gd name="connsiteY13" fmla="*/ 67425 h 76211"/>
              <a:gd name="connsiteX14" fmla="*/ 42290 w 53603"/>
              <a:gd name="connsiteY14" fmla="*/ 67425 h 76211"/>
              <a:gd name="connsiteX15" fmla="*/ 42290 w 53603"/>
              <a:gd name="connsiteY15" fmla="*/ 74740 h 76211"/>
              <a:gd name="connsiteX16" fmla="*/ 53599 w 53603"/>
              <a:gd name="connsiteY16" fmla="*/ 74740 h 76211"/>
              <a:gd name="connsiteX17" fmla="*/ 53599 w 53603"/>
              <a:gd name="connsiteY17" fmla="*/ 0 h 76211"/>
              <a:gd name="connsiteX18" fmla="*/ 11929 w 53603"/>
              <a:gd name="connsiteY18" fmla="*/ 48264 h 76211"/>
              <a:gd name="connsiteX19" fmla="*/ 13381 w 53603"/>
              <a:gd name="connsiteY19" fmla="*/ 38831 h 76211"/>
              <a:gd name="connsiteX20" fmla="*/ 18200 w 53603"/>
              <a:gd name="connsiteY20" fmla="*/ 31516 h 76211"/>
              <a:gd name="connsiteX21" fmla="*/ 27127 w 53603"/>
              <a:gd name="connsiteY21" fmla="*/ 28582 h 76211"/>
              <a:gd name="connsiteX22" fmla="*/ 38068 w 53603"/>
              <a:gd name="connsiteY22" fmla="*/ 33629 h 76211"/>
              <a:gd name="connsiteX23" fmla="*/ 42096 w 53603"/>
              <a:gd name="connsiteY23" fmla="*/ 47644 h 76211"/>
              <a:gd name="connsiteX24" fmla="*/ 40542 w 53603"/>
              <a:gd name="connsiteY24" fmla="*/ 56803 h 76211"/>
              <a:gd name="connsiteX25" fmla="*/ 35590 w 53603"/>
              <a:gd name="connsiteY25" fmla="*/ 63936 h 76211"/>
              <a:gd name="connsiteX26" fmla="*/ 26910 w 53603"/>
              <a:gd name="connsiteY26" fmla="*/ 66813 h 76211"/>
              <a:gd name="connsiteX27" fmla="*/ 18412 w 53603"/>
              <a:gd name="connsiteY27" fmla="*/ 64077 h 76211"/>
              <a:gd name="connsiteX28" fmla="*/ 13506 w 53603"/>
              <a:gd name="connsiteY28" fmla="*/ 57221 h 76211"/>
              <a:gd name="connsiteX29" fmla="*/ 11929 w 53603"/>
              <a:gd name="connsiteY29" fmla="*/ 48264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603" h="76211">
                <a:moveTo>
                  <a:pt x="53603" y="0"/>
                </a:moveTo>
                <a:lnTo>
                  <a:pt x="41682" y="0"/>
                </a:lnTo>
                <a:lnTo>
                  <a:pt x="41682" y="27632"/>
                </a:lnTo>
                <a:lnTo>
                  <a:pt x="41465" y="27632"/>
                </a:lnTo>
                <a:cubicBezTo>
                  <a:pt x="39531" y="24672"/>
                  <a:pt x="36927" y="22509"/>
                  <a:pt x="33633" y="21160"/>
                </a:cubicBezTo>
                <a:cubicBezTo>
                  <a:pt x="30342" y="19811"/>
                  <a:pt x="26948" y="19138"/>
                  <a:pt x="23436" y="19161"/>
                </a:cubicBezTo>
                <a:cubicBezTo>
                  <a:pt x="19427" y="19142"/>
                  <a:pt x="15646" y="20130"/>
                  <a:pt x="12108" y="22110"/>
                </a:cubicBezTo>
                <a:cubicBezTo>
                  <a:pt x="8558" y="24090"/>
                  <a:pt x="5678" y="27157"/>
                  <a:pt x="3447" y="31314"/>
                </a:cubicBezTo>
                <a:cubicBezTo>
                  <a:pt x="1216" y="35480"/>
                  <a:pt x="61" y="40808"/>
                  <a:pt x="0" y="47321"/>
                </a:cubicBezTo>
                <a:cubicBezTo>
                  <a:pt x="0" y="52786"/>
                  <a:pt x="923" y="57692"/>
                  <a:pt x="2770" y="62025"/>
                </a:cubicBezTo>
                <a:cubicBezTo>
                  <a:pt x="4625" y="66368"/>
                  <a:pt x="7422" y="69796"/>
                  <a:pt x="11177" y="72331"/>
                </a:cubicBezTo>
                <a:cubicBezTo>
                  <a:pt x="14928" y="74862"/>
                  <a:pt x="19640" y="76158"/>
                  <a:pt x="25325" y="76211"/>
                </a:cubicBezTo>
                <a:cubicBezTo>
                  <a:pt x="28810" y="76234"/>
                  <a:pt x="32063" y="75535"/>
                  <a:pt x="35080" y="74132"/>
                </a:cubicBezTo>
                <a:cubicBezTo>
                  <a:pt x="38098" y="72730"/>
                  <a:pt x="40439" y="70492"/>
                  <a:pt x="42084" y="67425"/>
                </a:cubicBezTo>
                <a:lnTo>
                  <a:pt x="42290" y="67425"/>
                </a:lnTo>
                <a:lnTo>
                  <a:pt x="42290" y="74740"/>
                </a:lnTo>
                <a:lnTo>
                  <a:pt x="53599" y="74740"/>
                </a:lnTo>
                <a:lnTo>
                  <a:pt x="53599" y="0"/>
                </a:lnTo>
                <a:close/>
                <a:moveTo>
                  <a:pt x="11929" y="48264"/>
                </a:moveTo>
                <a:cubicBezTo>
                  <a:pt x="11910" y="44957"/>
                  <a:pt x="12389" y="41815"/>
                  <a:pt x="13381" y="38831"/>
                </a:cubicBezTo>
                <a:cubicBezTo>
                  <a:pt x="14361" y="35856"/>
                  <a:pt x="15969" y="33412"/>
                  <a:pt x="18200" y="31516"/>
                </a:cubicBezTo>
                <a:cubicBezTo>
                  <a:pt x="20427" y="29620"/>
                  <a:pt x="23406" y="28639"/>
                  <a:pt x="27127" y="28582"/>
                </a:cubicBezTo>
                <a:cubicBezTo>
                  <a:pt x="31778" y="28628"/>
                  <a:pt x="35430" y="30311"/>
                  <a:pt x="38068" y="33629"/>
                </a:cubicBezTo>
                <a:cubicBezTo>
                  <a:pt x="40705" y="36954"/>
                  <a:pt x="42058" y="41621"/>
                  <a:pt x="42096" y="47644"/>
                </a:cubicBezTo>
                <a:cubicBezTo>
                  <a:pt x="42107" y="50848"/>
                  <a:pt x="41583" y="53900"/>
                  <a:pt x="40542" y="56803"/>
                </a:cubicBezTo>
                <a:cubicBezTo>
                  <a:pt x="39477" y="59699"/>
                  <a:pt x="37843" y="62078"/>
                  <a:pt x="35590" y="63936"/>
                </a:cubicBezTo>
                <a:cubicBezTo>
                  <a:pt x="33363" y="65787"/>
                  <a:pt x="30456" y="66745"/>
                  <a:pt x="26910" y="66813"/>
                </a:cubicBezTo>
                <a:cubicBezTo>
                  <a:pt x="23463" y="66756"/>
                  <a:pt x="20620" y="65840"/>
                  <a:pt x="18412" y="64077"/>
                </a:cubicBezTo>
                <a:cubicBezTo>
                  <a:pt x="16204" y="62306"/>
                  <a:pt x="14570" y="60026"/>
                  <a:pt x="13506" y="57221"/>
                </a:cubicBezTo>
                <a:cubicBezTo>
                  <a:pt x="12438" y="54416"/>
                  <a:pt x="11918" y="51429"/>
                  <a:pt x="11929" y="48264"/>
                </a:cubicBezTo>
                <a:close/>
              </a:path>
            </a:pathLst>
          </a:custGeom>
          <a:solidFill>
            <a:srgbClr val="C7CEDE"/>
          </a:solidFill>
          <a:ln w="378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879B679-A977-35DB-94A8-20D9D14677E5}"/>
              </a:ext>
            </a:extLst>
          </p:cNvPr>
          <p:cNvSpPr/>
          <p:nvPr/>
        </p:nvSpPr>
        <p:spPr>
          <a:xfrm>
            <a:off x="4539990" y="1300951"/>
            <a:ext cx="51941" cy="57057"/>
          </a:xfrm>
          <a:custGeom>
            <a:avLst/>
            <a:gdLst>
              <a:gd name="connsiteX0" fmla="*/ 11922 w 51941"/>
              <a:gd name="connsiteY0" fmla="*/ 23771 h 57057"/>
              <a:gd name="connsiteX1" fmla="*/ 16052 w 51941"/>
              <a:gd name="connsiteY1" fmla="*/ 13563 h 57057"/>
              <a:gd name="connsiteX2" fmla="*/ 26165 w 51941"/>
              <a:gd name="connsiteY2" fmla="*/ 9413 h 57057"/>
              <a:gd name="connsiteX3" fmla="*/ 35825 w 51941"/>
              <a:gd name="connsiteY3" fmla="*/ 13757 h 57057"/>
              <a:gd name="connsiteX4" fmla="*/ 39774 w 51941"/>
              <a:gd name="connsiteY4" fmla="*/ 23771 h 57057"/>
              <a:gd name="connsiteX5" fmla="*/ 11922 w 51941"/>
              <a:gd name="connsiteY5" fmla="*/ 23771 h 57057"/>
              <a:gd name="connsiteX6" fmla="*/ 51718 w 51941"/>
              <a:gd name="connsiteY6" fmla="*/ 31611 h 57057"/>
              <a:gd name="connsiteX7" fmla="*/ 49765 w 51941"/>
              <a:gd name="connsiteY7" fmla="*/ 16201 h 57057"/>
              <a:gd name="connsiteX8" fmla="*/ 40819 w 51941"/>
              <a:gd name="connsiteY8" fmla="*/ 4591 h 57057"/>
              <a:gd name="connsiteX9" fmla="*/ 26169 w 51941"/>
              <a:gd name="connsiteY9" fmla="*/ 0 h 57057"/>
              <a:gd name="connsiteX10" fmla="*/ 12210 w 51941"/>
              <a:gd name="connsiteY10" fmla="*/ 3990 h 57057"/>
              <a:gd name="connsiteX11" fmla="*/ 3200 w 51941"/>
              <a:gd name="connsiteY11" fmla="*/ 14331 h 57057"/>
              <a:gd name="connsiteX12" fmla="*/ 0 w 51941"/>
              <a:gd name="connsiteY12" fmla="*/ 28582 h 57057"/>
              <a:gd name="connsiteX13" fmla="*/ 6882 w 51941"/>
              <a:gd name="connsiteY13" fmla="*/ 49066 h 57057"/>
              <a:gd name="connsiteX14" fmla="*/ 26484 w 51941"/>
              <a:gd name="connsiteY14" fmla="*/ 57058 h 57057"/>
              <a:gd name="connsiteX15" fmla="*/ 42191 w 51941"/>
              <a:gd name="connsiteY15" fmla="*/ 52288 h 57057"/>
              <a:gd name="connsiteX16" fmla="*/ 50985 w 51941"/>
              <a:gd name="connsiteY16" fmla="*/ 38638 h 57057"/>
              <a:gd name="connsiteX17" fmla="*/ 39675 w 51941"/>
              <a:gd name="connsiteY17" fmla="*/ 38638 h 57057"/>
              <a:gd name="connsiteX18" fmla="*/ 34891 w 51941"/>
              <a:gd name="connsiteY18" fmla="*/ 45379 h 57057"/>
              <a:gd name="connsiteX19" fmla="*/ 26484 w 51941"/>
              <a:gd name="connsiteY19" fmla="*/ 47648 h 57057"/>
              <a:gd name="connsiteX20" fmla="*/ 15471 w 51941"/>
              <a:gd name="connsiteY20" fmla="*/ 42814 h 57057"/>
              <a:gd name="connsiteX21" fmla="*/ 11922 w 51941"/>
              <a:gd name="connsiteY21" fmla="*/ 31615 h 57057"/>
              <a:gd name="connsiteX22" fmla="*/ 51718 w 51941"/>
              <a:gd name="connsiteY22" fmla="*/ 31615 h 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41" h="57057">
                <a:moveTo>
                  <a:pt x="11922" y="23771"/>
                </a:moveTo>
                <a:cubicBezTo>
                  <a:pt x="12138" y="19644"/>
                  <a:pt x="13518" y="16239"/>
                  <a:pt x="16052" y="13563"/>
                </a:cubicBezTo>
                <a:cubicBezTo>
                  <a:pt x="18606" y="10892"/>
                  <a:pt x="21973" y="9505"/>
                  <a:pt x="26165" y="9413"/>
                </a:cubicBezTo>
                <a:cubicBezTo>
                  <a:pt x="30224" y="9531"/>
                  <a:pt x="33454" y="10987"/>
                  <a:pt x="35825" y="13757"/>
                </a:cubicBezTo>
                <a:cubicBezTo>
                  <a:pt x="38220" y="16531"/>
                  <a:pt x="39527" y="19864"/>
                  <a:pt x="39774" y="23771"/>
                </a:cubicBezTo>
                <a:lnTo>
                  <a:pt x="11922" y="23771"/>
                </a:lnTo>
                <a:close/>
                <a:moveTo>
                  <a:pt x="51718" y="31611"/>
                </a:moveTo>
                <a:cubicBezTo>
                  <a:pt x="52330" y="26112"/>
                  <a:pt x="51688" y="20978"/>
                  <a:pt x="49765" y="16201"/>
                </a:cubicBezTo>
                <a:cubicBezTo>
                  <a:pt x="47831" y="11435"/>
                  <a:pt x="44855" y="7563"/>
                  <a:pt x="40819" y="4591"/>
                </a:cubicBezTo>
                <a:cubicBezTo>
                  <a:pt x="36772" y="1623"/>
                  <a:pt x="31881" y="91"/>
                  <a:pt x="26169" y="0"/>
                </a:cubicBezTo>
                <a:cubicBezTo>
                  <a:pt x="20769" y="68"/>
                  <a:pt x="16117" y="1398"/>
                  <a:pt x="12210" y="3990"/>
                </a:cubicBezTo>
                <a:cubicBezTo>
                  <a:pt x="8315" y="6582"/>
                  <a:pt x="5320" y="10029"/>
                  <a:pt x="3200" y="14331"/>
                </a:cubicBezTo>
                <a:cubicBezTo>
                  <a:pt x="1083" y="18629"/>
                  <a:pt x="23" y="23383"/>
                  <a:pt x="0" y="28582"/>
                </a:cubicBezTo>
                <a:cubicBezTo>
                  <a:pt x="38" y="37053"/>
                  <a:pt x="2330" y="43874"/>
                  <a:pt x="6882" y="49066"/>
                </a:cubicBezTo>
                <a:cubicBezTo>
                  <a:pt x="11424" y="54249"/>
                  <a:pt x="17956" y="56909"/>
                  <a:pt x="26484" y="57058"/>
                </a:cubicBezTo>
                <a:cubicBezTo>
                  <a:pt x="32519" y="57031"/>
                  <a:pt x="37752" y="55435"/>
                  <a:pt x="42191" y="52288"/>
                </a:cubicBezTo>
                <a:cubicBezTo>
                  <a:pt x="46630" y="49134"/>
                  <a:pt x="49556" y="44581"/>
                  <a:pt x="50985" y="38638"/>
                </a:cubicBezTo>
                <a:lnTo>
                  <a:pt x="39675" y="38638"/>
                </a:lnTo>
                <a:cubicBezTo>
                  <a:pt x="38630" y="41621"/>
                  <a:pt x="37034" y="43871"/>
                  <a:pt x="34891" y="45379"/>
                </a:cubicBezTo>
                <a:cubicBezTo>
                  <a:pt x="32724" y="46884"/>
                  <a:pt x="29920" y="47640"/>
                  <a:pt x="26484" y="47648"/>
                </a:cubicBezTo>
                <a:cubicBezTo>
                  <a:pt x="21513" y="47511"/>
                  <a:pt x="17854" y="45900"/>
                  <a:pt x="15471" y="42814"/>
                </a:cubicBezTo>
                <a:cubicBezTo>
                  <a:pt x="13088" y="39728"/>
                  <a:pt x="11906" y="35996"/>
                  <a:pt x="11922" y="31615"/>
                </a:cubicBezTo>
                <a:lnTo>
                  <a:pt x="51718" y="31615"/>
                </a:lnTo>
                <a:close/>
              </a:path>
            </a:pathLst>
          </a:custGeom>
          <a:solidFill>
            <a:srgbClr val="C7CEDE"/>
          </a:solidFill>
          <a:ln w="378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BED2F88-A727-48AD-0525-50F0C46FC684}"/>
              </a:ext>
            </a:extLst>
          </p:cNvPr>
          <p:cNvSpPr/>
          <p:nvPr/>
        </p:nvSpPr>
        <p:spPr>
          <a:xfrm>
            <a:off x="4622665" y="1300954"/>
            <a:ext cx="54028" cy="57056"/>
          </a:xfrm>
          <a:custGeom>
            <a:avLst/>
            <a:gdLst>
              <a:gd name="connsiteX0" fmla="*/ 48249 w 54028"/>
              <a:gd name="connsiteY0" fmla="*/ 15693 h 57056"/>
              <a:gd name="connsiteX1" fmla="*/ 44988 w 54028"/>
              <a:gd name="connsiteY1" fmla="*/ 6553 h 57056"/>
              <a:gd name="connsiteX2" fmla="*/ 36901 w 54028"/>
              <a:gd name="connsiteY2" fmla="*/ 1533 h 57056"/>
              <a:gd name="connsiteX3" fmla="*/ 26591 w 54028"/>
              <a:gd name="connsiteY3" fmla="*/ 2 h 57056"/>
              <a:gd name="connsiteX4" fmla="*/ 15080 w 54028"/>
              <a:gd name="connsiteY4" fmla="*/ 1579 h 57056"/>
              <a:gd name="connsiteX5" fmla="*/ 6080 w 54028"/>
              <a:gd name="connsiteY5" fmla="*/ 7150 h 57056"/>
              <a:gd name="connsiteX6" fmla="*/ 1991 w 54028"/>
              <a:gd name="connsiteY6" fmla="*/ 18004 h 57056"/>
              <a:gd name="connsiteX7" fmla="*/ 13917 w 54028"/>
              <a:gd name="connsiteY7" fmla="*/ 18004 h 57056"/>
              <a:gd name="connsiteX8" fmla="*/ 17565 w 54028"/>
              <a:gd name="connsiteY8" fmla="*/ 11509 h 57056"/>
              <a:gd name="connsiteX9" fmla="*/ 25861 w 54028"/>
              <a:gd name="connsiteY9" fmla="*/ 9415 h 57056"/>
              <a:gd name="connsiteX10" fmla="*/ 33264 w 54028"/>
              <a:gd name="connsiteY10" fmla="*/ 10760 h 57056"/>
              <a:gd name="connsiteX11" fmla="*/ 37068 w 54028"/>
              <a:gd name="connsiteY11" fmla="*/ 16742 h 57056"/>
              <a:gd name="connsiteX12" fmla="*/ 34769 w 54028"/>
              <a:gd name="connsiteY12" fmla="*/ 21492 h 57056"/>
              <a:gd name="connsiteX13" fmla="*/ 28856 w 54028"/>
              <a:gd name="connsiteY13" fmla="*/ 23267 h 57056"/>
              <a:gd name="connsiteX14" fmla="*/ 20829 w 54028"/>
              <a:gd name="connsiteY14" fmla="*/ 24388 h 57056"/>
              <a:gd name="connsiteX15" fmla="*/ 10964 w 54028"/>
              <a:gd name="connsiteY15" fmla="*/ 26273 h 57056"/>
              <a:gd name="connsiteX16" fmla="*/ 3158 w 54028"/>
              <a:gd name="connsiteY16" fmla="*/ 31134 h 57056"/>
              <a:gd name="connsiteX17" fmla="*/ 0 w 54028"/>
              <a:gd name="connsiteY17" fmla="*/ 41254 h 57056"/>
              <a:gd name="connsiteX18" fmla="*/ 5617 w 54028"/>
              <a:gd name="connsiteY18" fmla="*/ 53114 h 57056"/>
              <a:gd name="connsiteX19" fmla="*/ 18523 w 54028"/>
              <a:gd name="connsiteY19" fmla="*/ 57052 h 57056"/>
              <a:gd name="connsiteX20" fmla="*/ 28533 w 54028"/>
              <a:gd name="connsiteY20" fmla="*/ 55482 h 57056"/>
              <a:gd name="connsiteX21" fmla="*/ 37277 w 54028"/>
              <a:gd name="connsiteY21" fmla="*/ 50466 h 57056"/>
              <a:gd name="connsiteX22" fmla="*/ 40428 w 54028"/>
              <a:gd name="connsiteY22" fmla="*/ 55604 h 57056"/>
              <a:gd name="connsiteX23" fmla="*/ 46478 w 54028"/>
              <a:gd name="connsiteY23" fmla="*/ 57055 h 57056"/>
              <a:gd name="connsiteX24" fmla="*/ 50327 w 54028"/>
              <a:gd name="connsiteY24" fmla="*/ 56611 h 57056"/>
              <a:gd name="connsiteX25" fmla="*/ 54029 w 54028"/>
              <a:gd name="connsiteY25" fmla="*/ 55695 h 57056"/>
              <a:gd name="connsiteX26" fmla="*/ 54029 w 54028"/>
              <a:gd name="connsiteY26" fmla="*/ 47441 h 57056"/>
              <a:gd name="connsiteX27" fmla="*/ 52364 w 54028"/>
              <a:gd name="connsiteY27" fmla="*/ 47619 h 57056"/>
              <a:gd name="connsiteX28" fmla="*/ 51095 w 54028"/>
              <a:gd name="connsiteY28" fmla="*/ 47650 h 57056"/>
              <a:gd name="connsiteX29" fmla="*/ 48857 w 54028"/>
              <a:gd name="connsiteY29" fmla="*/ 46707 h 57056"/>
              <a:gd name="connsiteX30" fmla="*/ 48264 w 54028"/>
              <a:gd name="connsiteY30" fmla="*/ 43561 h 57056"/>
              <a:gd name="connsiteX31" fmla="*/ 48264 w 54028"/>
              <a:gd name="connsiteY31" fmla="*/ 15693 h 57056"/>
              <a:gd name="connsiteX32" fmla="*/ 36327 w 54028"/>
              <a:gd name="connsiteY32" fmla="*/ 37377 h 57056"/>
              <a:gd name="connsiteX33" fmla="*/ 34013 w 54028"/>
              <a:gd name="connsiteY33" fmla="*/ 43390 h 57056"/>
              <a:gd name="connsiteX34" fmla="*/ 28715 w 54028"/>
              <a:gd name="connsiteY34" fmla="*/ 46654 h 57056"/>
              <a:gd name="connsiteX35" fmla="*/ 22920 w 54028"/>
              <a:gd name="connsiteY35" fmla="*/ 47642 h 57056"/>
              <a:gd name="connsiteX36" fmla="*/ 18207 w 54028"/>
              <a:gd name="connsiteY36" fmla="*/ 47034 h 57056"/>
              <a:gd name="connsiteX37" fmla="*/ 13844 w 54028"/>
              <a:gd name="connsiteY37" fmla="*/ 44894 h 57056"/>
              <a:gd name="connsiteX38" fmla="*/ 11922 w 54028"/>
              <a:gd name="connsiteY38" fmla="*/ 40726 h 57056"/>
              <a:gd name="connsiteX39" fmla="*/ 14863 w 54028"/>
              <a:gd name="connsiteY39" fmla="*/ 34181 h 57056"/>
              <a:gd name="connsiteX40" fmla="*/ 21662 w 54028"/>
              <a:gd name="connsiteY40" fmla="*/ 31723 h 57056"/>
              <a:gd name="connsiteX41" fmla="*/ 29578 w 54028"/>
              <a:gd name="connsiteY41" fmla="*/ 30643 h 57056"/>
              <a:gd name="connsiteX42" fmla="*/ 36327 w 54028"/>
              <a:gd name="connsiteY42" fmla="*/ 28477 h 57056"/>
              <a:gd name="connsiteX43" fmla="*/ 36327 w 54028"/>
              <a:gd name="connsiteY43" fmla="*/ 37377 h 5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028" h="57056">
                <a:moveTo>
                  <a:pt x="48249" y="15693"/>
                </a:moveTo>
                <a:cubicBezTo>
                  <a:pt x="48184" y="11912"/>
                  <a:pt x="47093" y="8864"/>
                  <a:pt x="44988" y="6553"/>
                </a:cubicBezTo>
                <a:cubicBezTo>
                  <a:pt x="42883" y="4250"/>
                  <a:pt x="40192" y="2574"/>
                  <a:pt x="36901" y="1533"/>
                </a:cubicBezTo>
                <a:cubicBezTo>
                  <a:pt x="33629" y="496"/>
                  <a:pt x="30190" y="-17"/>
                  <a:pt x="26591" y="2"/>
                </a:cubicBezTo>
                <a:cubicBezTo>
                  <a:pt x="22543" y="-33"/>
                  <a:pt x="18701" y="496"/>
                  <a:pt x="15080" y="1579"/>
                </a:cubicBezTo>
                <a:cubicBezTo>
                  <a:pt x="11458" y="2662"/>
                  <a:pt x="8463" y="4516"/>
                  <a:pt x="6080" y="7150"/>
                </a:cubicBezTo>
                <a:cubicBezTo>
                  <a:pt x="3690" y="9776"/>
                  <a:pt x="2330" y="13401"/>
                  <a:pt x="1991" y="18004"/>
                </a:cubicBezTo>
                <a:lnTo>
                  <a:pt x="13917" y="18004"/>
                </a:lnTo>
                <a:cubicBezTo>
                  <a:pt x="14221" y="15077"/>
                  <a:pt x="15437" y="12911"/>
                  <a:pt x="17565" y="11509"/>
                </a:cubicBezTo>
                <a:cubicBezTo>
                  <a:pt x="19697" y="10103"/>
                  <a:pt x="22467" y="9400"/>
                  <a:pt x="25861" y="9415"/>
                </a:cubicBezTo>
                <a:cubicBezTo>
                  <a:pt x="28438" y="9335"/>
                  <a:pt x="30900" y="9780"/>
                  <a:pt x="33264" y="10760"/>
                </a:cubicBezTo>
                <a:cubicBezTo>
                  <a:pt x="35635" y="11741"/>
                  <a:pt x="36905" y="13732"/>
                  <a:pt x="37068" y="16742"/>
                </a:cubicBezTo>
                <a:cubicBezTo>
                  <a:pt x="37022" y="19022"/>
                  <a:pt x="36259" y="20607"/>
                  <a:pt x="34769" y="21492"/>
                </a:cubicBezTo>
                <a:cubicBezTo>
                  <a:pt x="33272" y="22389"/>
                  <a:pt x="31303" y="22986"/>
                  <a:pt x="28856" y="23267"/>
                </a:cubicBezTo>
                <a:cubicBezTo>
                  <a:pt x="26408" y="23563"/>
                  <a:pt x="23733" y="23936"/>
                  <a:pt x="20829" y="24388"/>
                </a:cubicBezTo>
                <a:cubicBezTo>
                  <a:pt x="17409" y="24707"/>
                  <a:pt x="14122" y="25342"/>
                  <a:pt x="10964" y="26273"/>
                </a:cubicBezTo>
                <a:cubicBezTo>
                  <a:pt x="7802" y="27208"/>
                  <a:pt x="5203" y="28827"/>
                  <a:pt x="3158" y="31134"/>
                </a:cubicBezTo>
                <a:cubicBezTo>
                  <a:pt x="1125" y="33433"/>
                  <a:pt x="72" y="36811"/>
                  <a:pt x="0" y="41254"/>
                </a:cubicBezTo>
                <a:cubicBezTo>
                  <a:pt x="163" y="46536"/>
                  <a:pt x="2037" y="50492"/>
                  <a:pt x="5617" y="53114"/>
                </a:cubicBezTo>
                <a:cubicBezTo>
                  <a:pt x="9193" y="55740"/>
                  <a:pt x="13487" y="57055"/>
                  <a:pt x="18523" y="57052"/>
                </a:cubicBezTo>
                <a:cubicBezTo>
                  <a:pt x="21814" y="57067"/>
                  <a:pt x="25147" y="56539"/>
                  <a:pt x="28533" y="55482"/>
                </a:cubicBezTo>
                <a:cubicBezTo>
                  <a:pt x="31919" y="54426"/>
                  <a:pt x="34841" y="52750"/>
                  <a:pt x="37277" y="50466"/>
                </a:cubicBezTo>
                <a:cubicBezTo>
                  <a:pt x="37767" y="52894"/>
                  <a:pt x="38831" y="54604"/>
                  <a:pt x="40428" y="55604"/>
                </a:cubicBezTo>
                <a:cubicBezTo>
                  <a:pt x="42043" y="56603"/>
                  <a:pt x="44057" y="57086"/>
                  <a:pt x="46478" y="57055"/>
                </a:cubicBezTo>
                <a:cubicBezTo>
                  <a:pt x="47561" y="57040"/>
                  <a:pt x="48830" y="56892"/>
                  <a:pt x="50327" y="56611"/>
                </a:cubicBezTo>
                <a:cubicBezTo>
                  <a:pt x="51821" y="56333"/>
                  <a:pt x="53056" y="56029"/>
                  <a:pt x="54029" y="55695"/>
                </a:cubicBezTo>
                <a:lnTo>
                  <a:pt x="54029" y="47441"/>
                </a:lnTo>
                <a:cubicBezTo>
                  <a:pt x="53394" y="47536"/>
                  <a:pt x="52843" y="47596"/>
                  <a:pt x="52364" y="47619"/>
                </a:cubicBezTo>
                <a:cubicBezTo>
                  <a:pt x="51882" y="47642"/>
                  <a:pt x="51452" y="47650"/>
                  <a:pt x="51095" y="47650"/>
                </a:cubicBezTo>
                <a:cubicBezTo>
                  <a:pt x="50023" y="47661"/>
                  <a:pt x="49267" y="47349"/>
                  <a:pt x="48857" y="46707"/>
                </a:cubicBezTo>
                <a:cubicBezTo>
                  <a:pt x="48446" y="46065"/>
                  <a:pt x="48241" y="45020"/>
                  <a:pt x="48264" y="43561"/>
                </a:cubicBezTo>
                <a:lnTo>
                  <a:pt x="48264" y="15693"/>
                </a:lnTo>
                <a:close/>
                <a:moveTo>
                  <a:pt x="36327" y="37377"/>
                </a:moveTo>
                <a:cubicBezTo>
                  <a:pt x="36262" y="39874"/>
                  <a:pt x="35483" y="41885"/>
                  <a:pt x="34013" y="43390"/>
                </a:cubicBezTo>
                <a:cubicBezTo>
                  <a:pt x="32542" y="44894"/>
                  <a:pt x="30782" y="45989"/>
                  <a:pt x="28715" y="46654"/>
                </a:cubicBezTo>
                <a:cubicBezTo>
                  <a:pt x="26670" y="47327"/>
                  <a:pt x="24728" y="47653"/>
                  <a:pt x="22920" y="47642"/>
                </a:cubicBezTo>
                <a:cubicBezTo>
                  <a:pt x="21456" y="47653"/>
                  <a:pt x="19895" y="47452"/>
                  <a:pt x="18207" y="47034"/>
                </a:cubicBezTo>
                <a:cubicBezTo>
                  <a:pt x="16508" y="46616"/>
                  <a:pt x="15061" y="45905"/>
                  <a:pt x="13844" y="44894"/>
                </a:cubicBezTo>
                <a:cubicBezTo>
                  <a:pt x="12628" y="43887"/>
                  <a:pt x="11971" y="42496"/>
                  <a:pt x="11922" y="40726"/>
                </a:cubicBezTo>
                <a:cubicBezTo>
                  <a:pt x="12009" y="37651"/>
                  <a:pt x="12993" y="35473"/>
                  <a:pt x="14863" y="34181"/>
                </a:cubicBezTo>
                <a:cubicBezTo>
                  <a:pt x="16744" y="32885"/>
                  <a:pt x="19005" y="32068"/>
                  <a:pt x="21662" y="31723"/>
                </a:cubicBezTo>
                <a:cubicBezTo>
                  <a:pt x="24341" y="31327"/>
                  <a:pt x="26978" y="30966"/>
                  <a:pt x="29578" y="30643"/>
                </a:cubicBezTo>
                <a:cubicBezTo>
                  <a:pt x="32192" y="30332"/>
                  <a:pt x="34442" y="29606"/>
                  <a:pt x="36327" y="28477"/>
                </a:cubicBezTo>
                <a:lnTo>
                  <a:pt x="36327" y="37377"/>
                </a:lnTo>
                <a:close/>
              </a:path>
            </a:pathLst>
          </a:custGeom>
          <a:solidFill>
            <a:srgbClr val="C7CEDE"/>
          </a:solidFill>
          <a:ln w="378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02BBCD3-EA97-5131-8F52-C5357B9019E2}"/>
              </a:ext>
            </a:extLst>
          </p:cNvPr>
          <p:cNvSpPr/>
          <p:nvPr/>
        </p:nvSpPr>
        <p:spPr>
          <a:xfrm>
            <a:off x="4676272" y="1302418"/>
            <a:ext cx="52444" cy="54116"/>
          </a:xfrm>
          <a:custGeom>
            <a:avLst/>
            <a:gdLst>
              <a:gd name="connsiteX0" fmla="*/ 19686 w 52444"/>
              <a:gd name="connsiteY0" fmla="*/ 54116 h 54116"/>
              <a:gd name="connsiteX1" fmla="*/ 33078 w 52444"/>
              <a:gd name="connsiteY1" fmla="*/ 54116 h 54116"/>
              <a:gd name="connsiteX2" fmla="*/ 52444 w 52444"/>
              <a:gd name="connsiteY2" fmla="*/ 0 h 54116"/>
              <a:gd name="connsiteX3" fmla="*/ 40093 w 52444"/>
              <a:gd name="connsiteY3" fmla="*/ 0 h 54116"/>
              <a:gd name="connsiteX4" fmla="*/ 26910 w 52444"/>
              <a:gd name="connsiteY4" fmla="*/ 41568 h 54116"/>
              <a:gd name="connsiteX5" fmla="*/ 26697 w 52444"/>
              <a:gd name="connsiteY5" fmla="*/ 41568 h 54116"/>
              <a:gd name="connsiteX6" fmla="*/ 12982 w 52444"/>
              <a:gd name="connsiteY6" fmla="*/ 0 h 54116"/>
              <a:gd name="connsiteX7" fmla="*/ 0 w 52444"/>
              <a:gd name="connsiteY7" fmla="*/ 0 h 5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4" h="54116">
                <a:moveTo>
                  <a:pt x="19686" y="54116"/>
                </a:moveTo>
                <a:lnTo>
                  <a:pt x="33078" y="54116"/>
                </a:lnTo>
                <a:lnTo>
                  <a:pt x="52444" y="0"/>
                </a:lnTo>
                <a:lnTo>
                  <a:pt x="40093" y="0"/>
                </a:lnTo>
                <a:lnTo>
                  <a:pt x="26910" y="41568"/>
                </a:lnTo>
                <a:lnTo>
                  <a:pt x="26697" y="41568"/>
                </a:lnTo>
                <a:lnTo>
                  <a:pt x="12982" y="0"/>
                </a:lnTo>
                <a:lnTo>
                  <a:pt x="0" y="0"/>
                </a:lnTo>
                <a:close/>
              </a:path>
            </a:pathLst>
          </a:custGeom>
          <a:solidFill>
            <a:srgbClr val="C7CEDE"/>
          </a:solidFill>
          <a:ln w="378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C7DBE75-8D99-019C-59A8-BD7BC831A93E}"/>
              </a:ext>
            </a:extLst>
          </p:cNvPr>
          <p:cNvSpPr/>
          <p:nvPr/>
        </p:nvSpPr>
        <p:spPr>
          <a:xfrm>
            <a:off x="4731183" y="1300951"/>
            <a:ext cx="51930" cy="57057"/>
          </a:xfrm>
          <a:custGeom>
            <a:avLst/>
            <a:gdLst>
              <a:gd name="connsiteX0" fmla="*/ 11918 w 51930"/>
              <a:gd name="connsiteY0" fmla="*/ 23771 h 57057"/>
              <a:gd name="connsiteX1" fmla="*/ 16052 w 51930"/>
              <a:gd name="connsiteY1" fmla="*/ 13563 h 57057"/>
              <a:gd name="connsiteX2" fmla="*/ 26154 w 51930"/>
              <a:gd name="connsiteY2" fmla="*/ 9413 h 57057"/>
              <a:gd name="connsiteX3" fmla="*/ 35829 w 51930"/>
              <a:gd name="connsiteY3" fmla="*/ 13757 h 57057"/>
              <a:gd name="connsiteX4" fmla="*/ 39774 w 51930"/>
              <a:gd name="connsiteY4" fmla="*/ 23771 h 57057"/>
              <a:gd name="connsiteX5" fmla="*/ 11918 w 51930"/>
              <a:gd name="connsiteY5" fmla="*/ 23771 h 57057"/>
              <a:gd name="connsiteX6" fmla="*/ 51695 w 51930"/>
              <a:gd name="connsiteY6" fmla="*/ 31611 h 57057"/>
              <a:gd name="connsiteX7" fmla="*/ 49753 w 51930"/>
              <a:gd name="connsiteY7" fmla="*/ 16201 h 57057"/>
              <a:gd name="connsiteX8" fmla="*/ 40808 w 51930"/>
              <a:gd name="connsiteY8" fmla="*/ 4591 h 57057"/>
              <a:gd name="connsiteX9" fmla="*/ 26157 w 51930"/>
              <a:gd name="connsiteY9" fmla="*/ 0 h 57057"/>
              <a:gd name="connsiteX10" fmla="*/ 12210 w 51930"/>
              <a:gd name="connsiteY10" fmla="*/ 3990 h 57057"/>
              <a:gd name="connsiteX11" fmla="*/ 3192 w 51930"/>
              <a:gd name="connsiteY11" fmla="*/ 14331 h 57057"/>
              <a:gd name="connsiteX12" fmla="*/ 0 w 51930"/>
              <a:gd name="connsiteY12" fmla="*/ 28582 h 57057"/>
              <a:gd name="connsiteX13" fmla="*/ 6871 w 51930"/>
              <a:gd name="connsiteY13" fmla="*/ 49066 h 57057"/>
              <a:gd name="connsiteX14" fmla="*/ 26473 w 51930"/>
              <a:gd name="connsiteY14" fmla="*/ 57058 h 57057"/>
              <a:gd name="connsiteX15" fmla="*/ 42183 w 51930"/>
              <a:gd name="connsiteY15" fmla="*/ 52288 h 57057"/>
              <a:gd name="connsiteX16" fmla="*/ 50973 w 51930"/>
              <a:gd name="connsiteY16" fmla="*/ 38638 h 57057"/>
              <a:gd name="connsiteX17" fmla="*/ 39660 w 51930"/>
              <a:gd name="connsiteY17" fmla="*/ 38638 h 57057"/>
              <a:gd name="connsiteX18" fmla="*/ 34868 w 51930"/>
              <a:gd name="connsiteY18" fmla="*/ 45379 h 57057"/>
              <a:gd name="connsiteX19" fmla="*/ 26469 w 51930"/>
              <a:gd name="connsiteY19" fmla="*/ 47648 h 57057"/>
              <a:gd name="connsiteX20" fmla="*/ 15460 w 51930"/>
              <a:gd name="connsiteY20" fmla="*/ 42814 h 57057"/>
              <a:gd name="connsiteX21" fmla="*/ 11918 w 51930"/>
              <a:gd name="connsiteY21" fmla="*/ 31615 h 57057"/>
              <a:gd name="connsiteX22" fmla="*/ 51695 w 51930"/>
              <a:gd name="connsiteY22" fmla="*/ 31615 h 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30" h="57057">
                <a:moveTo>
                  <a:pt x="11918" y="23771"/>
                </a:moveTo>
                <a:cubicBezTo>
                  <a:pt x="12127" y="19644"/>
                  <a:pt x="13506" y="16239"/>
                  <a:pt x="16052" y="13563"/>
                </a:cubicBezTo>
                <a:cubicBezTo>
                  <a:pt x="18587" y="10892"/>
                  <a:pt x="21966" y="9505"/>
                  <a:pt x="26154" y="9413"/>
                </a:cubicBezTo>
                <a:cubicBezTo>
                  <a:pt x="30220" y="9531"/>
                  <a:pt x="33454" y="10987"/>
                  <a:pt x="35829" y="13757"/>
                </a:cubicBezTo>
                <a:cubicBezTo>
                  <a:pt x="38212" y="16531"/>
                  <a:pt x="39531" y="19864"/>
                  <a:pt x="39774" y="23771"/>
                </a:cubicBezTo>
                <a:lnTo>
                  <a:pt x="11918" y="23771"/>
                </a:lnTo>
                <a:close/>
                <a:moveTo>
                  <a:pt x="51695" y="31611"/>
                </a:moveTo>
                <a:cubicBezTo>
                  <a:pt x="52330" y="26112"/>
                  <a:pt x="51676" y="20978"/>
                  <a:pt x="49753" y="16201"/>
                </a:cubicBezTo>
                <a:cubicBezTo>
                  <a:pt x="47831" y="11435"/>
                  <a:pt x="44847" y="7563"/>
                  <a:pt x="40808" y="4591"/>
                </a:cubicBezTo>
                <a:cubicBezTo>
                  <a:pt x="36768" y="1619"/>
                  <a:pt x="31881" y="91"/>
                  <a:pt x="26157" y="0"/>
                </a:cubicBezTo>
                <a:cubicBezTo>
                  <a:pt x="20757" y="68"/>
                  <a:pt x="16113" y="1398"/>
                  <a:pt x="12210" y="3990"/>
                </a:cubicBezTo>
                <a:cubicBezTo>
                  <a:pt x="8304" y="6582"/>
                  <a:pt x="5298" y="10029"/>
                  <a:pt x="3192" y="14331"/>
                </a:cubicBezTo>
                <a:cubicBezTo>
                  <a:pt x="1083" y="18629"/>
                  <a:pt x="19" y="23383"/>
                  <a:pt x="0" y="28582"/>
                </a:cubicBezTo>
                <a:cubicBezTo>
                  <a:pt x="42" y="37053"/>
                  <a:pt x="2330" y="43874"/>
                  <a:pt x="6871" y="49066"/>
                </a:cubicBezTo>
                <a:cubicBezTo>
                  <a:pt x="11412" y="54249"/>
                  <a:pt x="17956" y="56909"/>
                  <a:pt x="26473" y="57058"/>
                </a:cubicBezTo>
                <a:cubicBezTo>
                  <a:pt x="32508" y="57031"/>
                  <a:pt x="37741" y="55435"/>
                  <a:pt x="42183" y="52288"/>
                </a:cubicBezTo>
                <a:cubicBezTo>
                  <a:pt x="46607" y="49134"/>
                  <a:pt x="49552" y="44581"/>
                  <a:pt x="50973" y="38638"/>
                </a:cubicBezTo>
                <a:lnTo>
                  <a:pt x="39660" y="38638"/>
                </a:lnTo>
                <a:cubicBezTo>
                  <a:pt x="38630" y="41621"/>
                  <a:pt x="37038" y="43871"/>
                  <a:pt x="34868" y="45379"/>
                </a:cubicBezTo>
                <a:cubicBezTo>
                  <a:pt x="32721" y="46884"/>
                  <a:pt x="29916" y="47640"/>
                  <a:pt x="26469" y="47648"/>
                </a:cubicBezTo>
                <a:cubicBezTo>
                  <a:pt x="21510" y="47511"/>
                  <a:pt x="17839" y="45900"/>
                  <a:pt x="15460" y="42814"/>
                </a:cubicBezTo>
                <a:cubicBezTo>
                  <a:pt x="13088" y="39728"/>
                  <a:pt x="11899" y="35996"/>
                  <a:pt x="11918" y="31615"/>
                </a:cubicBezTo>
                <a:lnTo>
                  <a:pt x="51695" y="31615"/>
                </a:lnTo>
                <a:close/>
              </a:path>
            </a:pathLst>
          </a:custGeom>
          <a:solidFill>
            <a:srgbClr val="C7CEDE"/>
          </a:solidFill>
          <a:ln w="378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D13C999-5D40-9FC0-2ACB-58827AF64B37}"/>
              </a:ext>
            </a:extLst>
          </p:cNvPr>
          <p:cNvSpPr/>
          <p:nvPr/>
        </p:nvSpPr>
        <p:spPr>
          <a:xfrm>
            <a:off x="4790129" y="1281790"/>
            <a:ext cx="11925" cy="74744"/>
          </a:xfrm>
          <a:custGeom>
            <a:avLst/>
            <a:gdLst>
              <a:gd name="connsiteX0" fmla="*/ 0 w 11925"/>
              <a:gd name="connsiteY0" fmla="*/ 11298 h 74744"/>
              <a:gd name="connsiteX1" fmla="*/ 11925 w 11925"/>
              <a:gd name="connsiteY1" fmla="*/ 11298 h 74744"/>
              <a:gd name="connsiteX2" fmla="*/ 11925 w 11925"/>
              <a:gd name="connsiteY2" fmla="*/ 0 h 74744"/>
              <a:gd name="connsiteX3" fmla="*/ 0 w 11925"/>
              <a:gd name="connsiteY3" fmla="*/ 0 h 74744"/>
              <a:gd name="connsiteX4" fmla="*/ 0 w 11925"/>
              <a:gd name="connsiteY4" fmla="*/ 11298 h 74744"/>
              <a:gd name="connsiteX5" fmla="*/ 0 w 11925"/>
              <a:gd name="connsiteY5" fmla="*/ 74744 h 74744"/>
              <a:gd name="connsiteX6" fmla="*/ 11925 w 11925"/>
              <a:gd name="connsiteY6" fmla="*/ 74744 h 74744"/>
              <a:gd name="connsiteX7" fmla="*/ 11925 w 11925"/>
              <a:gd name="connsiteY7" fmla="*/ 20628 h 74744"/>
              <a:gd name="connsiteX8" fmla="*/ 0 w 11925"/>
              <a:gd name="connsiteY8" fmla="*/ 20628 h 74744"/>
              <a:gd name="connsiteX9" fmla="*/ 0 w 11925"/>
              <a:gd name="connsiteY9" fmla="*/ 74744 h 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5" h="74744">
                <a:moveTo>
                  <a:pt x="0" y="11298"/>
                </a:moveTo>
                <a:lnTo>
                  <a:pt x="11925" y="11298"/>
                </a:lnTo>
                <a:lnTo>
                  <a:pt x="11925" y="0"/>
                </a:lnTo>
                <a:lnTo>
                  <a:pt x="0" y="0"/>
                </a:lnTo>
                <a:lnTo>
                  <a:pt x="0" y="11298"/>
                </a:lnTo>
                <a:close/>
                <a:moveTo>
                  <a:pt x="0" y="74744"/>
                </a:moveTo>
                <a:lnTo>
                  <a:pt x="11925" y="74744"/>
                </a:lnTo>
                <a:lnTo>
                  <a:pt x="11925" y="20628"/>
                </a:lnTo>
                <a:lnTo>
                  <a:pt x="0" y="20628"/>
                </a:lnTo>
                <a:lnTo>
                  <a:pt x="0" y="74744"/>
                </a:lnTo>
                <a:close/>
              </a:path>
            </a:pathLst>
          </a:custGeom>
          <a:solidFill>
            <a:srgbClr val="C7CEDE"/>
          </a:solidFill>
          <a:ln w="378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3AF0ABB-7D7D-F664-7CC0-55014843C74C}"/>
              </a:ext>
            </a:extLst>
          </p:cNvPr>
          <p:cNvSpPr/>
          <p:nvPr/>
        </p:nvSpPr>
        <p:spPr>
          <a:xfrm>
            <a:off x="4812943" y="1300955"/>
            <a:ext cx="31698" cy="55579"/>
          </a:xfrm>
          <a:custGeom>
            <a:avLst/>
            <a:gdLst>
              <a:gd name="connsiteX0" fmla="*/ 0 w 31698"/>
              <a:gd name="connsiteY0" fmla="*/ 55579 h 55579"/>
              <a:gd name="connsiteX1" fmla="*/ 11925 w 31698"/>
              <a:gd name="connsiteY1" fmla="*/ 55579 h 55579"/>
              <a:gd name="connsiteX2" fmla="*/ 11925 w 31698"/>
              <a:gd name="connsiteY2" fmla="*/ 29825 h 55579"/>
              <a:gd name="connsiteX3" fmla="*/ 16174 w 31698"/>
              <a:gd name="connsiteY3" fmla="*/ 16083 h 55579"/>
              <a:gd name="connsiteX4" fmla="*/ 26572 w 31698"/>
              <a:gd name="connsiteY4" fmla="*/ 11291 h 55579"/>
              <a:gd name="connsiteX5" fmla="*/ 29144 w 31698"/>
              <a:gd name="connsiteY5" fmla="*/ 11477 h 55579"/>
              <a:gd name="connsiteX6" fmla="*/ 31698 w 31698"/>
              <a:gd name="connsiteY6" fmla="*/ 11819 h 55579"/>
              <a:gd name="connsiteX7" fmla="*/ 31698 w 31698"/>
              <a:gd name="connsiteY7" fmla="*/ 315 h 55579"/>
              <a:gd name="connsiteX8" fmla="*/ 30083 w 31698"/>
              <a:gd name="connsiteY8" fmla="*/ 118 h 55579"/>
              <a:gd name="connsiteX9" fmla="*/ 27199 w 31698"/>
              <a:gd name="connsiteY9" fmla="*/ 0 h 55579"/>
              <a:gd name="connsiteX10" fmla="*/ 17056 w 31698"/>
              <a:gd name="connsiteY10" fmla="*/ 3804 h 55579"/>
              <a:gd name="connsiteX11" fmla="*/ 11389 w 31698"/>
              <a:gd name="connsiteY11" fmla="*/ 11925 h 55579"/>
              <a:gd name="connsiteX12" fmla="*/ 11184 w 31698"/>
              <a:gd name="connsiteY12" fmla="*/ 11925 h 55579"/>
              <a:gd name="connsiteX13" fmla="*/ 11184 w 31698"/>
              <a:gd name="connsiteY13" fmla="*/ 1467 h 55579"/>
              <a:gd name="connsiteX14" fmla="*/ 0 w 31698"/>
              <a:gd name="connsiteY14" fmla="*/ 1467 h 55579"/>
              <a:gd name="connsiteX15" fmla="*/ 0 w 31698"/>
              <a:gd name="connsiteY15" fmla="*/ 55579 h 5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8" h="55579">
                <a:moveTo>
                  <a:pt x="0" y="55579"/>
                </a:moveTo>
                <a:lnTo>
                  <a:pt x="11925" y="55579"/>
                </a:lnTo>
                <a:lnTo>
                  <a:pt x="11925" y="29825"/>
                </a:lnTo>
                <a:cubicBezTo>
                  <a:pt x="12013" y="23835"/>
                  <a:pt x="13434" y="19256"/>
                  <a:pt x="16174" y="16083"/>
                </a:cubicBezTo>
                <a:cubicBezTo>
                  <a:pt x="18929" y="12917"/>
                  <a:pt x="22395" y="11321"/>
                  <a:pt x="26572" y="11291"/>
                </a:cubicBezTo>
                <a:cubicBezTo>
                  <a:pt x="27423" y="11302"/>
                  <a:pt x="28270" y="11367"/>
                  <a:pt x="29144" y="11477"/>
                </a:cubicBezTo>
                <a:cubicBezTo>
                  <a:pt x="30011" y="11591"/>
                  <a:pt x="30858" y="11709"/>
                  <a:pt x="31698" y="11819"/>
                </a:cubicBezTo>
                <a:lnTo>
                  <a:pt x="31698" y="315"/>
                </a:lnTo>
                <a:cubicBezTo>
                  <a:pt x="31227" y="255"/>
                  <a:pt x="30695" y="190"/>
                  <a:pt x="30083" y="118"/>
                </a:cubicBezTo>
                <a:cubicBezTo>
                  <a:pt x="29467" y="42"/>
                  <a:pt x="28517" y="4"/>
                  <a:pt x="27199" y="0"/>
                </a:cubicBezTo>
                <a:cubicBezTo>
                  <a:pt x="23417" y="137"/>
                  <a:pt x="20039" y="1406"/>
                  <a:pt x="17056" y="3804"/>
                </a:cubicBezTo>
                <a:cubicBezTo>
                  <a:pt x="14080" y="6202"/>
                  <a:pt x="12188" y="8912"/>
                  <a:pt x="11389" y="11925"/>
                </a:cubicBezTo>
                <a:lnTo>
                  <a:pt x="11184" y="11925"/>
                </a:lnTo>
                <a:lnTo>
                  <a:pt x="11184" y="1467"/>
                </a:lnTo>
                <a:lnTo>
                  <a:pt x="0" y="1467"/>
                </a:lnTo>
                <a:lnTo>
                  <a:pt x="0" y="55579"/>
                </a:lnTo>
                <a:close/>
              </a:path>
            </a:pathLst>
          </a:custGeom>
          <a:solidFill>
            <a:srgbClr val="C7CEDE"/>
          </a:solidFill>
          <a:ln w="378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254128F-13EC-A5B5-2F81-958012EAE380}"/>
              </a:ext>
            </a:extLst>
          </p:cNvPr>
          <p:cNvSpPr/>
          <p:nvPr/>
        </p:nvSpPr>
        <p:spPr>
          <a:xfrm>
            <a:off x="4843390" y="1300955"/>
            <a:ext cx="54648" cy="57050"/>
          </a:xfrm>
          <a:custGeom>
            <a:avLst/>
            <a:gdLst>
              <a:gd name="connsiteX0" fmla="*/ 27324 w 54648"/>
              <a:gd name="connsiteY0" fmla="*/ 57050 h 57050"/>
              <a:gd name="connsiteX1" fmla="*/ 47508 w 54648"/>
              <a:gd name="connsiteY1" fmla="*/ 49009 h 57050"/>
              <a:gd name="connsiteX2" fmla="*/ 54648 w 54648"/>
              <a:gd name="connsiteY2" fmla="*/ 28476 h 57050"/>
              <a:gd name="connsiteX3" fmla="*/ 47508 w 54648"/>
              <a:gd name="connsiteY3" fmla="*/ 8034 h 57050"/>
              <a:gd name="connsiteX4" fmla="*/ 27324 w 54648"/>
              <a:gd name="connsiteY4" fmla="*/ 0 h 57050"/>
              <a:gd name="connsiteX5" fmla="*/ 7137 w 54648"/>
              <a:gd name="connsiteY5" fmla="*/ 8034 h 57050"/>
              <a:gd name="connsiteX6" fmla="*/ 0 w 54648"/>
              <a:gd name="connsiteY6" fmla="*/ 28476 h 57050"/>
              <a:gd name="connsiteX7" fmla="*/ 7137 w 54648"/>
              <a:gd name="connsiteY7" fmla="*/ 49009 h 57050"/>
              <a:gd name="connsiteX8" fmla="*/ 27324 w 54648"/>
              <a:gd name="connsiteY8" fmla="*/ 57050 h 57050"/>
              <a:gd name="connsiteX9" fmla="*/ 27324 w 54648"/>
              <a:gd name="connsiteY9" fmla="*/ 47644 h 57050"/>
              <a:gd name="connsiteX10" fmla="*/ 18591 w 54648"/>
              <a:gd name="connsiteY10" fmla="*/ 44767 h 57050"/>
              <a:gd name="connsiteX11" fmla="*/ 13540 w 54648"/>
              <a:gd name="connsiteY11" fmla="*/ 37634 h 57050"/>
              <a:gd name="connsiteX12" fmla="*/ 11925 w 54648"/>
              <a:gd name="connsiteY12" fmla="*/ 28476 h 57050"/>
              <a:gd name="connsiteX13" fmla="*/ 13540 w 54648"/>
              <a:gd name="connsiteY13" fmla="*/ 19382 h 57050"/>
              <a:gd name="connsiteX14" fmla="*/ 18591 w 54648"/>
              <a:gd name="connsiteY14" fmla="*/ 12279 h 57050"/>
              <a:gd name="connsiteX15" fmla="*/ 27324 w 54648"/>
              <a:gd name="connsiteY15" fmla="*/ 9413 h 57050"/>
              <a:gd name="connsiteX16" fmla="*/ 36065 w 54648"/>
              <a:gd name="connsiteY16" fmla="*/ 12279 h 57050"/>
              <a:gd name="connsiteX17" fmla="*/ 41108 w 54648"/>
              <a:gd name="connsiteY17" fmla="*/ 19382 h 57050"/>
              <a:gd name="connsiteX18" fmla="*/ 42723 w 54648"/>
              <a:gd name="connsiteY18" fmla="*/ 28476 h 57050"/>
              <a:gd name="connsiteX19" fmla="*/ 41108 w 54648"/>
              <a:gd name="connsiteY19" fmla="*/ 37634 h 57050"/>
              <a:gd name="connsiteX20" fmla="*/ 36065 w 54648"/>
              <a:gd name="connsiteY20" fmla="*/ 44767 h 57050"/>
              <a:gd name="connsiteX21" fmla="*/ 27324 w 54648"/>
              <a:gd name="connsiteY21" fmla="*/ 47644 h 5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648" h="57050">
                <a:moveTo>
                  <a:pt x="27324" y="57050"/>
                </a:moveTo>
                <a:cubicBezTo>
                  <a:pt x="36076" y="56902"/>
                  <a:pt x="42803" y="54219"/>
                  <a:pt x="47508" y="49009"/>
                </a:cubicBezTo>
                <a:cubicBezTo>
                  <a:pt x="52212" y="43795"/>
                  <a:pt x="54591" y="36946"/>
                  <a:pt x="54648" y="28476"/>
                </a:cubicBezTo>
                <a:cubicBezTo>
                  <a:pt x="54591" y="20047"/>
                  <a:pt x="52212" y="13229"/>
                  <a:pt x="47508" y="8034"/>
                </a:cubicBezTo>
                <a:cubicBezTo>
                  <a:pt x="42807" y="2831"/>
                  <a:pt x="36076" y="152"/>
                  <a:pt x="27324" y="0"/>
                </a:cubicBezTo>
                <a:cubicBezTo>
                  <a:pt x="18580" y="152"/>
                  <a:pt x="11853" y="2831"/>
                  <a:pt x="7137" y="8034"/>
                </a:cubicBezTo>
                <a:cubicBezTo>
                  <a:pt x="2432" y="13229"/>
                  <a:pt x="65" y="20047"/>
                  <a:pt x="0" y="28476"/>
                </a:cubicBezTo>
                <a:cubicBezTo>
                  <a:pt x="65" y="36946"/>
                  <a:pt x="2432" y="43795"/>
                  <a:pt x="7137" y="49009"/>
                </a:cubicBezTo>
                <a:cubicBezTo>
                  <a:pt x="11853" y="54219"/>
                  <a:pt x="18580" y="56902"/>
                  <a:pt x="27324" y="57050"/>
                </a:cubicBezTo>
                <a:close/>
                <a:moveTo>
                  <a:pt x="27324" y="47644"/>
                </a:moveTo>
                <a:cubicBezTo>
                  <a:pt x="23763" y="47576"/>
                  <a:pt x="20860" y="46618"/>
                  <a:pt x="18591" y="44767"/>
                </a:cubicBezTo>
                <a:cubicBezTo>
                  <a:pt x="16311" y="42909"/>
                  <a:pt x="14624" y="40530"/>
                  <a:pt x="13540" y="37634"/>
                </a:cubicBezTo>
                <a:cubicBezTo>
                  <a:pt x="12457" y="34727"/>
                  <a:pt x="11925" y="31679"/>
                  <a:pt x="11925" y="28476"/>
                </a:cubicBezTo>
                <a:cubicBezTo>
                  <a:pt x="11925" y="25302"/>
                  <a:pt x="12457" y="22274"/>
                  <a:pt x="13540" y="19382"/>
                </a:cubicBezTo>
                <a:cubicBezTo>
                  <a:pt x="14624" y="16501"/>
                  <a:pt x="16311" y="14129"/>
                  <a:pt x="18591" y="12279"/>
                </a:cubicBezTo>
                <a:cubicBezTo>
                  <a:pt x="20860" y="10432"/>
                  <a:pt x="23763" y="9474"/>
                  <a:pt x="27324" y="9413"/>
                </a:cubicBezTo>
                <a:cubicBezTo>
                  <a:pt x="30885" y="9474"/>
                  <a:pt x="33785" y="10432"/>
                  <a:pt x="36065" y="12279"/>
                </a:cubicBezTo>
                <a:cubicBezTo>
                  <a:pt x="38345" y="14129"/>
                  <a:pt x="40025" y="16501"/>
                  <a:pt x="41108" y="19382"/>
                </a:cubicBezTo>
                <a:cubicBezTo>
                  <a:pt x="42191" y="22274"/>
                  <a:pt x="42738" y="25302"/>
                  <a:pt x="42723" y="28476"/>
                </a:cubicBezTo>
                <a:cubicBezTo>
                  <a:pt x="42738" y="31679"/>
                  <a:pt x="42191" y="34731"/>
                  <a:pt x="41108" y="37634"/>
                </a:cubicBezTo>
                <a:cubicBezTo>
                  <a:pt x="40025" y="40530"/>
                  <a:pt x="38341" y="42909"/>
                  <a:pt x="36065" y="44767"/>
                </a:cubicBezTo>
                <a:cubicBezTo>
                  <a:pt x="33785" y="46618"/>
                  <a:pt x="30885" y="47576"/>
                  <a:pt x="27324" y="47644"/>
                </a:cubicBezTo>
                <a:close/>
              </a:path>
            </a:pathLst>
          </a:custGeom>
          <a:solidFill>
            <a:srgbClr val="C7CEDE"/>
          </a:solidFill>
          <a:ln w="3782"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3D346AB-F92E-2831-2B4D-78F028051491}"/>
              </a:ext>
            </a:extLst>
          </p:cNvPr>
          <p:cNvSpPr/>
          <p:nvPr/>
        </p:nvSpPr>
        <p:spPr>
          <a:xfrm>
            <a:off x="4478204" y="1192263"/>
            <a:ext cx="47530" cy="55583"/>
          </a:xfrm>
          <a:custGeom>
            <a:avLst/>
            <a:gdLst>
              <a:gd name="connsiteX0" fmla="*/ 47531 w 47530"/>
              <a:gd name="connsiteY0" fmla="*/ 0 h 55583"/>
              <a:gd name="connsiteX1" fmla="*/ 35609 w 47530"/>
              <a:gd name="connsiteY1" fmla="*/ 0 h 55583"/>
              <a:gd name="connsiteX2" fmla="*/ 35609 w 47530"/>
              <a:gd name="connsiteY2" fmla="*/ 31413 h 55583"/>
              <a:gd name="connsiteX3" fmla="*/ 32683 w 47530"/>
              <a:gd name="connsiteY3" fmla="*/ 41936 h 55583"/>
              <a:gd name="connsiteX4" fmla="*/ 22293 w 47530"/>
              <a:gd name="connsiteY4" fmla="*/ 46177 h 55583"/>
              <a:gd name="connsiteX5" fmla="*/ 14674 w 47530"/>
              <a:gd name="connsiteY5" fmla="*/ 43255 h 55583"/>
              <a:gd name="connsiteX6" fmla="*/ 11926 w 47530"/>
              <a:gd name="connsiteY6" fmla="*/ 33192 h 55583"/>
              <a:gd name="connsiteX7" fmla="*/ 11926 w 47530"/>
              <a:gd name="connsiteY7" fmla="*/ 0 h 55583"/>
              <a:gd name="connsiteX8" fmla="*/ 1 w 47530"/>
              <a:gd name="connsiteY8" fmla="*/ 0 h 55583"/>
              <a:gd name="connsiteX9" fmla="*/ 1 w 47530"/>
              <a:gd name="connsiteY9" fmla="*/ 34343 h 55583"/>
              <a:gd name="connsiteX10" fmla="*/ 4797 w 47530"/>
              <a:gd name="connsiteY10" fmla="*/ 50266 h 55583"/>
              <a:gd name="connsiteX11" fmla="*/ 20195 w 47530"/>
              <a:gd name="connsiteY11" fmla="*/ 55583 h 55583"/>
              <a:gd name="connsiteX12" fmla="*/ 29039 w 47530"/>
              <a:gd name="connsiteY12" fmla="*/ 53128 h 55583"/>
              <a:gd name="connsiteX13" fmla="*/ 35606 w 47530"/>
              <a:gd name="connsiteY13" fmla="*/ 46592 h 55583"/>
              <a:gd name="connsiteX14" fmla="*/ 35811 w 47530"/>
              <a:gd name="connsiteY14" fmla="*/ 46592 h 55583"/>
              <a:gd name="connsiteX15" fmla="*/ 35811 w 47530"/>
              <a:gd name="connsiteY15" fmla="*/ 54116 h 55583"/>
              <a:gd name="connsiteX16" fmla="*/ 47527 w 47530"/>
              <a:gd name="connsiteY16" fmla="*/ 54116 h 55583"/>
              <a:gd name="connsiteX17" fmla="*/ 47527 w 47530"/>
              <a:gd name="connsiteY17" fmla="*/ 0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30" h="55583">
                <a:moveTo>
                  <a:pt x="47531" y="0"/>
                </a:moveTo>
                <a:lnTo>
                  <a:pt x="35609" y="0"/>
                </a:lnTo>
                <a:lnTo>
                  <a:pt x="35609" y="31413"/>
                </a:lnTo>
                <a:cubicBezTo>
                  <a:pt x="35670" y="35689"/>
                  <a:pt x="34697" y="39200"/>
                  <a:pt x="32683" y="41936"/>
                </a:cubicBezTo>
                <a:cubicBezTo>
                  <a:pt x="30669" y="44669"/>
                  <a:pt x="27203" y="46086"/>
                  <a:pt x="22293" y="46177"/>
                </a:cubicBezTo>
                <a:cubicBezTo>
                  <a:pt x="19021" y="46227"/>
                  <a:pt x="16486" y="45258"/>
                  <a:pt x="14674" y="43255"/>
                </a:cubicBezTo>
                <a:cubicBezTo>
                  <a:pt x="12865" y="41260"/>
                  <a:pt x="11945" y="37897"/>
                  <a:pt x="11926" y="33192"/>
                </a:cubicBezTo>
                <a:lnTo>
                  <a:pt x="11926" y="0"/>
                </a:lnTo>
                <a:lnTo>
                  <a:pt x="1" y="0"/>
                </a:lnTo>
                <a:lnTo>
                  <a:pt x="1" y="34343"/>
                </a:lnTo>
                <a:cubicBezTo>
                  <a:pt x="-37" y="41412"/>
                  <a:pt x="1555" y="46721"/>
                  <a:pt x="4797" y="50266"/>
                </a:cubicBezTo>
                <a:cubicBezTo>
                  <a:pt x="8038" y="53812"/>
                  <a:pt x="13169" y="55583"/>
                  <a:pt x="20195" y="55583"/>
                </a:cubicBezTo>
                <a:cubicBezTo>
                  <a:pt x="23274" y="55553"/>
                  <a:pt x="26215" y="54728"/>
                  <a:pt x="29039" y="53128"/>
                </a:cubicBezTo>
                <a:cubicBezTo>
                  <a:pt x="31862" y="51521"/>
                  <a:pt x="34048" y="49347"/>
                  <a:pt x="35606" y="46592"/>
                </a:cubicBezTo>
                <a:lnTo>
                  <a:pt x="35811" y="46592"/>
                </a:lnTo>
                <a:lnTo>
                  <a:pt x="35811" y="54116"/>
                </a:lnTo>
                <a:lnTo>
                  <a:pt x="47527" y="54116"/>
                </a:lnTo>
                <a:lnTo>
                  <a:pt x="47527" y="0"/>
                </a:lnTo>
                <a:close/>
              </a:path>
            </a:pathLst>
          </a:custGeom>
          <a:solidFill>
            <a:srgbClr val="C7CEDE"/>
          </a:solidFill>
          <a:ln w="378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77FE3E5-251C-B469-0E03-758E839FFE32}"/>
              </a:ext>
            </a:extLst>
          </p:cNvPr>
          <p:cNvSpPr/>
          <p:nvPr/>
        </p:nvSpPr>
        <p:spPr>
          <a:xfrm>
            <a:off x="4536140" y="1190800"/>
            <a:ext cx="47526" cy="55590"/>
          </a:xfrm>
          <a:custGeom>
            <a:avLst/>
            <a:gdLst>
              <a:gd name="connsiteX0" fmla="*/ 4 w 47526"/>
              <a:gd name="connsiteY0" fmla="*/ 55587 h 55590"/>
              <a:gd name="connsiteX1" fmla="*/ 11929 w 47526"/>
              <a:gd name="connsiteY1" fmla="*/ 55587 h 55590"/>
              <a:gd name="connsiteX2" fmla="*/ 11929 w 47526"/>
              <a:gd name="connsiteY2" fmla="*/ 23649 h 55590"/>
              <a:gd name="connsiteX3" fmla="*/ 15494 w 47526"/>
              <a:gd name="connsiteY3" fmla="*/ 13544 h 55590"/>
              <a:gd name="connsiteX4" fmla="*/ 25025 w 47526"/>
              <a:gd name="connsiteY4" fmla="*/ 9410 h 55590"/>
              <a:gd name="connsiteX5" fmla="*/ 32865 w 47526"/>
              <a:gd name="connsiteY5" fmla="*/ 12305 h 55590"/>
              <a:gd name="connsiteX6" fmla="*/ 35605 w 47526"/>
              <a:gd name="connsiteY6" fmla="*/ 21559 h 55590"/>
              <a:gd name="connsiteX7" fmla="*/ 35605 w 47526"/>
              <a:gd name="connsiteY7" fmla="*/ 55591 h 55590"/>
              <a:gd name="connsiteX8" fmla="*/ 47527 w 47526"/>
              <a:gd name="connsiteY8" fmla="*/ 55591 h 55590"/>
              <a:gd name="connsiteX9" fmla="*/ 47527 w 47526"/>
              <a:gd name="connsiteY9" fmla="*/ 18416 h 55590"/>
              <a:gd name="connsiteX10" fmla="*/ 42354 w 47526"/>
              <a:gd name="connsiteY10" fmla="*/ 4655 h 55590"/>
              <a:gd name="connsiteX11" fmla="*/ 28377 w 47526"/>
              <a:gd name="connsiteY11" fmla="*/ 0 h 55590"/>
              <a:gd name="connsiteX12" fmla="*/ 18614 w 47526"/>
              <a:gd name="connsiteY12" fmla="*/ 2577 h 55590"/>
              <a:gd name="connsiteX13" fmla="*/ 11519 w 47526"/>
              <a:gd name="connsiteY13" fmla="*/ 9622 h 55590"/>
              <a:gd name="connsiteX14" fmla="*/ 11302 w 47526"/>
              <a:gd name="connsiteY14" fmla="*/ 9413 h 55590"/>
              <a:gd name="connsiteX15" fmla="*/ 11302 w 47526"/>
              <a:gd name="connsiteY15" fmla="*/ 1467 h 55590"/>
              <a:gd name="connsiteX16" fmla="*/ 0 w 47526"/>
              <a:gd name="connsiteY16" fmla="*/ 1467 h 55590"/>
              <a:gd name="connsiteX17" fmla="*/ 0 w 47526"/>
              <a:gd name="connsiteY17" fmla="*/ 55587 h 5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26" h="55590">
                <a:moveTo>
                  <a:pt x="4" y="55587"/>
                </a:moveTo>
                <a:lnTo>
                  <a:pt x="11929" y="55587"/>
                </a:lnTo>
                <a:lnTo>
                  <a:pt x="11929" y="23649"/>
                </a:lnTo>
                <a:cubicBezTo>
                  <a:pt x="11979" y="19571"/>
                  <a:pt x="13164" y="16204"/>
                  <a:pt x="15494" y="13544"/>
                </a:cubicBezTo>
                <a:cubicBezTo>
                  <a:pt x="17816" y="10880"/>
                  <a:pt x="20997" y="9508"/>
                  <a:pt x="25025" y="9410"/>
                </a:cubicBezTo>
                <a:cubicBezTo>
                  <a:pt x="28529" y="9383"/>
                  <a:pt x="31136" y="10352"/>
                  <a:pt x="32865" y="12305"/>
                </a:cubicBezTo>
                <a:cubicBezTo>
                  <a:pt x="34606" y="14259"/>
                  <a:pt x="35502" y="17341"/>
                  <a:pt x="35605" y="21559"/>
                </a:cubicBezTo>
                <a:lnTo>
                  <a:pt x="35605" y="55591"/>
                </a:lnTo>
                <a:lnTo>
                  <a:pt x="47527" y="55591"/>
                </a:lnTo>
                <a:lnTo>
                  <a:pt x="47527" y="18416"/>
                </a:lnTo>
                <a:cubicBezTo>
                  <a:pt x="47466" y="12336"/>
                  <a:pt x="45740" y="7749"/>
                  <a:pt x="42354" y="4655"/>
                </a:cubicBezTo>
                <a:cubicBezTo>
                  <a:pt x="38961" y="1558"/>
                  <a:pt x="34309" y="8"/>
                  <a:pt x="28377" y="0"/>
                </a:cubicBezTo>
                <a:cubicBezTo>
                  <a:pt x="24778" y="30"/>
                  <a:pt x="21525" y="889"/>
                  <a:pt x="18614" y="2577"/>
                </a:cubicBezTo>
                <a:cubicBezTo>
                  <a:pt x="15688" y="4264"/>
                  <a:pt x="13324" y="6612"/>
                  <a:pt x="11519" y="9622"/>
                </a:cubicBezTo>
                <a:lnTo>
                  <a:pt x="11302" y="9413"/>
                </a:lnTo>
                <a:lnTo>
                  <a:pt x="11302" y="1467"/>
                </a:lnTo>
                <a:lnTo>
                  <a:pt x="0" y="1467"/>
                </a:lnTo>
                <a:lnTo>
                  <a:pt x="0" y="55587"/>
                </a:lnTo>
                <a:close/>
              </a:path>
            </a:pathLst>
          </a:custGeom>
          <a:solidFill>
            <a:srgbClr val="C7CEDE"/>
          </a:solidFill>
          <a:ln w="378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605731E-4E5E-2661-3025-76D650A2A380}"/>
              </a:ext>
            </a:extLst>
          </p:cNvPr>
          <p:cNvSpPr/>
          <p:nvPr/>
        </p:nvSpPr>
        <p:spPr>
          <a:xfrm>
            <a:off x="4594406" y="1171635"/>
            <a:ext cx="11925" cy="74751"/>
          </a:xfrm>
          <a:custGeom>
            <a:avLst/>
            <a:gdLst>
              <a:gd name="connsiteX0" fmla="*/ 0 w 11925"/>
              <a:gd name="connsiteY0" fmla="*/ 11298 h 74751"/>
              <a:gd name="connsiteX1" fmla="*/ 11925 w 11925"/>
              <a:gd name="connsiteY1" fmla="*/ 11298 h 74751"/>
              <a:gd name="connsiteX2" fmla="*/ 11925 w 11925"/>
              <a:gd name="connsiteY2" fmla="*/ 0 h 74751"/>
              <a:gd name="connsiteX3" fmla="*/ 0 w 11925"/>
              <a:gd name="connsiteY3" fmla="*/ 0 h 74751"/>
              <a:gd name="connsiteX4" fmla="*/ 0 w 11925"/>
              <a:gd name="connsiteY4" fmla="*/ 11298 h 74751"/>
              <a:gd name="connsiteX5" fmla="*/ 0 w 11925"/>
              <a:gd name="connsiteY5" fmla="*/ 74752 h 74751"/>
              <a:gd name="connsiteX6" fmla="*/ 11925 w 11925"/>
              <a:gd name="connsiteY6" fmla="*/ 74752 h 74751"/>
              <a:gd name="connsiteX7" fmla="*/ 11925 w 11925"/>
              <a:gd name="connsiteY7" fmla="*/ 20628 h 74751"/>
              <a:gd name="connsiteX8" fmla="*/ 0 w 11925"/>
              <a:gd name="connsiteY8" fmla="*/ 20628 h 74751"/>
              <a:gd name="connsiteX9" fmla="*/ 0 w 11925"/>
              <a:gd name="connsiteY9" fmla="*/ 74752 h 7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5" h="74751">
                <a:moveTo>
                  <a:pt x="0" y="11298"/>
                </a:moveTo>
                <a:lnTo>
                  <a:pt x="11925" y="11298"/>
                </a:lnTo>
                <a:lnTo>
                  <a:pt x="11925" y="0"/>
                </a:lnTo>
                <a:lnTo>
                  <a:pt x="0" y="0"/>
                </a:lnTo>
                <a:lnTo>
                  <a:pt x="0" y="11298"/>
                </a:lnTo>
                <a:close/>
                <a:moveTo>
                  <a:pt x="0" y="74752"/>
                </a:moveTo>
                <a:lnTo>
                  <a:pt x="11925" y="74752"/>
                </a:lnTo>
                <a:lnTo>
                  <a:pt x="11925" y="20628"/>
                </a:lnTo>
                <a:lnTo>
                  <a:pt x="0" y="20628"/>
                </a:lnTo>
                <a:lnTo>
                  <a:pt x="0" y="74752"/>
                </a:lnTo>
                <a:close/>
              </a:path>
            </a:pathLst>
          </a:custGeom>
          <a:solidFill>
            <a:srgbClr val="C7CEDE"/>
          </a:solidFill>
          <a:ln w="378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105B58-CC01-3A23-18F3-099D20CBDE82}"/>
              </a:ext>
            </a:extLst>
          </p:cNvPr>
          <p:cNvSpPr/>
          <p:nvPr/>
        </p:nvSpPr>
        <p:spPr>
          <a:xfrm>
            <a:off x="4611873" y="1192263"/>
            <a:ext cx="52436" cy="54123"/>
          </a:xfrm>
          <a:custGeom>
            <a:avLst/>
            <a:gdLst>
              <a:gd name="connsiteX0" fmla="*/ 19674 w 52436"/>
              <a:gd name="connsiteY0" fmla="*/ 54124 h 54123"/>
              <a:gd name="connsiteX1" fmla="*/ 33078 w 52436"/>
              <a:gd name="connsiteY1" fmla="*/ 54124 h 54123"/>
              <a:gd name="connsiteX2" fmla="*/ 52437 w 52436"/>
              <a:gd name="connsiteY2" fmla="*/ 0 h 54123"/>
              <a:gd name="connsiteX3" fmla="*/ 40082 w 52436"/>
              <a:gd name="connsiteY3" fmla="*/ 0 h 54123"/>
              <a:gd name="connsiteX4" fmla="*/ 26906 w 52436"/>
              <a:gd name="connsiteY4" fmla="*/ 41571 h 54123"/>
              <a:gd name="connsiteX5" fmla="*/ 26690 w 52436"/>
              <a:gd name="connsiteY5" fmla="*/ 41571 h 54123"/>
              <a:gd name="connsiteX6" fmla="*/ 12986 w 52436"/>
              <a:gd name="connsiteY6" fmla="*/ 0 h 54123"/>
              <a:gd name="connsiteX7" fmla="*/ 0 w 52436"/>
              <a:gd name="connsiteY7" fmla="*/ 0 h 5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36" h="54123">
                <a:moveTo>
                  <a:pt x="19674" y="54124"/>
                </a:moveTo>
                <a:lnTo>
                  <a:pt x="33078" y="54124"/>
                </a:lnTo>
                <a:lnTo>
                  <a:pt x="52437" y="0"/>
                </a:lnTo>
                <a:lnTo>
                  <a:pt x="40082" y="0"/>
                </a:lnTo>
                <a:lnTo>
                  <a:pt x="26906" y="41571"/>
                </a:lnTo>
                <a:lnTo>
                  <a:pt x="26690" y="41571"/>
                </a:lnTo>
                <a:lnTo>
                  <a:pt x="12986" y="0"/>
                </a:lnTo>
                <a:lnTo>
                  <a:pt x="0" y="0"/>
                </a:lnTo>
                <a:close/>
              </a:path>
            </a:pathLst>
          </a:custGeom>
          <a:solidFill>
            <a:srgbClr val="C7CEDE"/>
          </a:solidFill>
          <a:ln w="378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1FF0F7D-A2C5-027F-6B49-E5F6E6631AA1}"/>
              </a:ext>
            </a:extLst>
          </p:cNvPr>
          <p:cNvSpPr/>
          <p:nvPr/>
        </p:nvSpPr>
        <p:spPr>
          <a:xfrm>
            <a:off x="4666772" y="1190796"/>
            <a:ext cx="51945" cy="57053"/>
          </a:xfrm>
          <a:custGeom>
            <a:avLst/>
            <a:gdLst>
              <a:gd name="connsiteX0" fmla="*/ 11925 w 51945"/>
              <a:gd name="connsiteY0" fmla="*/ 23771 h 57053"/>
              <a:gd name="connsiteX1" fmla="*/ 16064 w 51945"/>
              <a:gd name="connsiteY1" fmla="*/ 13563 h 57053"/>
              <a:gd name="connsiteX2" fmla="*/ 26169 w 51945"/>
              <a:gd name="connsiteY2" fmla="*/ 9413 h 57053"/>
              <a:gd name="connsiteX3" fmla="*/ 35841 w 51945"/>
              <a:gd name="connsiteY3" fmla="*/ 13765 h 57053"/>
              <a:gd name="connsiteX4" fmla="*/ 39778 w 51945"/>
              <a:gd name="connsiteY4" fmla="*/ 23771 h 57053"/>
              <a:gd name="connsiteX5" fmla="*/ 11925 w 51945"/>
              <a:gd name="connsiteY5" fmla="*/ 23771 h 57053"/>
              <a:gd name="connsiteX6" fmla="*/ 51711 w 51945"/>
              <a:gd name="connsiteY6" fmla="*/ 31611 h 57053"/>
              <a:gd name="connsiteX7" fmla="*/ 49769 w 51945"/>
              <a:gd name="connsiteY7" fmla="*/ 16201 h 57053"/>
              <a:gd name="connsiteX8" fmla="*/ 40811 w 51945"/>
              <a:gd name="connsiteY8" fmla="*/ 4591 h 57053"/>
              <a:gd name="connsiteX9" fmla="*/ 26169 w 51945"/>
              <a:gd name="connsiteY9" fmla="*/ 0 h 57053"/>
              <a:gd name="connsiteX10" fmla="*/ 12222 w 51945"/>
              <a:gd name="connsiteY10" fmla="*/ 3986 h 57053"/>
              <a:gd name="connsiteX11" fmla="*/ 3204 w 51945"/>
              <a:gd name="connsiteY11" fmla="*/ 14327 h 57053"/>
              <a:gd name="connsiteX12" fmla="*/ 0 w 51945"/>
              <a:gd name="connsiteY12" fmla="*/ 28578 h 57053"/>
              <a:gd name="connsiteX13" fmla="*/ 6882 w 51945"/>
              <a:gd name="connsiteY13" fmla="*/ 49062 h 57053"/>
              <a:gd name="connsiteX14" fmla="*/ 26473 w 51945"/>
              <a:gd name="connsiteY14" fmla="*/ 57054 h 57053"/>
              <a:gd name="connsiteX15" fmla="*/ 42179 w 51945"/>
              <a:gd name="connsiteY15" fmla="*/ 52284 h 57053"/>
              <a:gd name="connsiteX16" fmla="*/ 50970 w 51945"/>
              <a:gd name="connsiteY16" fmla="*/ 38630 h 57053"/>
              <a:gd name="connsiteX17" fmla="*/ 39660 w 51945"/>
              <a:gd name="connsiteY17" fmla="*/ 38630 h 57053"/>
              <a:gd name="connsiteX18" fmla="*/ 34875 w 51945"/>
              <a:gd name="connsiteY18" fmla="*/ 45372 h 57053"/>
              <a:gd name="connsiteX19" fmla="*/ 26469 w 51945"/>
              <a:gd name="connsiteY19" fmla="*/ 47644 h 57053"/>
              <a:gd name="connsiteX20" fmla="*/ 15467 w 51945"/>
              <a:gd name="connsiteY20" fmla="*/ 42810 h 57053"/>
              <a:gd name="connsiteX21" fmla="*/ 11918 w 51945"/>
              <a:gd name="connsiteY21" fmla="*/ 31615 h 57053"/>
              <a:gd name="connsiteX22" fmla="*/ 51711 w 51945"/>
              <a:gd name="connsiteY22" fmla="*/ 31615 h 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45" h="57053">
                <a:moveTo>
                  <a:pt x="11925" y="23771"/>
                </a:moveTo>
                <a:cubicBezTo>
                  <a:pt x="12138" y="19644"/>
                  <a:pt x="13522" y="16239"/>
                  <a:pt x="16064" y="13563"/>
                </a:cubicBezTo>
                <a:cubicBezTo>
                  <a:pt x="18602" y="10888"/>
                  <a:pt x="21977" y="9505"/>
                  <a:pt x="26169" y="9413"/>
                </a:cubicBezTo>
                <a:cubicBezTo>
                  <a:pt x="30235" y="9543"/>
                  <a:pt x="33458" y="10987"/>
                  <a:pt x="35841" y="13765"/>
                </a:cubicBezTo>
                <a:cubicBezTo>
                  <a:pt x="38212" y="16535"/>
                  <a:pt x="39534" y="19868"/>
                  <a:pt x="39778" y="23771"/>
                </a:cubicBezTo>
                <a:lnTo>
                  <a:pt x="11925" y="23771"/>
                </a:lnTo>
                <a:close/>
                <a:moveTo>
                  <a:pt x="51711" y="31611"/>
                </a:moveTo>
                <a:cubicBezTo>
                  <a:pt x="52345" y="26112"/>
                  <a:pt x="51692" y="20974"/>
                  <a:pt x="49769" y="16201"/>
                </a:cubicBezTo>
                <a:cubicBezTo>
                  <a:pt x="47842" y="11435"/>
                  <a:pt x="44859" y="7563"/>
                  <a:pt x="40811" y="4591"/>
                </a:cubicBezTo>
                <a:cubicBezTo>
                  <a:pt x="36775" y="1623"/>
                  <a:pt x="31896" y="91"/>
                  <a:pt x="26169" y="0"/>
                </a:cubicBezTo>
                <a:cubicBezTo>
                  <a:pt x="20769" y="68"/>
                  <a:pt x="16113" y="1398"/>
                  <a:pt x="12222" y="3986"/>
                </a:cubicBezTo>
                <a:cubicBezTo>
                  <a:pt x="8315" y="6578"/>
                  <a:pt x="5309" y="10025"/>
                  <a:pt x="3204" y="14327"/>
                </a:cubicBezTo>
                <a:cubicBezTo>
                  <a:pt x="1095" y="18629"/>
                  <a:pt x="30" y="23379"/>
                  <a:pt x="0" y="28578"/>
                </a:cubicBezTo>
                <a:cubicBezTo>
                  <a:pt x="42" y="37049"/>
                  <a:pt x="2341" y="43878"/>
                  <a:pt x="6882" y="49062"/>
                </a:cubicBezTo>
                <a:cubicBezTo>
                  <a:pt x="11424" y="54245"/>
                  <a:pt x="17956" y="56909"/>
                  <a:pt x="26473" y="57054"/>
                </a:cubicBezTo>
                <a:cubicBezTo>
                  <a:pt x="32508" y="57027"/>
                  <a:pt x="37741" y="55435"/>
                  <a:pt x="42179" y="52284"/>
                </a:cubicBezTo>
                <a:cubicBezTo>
                  <a:pt x="46618" y="49130"/>
                  <a:pt x="49552" y="44577"/>
                  <a:pt x="50970" y="38630"/>
                </a:cubicBezTo>
                <a:lnTo>
                  <a:pt x="39660" y="38630"/>
                </a:lnTo>
                <a:cubicBezTo>
                  <a:pt x="38638" y="41621"/>
                  <a:pt x="37045" y="43871"/>
                  <a:pt x="34875" y="45372"/>
                </a:cubicBezTo>
                <a:cubicBezTo>
                  <a:pt x="32721" y="46884"/>
                  <a:pt x="29916" y="47640"/>
                  <a:pt x="26469" y="47644"/>
                </a:cubicBezTo>
                <a:cubicBezTo>
                  <a:pt x="21517" y="47507"/>
                  <a:pt x="17839" y="45896"/>
                  <a:pt x="15467" y="42810"/>
                </a:cubicBezTo>
                <a:cubicBezTo>
                  <a:pt x="13084" y="39724"/>
                  <a:pt x="11906" y="35996"/>
                  <a:pt x="11918" y="31615"/>
                </a:cubicBezTo>
                <a:lnTo>
                  <a:pt x="51711" y="31615"/>
                </a:lnTo>
                <a:close/>
              </a:path>
            </a:pathLst>
          </a:custGeom>
          <a:solidFill>
            <a:srgbClr val="C7CEDE"/>
          </a:solidFill>
          <a:ln w="378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E7E4AA0-E45E-119E-09E0-78D1BB18C0FC}"/>
              </a:ext>
            </a:extLst>
          </p:cNvPr>
          <p:cNvSpPr/>
          <p:nvPr/>
        </p:nvSpPr>
        <p:spPr>
          <a:xfrm>
            <a:off x="4725418" y="1190796"/>
            <a:ext cx="31705" cy="55590"/>
          </a:xfrm>
          <a:custGeom>
            <a:avLst/>
            <a:gdLst>
              <a:gd name="connsiteX0" fmla="*/ 0 w 31705"/>
              <a:gd name="connsiteY0" fmla="*/ 55591 h 55590"/>
              <a:gd name="connsiteX1" fmla="*/ 11922 w 31705"/>
              <a:gd name="connsiteY1" fmla="*/ 55591 h 55590"/>
              <a:gd name="connsiteX2" fmla="*/ 11922 w 31705"/>
              <a:gd name="connsiteY2" fmla="*/ 29832 h 55590"/>
              <a:gd name="connsiteX3" fmla="*/ 16182 w 31705"/>
              <a:gd name="connsiteY3" fmla="*/ 16090 h 55590"/>
              <a:gd name="connsiteX4" fmla="*/ 26583 w 31705"/>
              <a:gd name="connsiteY4" fmla="*/ 11298 h 55590"/>
              <a:gd name="connsiteX5" fmla="*/ 29141 w 31705"/>
              <a:gd name="connsiteY5" fmla="*/ 11477 h 55590"/>
              <a:gd name="connsiteX6" fmla="*/ 31706 w 31705"/>
              <a:gd name="connsiteY6" fmla="*/ 11819 h 55590"/>
              <a:gd name="connsiteX7" fmla="*/ 31706 w 31705"/>
              <a:gd name="connsiteY7" fmla="*/ 315 h 55590"/>
              <a:gd name="connsiteX8" fmla="*/ 30079 w 31705"/>
              <a:gd name="connsiteY8" fmla="*/ 118 h 55590"/>
              <a:gd name="connsiteX9" fmla="*/ 27206 w 31705"/>
              <a:gd name="connsiteY9" fmla="*/ 0 h 55590"/>
              <a:gd name="connsiteX10" fmla="*/ 17060 w 31705"/>
              <a:gd name="connsiteY10" fmla="*/ 3800 h 55590"/>
              <a:gd name="connsiteX11" fmla="*/ 11389 w 31705"/>
              <a:gd name="connsiteY11" fmla="*/ 11918 h 55590"/>
              <a:gd name="connsiteX12" fmla="*/ 11184 w 31705"/>
              <a:gd name="connsiteY12" fmla="*/ 11918 h 55590"/>
              <a:gd name="connsiteX13" fmla="*/ 11184 w 31705"/>
              <a:gd name="connsiteY13" fmla="*/ 1463 h 55590"/>
              <a:gd name="connsiteX14" fmla="*/ 0 w 31705"/>
              <a:gd name="connsiteY14" fmla="*/ 1463 h 55590"/>
              <a:gd name="connsiteX15" fmla="*/ 0 w 31705"/>
              <a:gd name="connsiteY15" fmla="*/ 55591 h 5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705" h="55590">
                <a:moveTo>
                  <a:pt x="0" y="55591"/>
                </a:moveTo>
                <a:lnTo>
                  <a:pt x="11922" y="55591"/>
                </a:lnTo>
                <a:lnTo>
                  <a:pt x="11922" y="29832"/>
                </a:lnTo>
                <a:cubicBezTo>
                  <a:pt x="12020" y="23835"/>
                  <a:pt x="13434" y="19256"/>
                  <a:pt x="16182" y="16090"/>
                </a:cubicBezTo>
                <a:cubicBezTo>
                  <a:pt x="18937" y="12921"/>
                  <a:pt x="22391" y="11325"/>
                  <a:pt x="26583" y="11298"/>
                </a:cubicBezTo>
                <a:cubicBezTo>
                  <a:pt x="27423" y="11302"/>
                  <a:pt x="28278" y="11367"/>
                  <a:pt x="29141" y="11477"/>
                </a:cubicBezTo>
                <a:cubicBezTo>
                  <a:pt x="30011" y="11595"/>
                  <a:pt x="30866" y="11709"/>
                  <a:pt x="31706" y="11819"/>
                </a:cubicBezTo>
                <a:lnTo>
                  <a:pt x="31706" y="315"/>
                </a:lnTo>
                <a:cubicBezTo>
                  <a:pt x="31223" y="255"/>
                  <a:pt x="30691" y="190"/>
                  <a:pt x="30079" y="118"/>
                </a:cubicBezTo>
                <a:cubicBezTo>
                  <a:pt x="29479" y="46"/>
                  <a:pt x="28514" y="8"/>
                  <a:pt x="27206" y="0"/>
                </a:cubicBezTo>
                <a:cubicBezTo>
                  <a:pt x="23425" y="137"/>
                  <a:pt x="20035" y="1406"/>
                  <a:pt x="17060" y="3800"/>
                </a:cubicBezTo>
                <a:cubicBezTo>
                  <a:pt x="14076" y="6206"/>
                  <a:pt x="12184" y="8912"/>
                  <a:pt x="11389" y="11918"/>
                </a:cubicBezTo>
                <a:lnTo>
                  <a:pt x="11184" y="11918"/>
                </a:lnTo>
                <a:lnTo>
                  <a:pt x="11184" y="1463"/>
                </a:lnTo>
                <a:lnTo>
                  <a:pt x="0" y="1463"/>
                </a:lnTo>
                <a:lnTo>
                  <a:pt x="0" y="55591"/>
                </a:lnTo>
                <a:close/>
              </a:path>
            </a:pathLst>
          </a:custGeom>
          <a:solidFill>
            <a:srgbClr val="C7CEDE"/>
          </a:solidFill>
          <a:ln w="378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6A29B27-DB26-5554-2AB9-BAE3E65F4541}"/>
              </a:ext>
            </a:extLst>
          </p:cNvPr>
          <p:cNvSpPr/>
          <p:nvPr/>
        </p:nvSpPr>
        <p:spPr>
          <a:xfrm>
            <a:off x="4757131" y="1190798"/>
            <a:ext cx="48142" cy="57052"/>
          </a:xfrm>
          <a:custGeom>
            <a:avLst/>
            <a:gdLst>
              <a:gd name="connsiteX0" fmla="*/ 0 w 48142"/>
              <a:gd name="connsiteY0" fmla="*/ 38214 h 57052"/>
              <a:gd name="connsiteX1" fmla="*/ 6951 w 48142"/>
              <a:gd name="connsiteY1" fmla="*/ 52423 h 57052"/>
              <a:gd name="connsiteX2" fmla="*/ 23968 w 48142"/>
              <a:gd name="connsiteY2" fmla="*/ 57052 h 57052"/>
              <a:gd name="connsiteX3" fmla="*/ 35214 w 48142"/>
              <a:gd name="connsiteY3" fmla="*/ 55357 h 57052"/>
              <a:gd name="connsiteX4" fmla="*/ 44368 w 48142"/>
              <a:gd name="connsiteY4" fmla="*/ 49751 h 57052"/>
              <a:gd name="connsiteX5" fmla="*/ 48142 w 48142"/>
              <a:gd name="connsiteY5" fmla="*/ 39475 h 57052"/>
              <a:gd name="connsiteX6" fmla="*/ 45539 w 48142"/>
              <a:gd name="connsiteY6" fmla="*/ 31065 h 57052"/>
              <a:gd name="connsiteX7" fmla="*/ 39059 w 48142"/>
              <a:gd name="connsiteY7" fmla="*/ 26266 h 57052"/>
              <a:gd name="connsiteX8" fmla="*/ 30672 w 48142"/>
              <a:gd name="connsiteY8" fmla="*/ 23655 h 57052"/>
              <a:gd name="connsiteX9" fmla="*/ 22186 w 48142"/>
              <a:gd name="connsiteY9" fmla="*/ 21819 h 57052"/>
              <a:gd name="connsiteX10" fmla="*/ 15676 w 48142"/>
              <a:gd name="connsiteY10" fmla="*/ 19383 h 57052"/>
              <a:gd name="connsiteX11" fmla="*/ 13065 w 48142"/>
              <a:gd name="connsiteY11" fmla="*/ 14960 h 57052"/>
              <a:gd name="connsiteX12" fmla="*/ 14848 w 48142"/>
              <a:gd name="connsiteY12" fmla="*/ 11426 h 57052"/>
              <a:gd name="connsiteX13" fmla="*/ 18834 w 48142"/>
              <a:gd name="connsiteY13" fmla="*/ 9807 h 57052"/>
              <a:gd name="connsiteX14" fmla="*/ 22923 w 48142"/>
              <a:gd name="connsiteY14" fmla="*/ 9411 h 57052"/>
              <a:gd name="connsiteX15" fmla="*/ 29988 w 48142"/>
              <a:gd name="connsiteY15" fmla="*/ 10905 h 57052"/>
              <a:gd name="connsiteX16" fmla="*/ 33914 w 48142"/>
              <a:gd name="connsiteY16" fmla="*/ 16636 h 57052"/>
              <a:gd name="connsiteX17" fmla="*/ 46356 w 48142"/>
              <a:gd name="connsiteY17" fmla="*/ 16636 h 57052"/>
              <a:gd name="connsiteX18" fmla="*/ 38668 w 48142"/>
              <a:gd name="connsiteY18" fmla="*/ 3802 h 57052"/>
              <a:gd name="connsiteX19" fmla="*/ 23748 w 48142"/>
              <a:gd name="connsiteY19" fmla="*/ 2 h 57052"/>
              <a:gd name="connsiteX20" fmla="*/ 13514 w 48142"/>
              <a:gd name="connsiteY20" fmla="*/ 1393 h 57052"/>
              <a:gd name="connsiteX21" fmla="*/ 4826 w 48142"/>
              <a:gd name="connsiteY21" fmla="*/ 6219 h 57052"/>
              <a:gd name="connsiteX22" fmla="*/ 1140 w 48142"/>
              <a:gd name="connsiteY22" fmla="*/ 15488 h 57052"/>
              <a:gd name="connsiteX23" fmla="*/ 6529 w 48142"/>
              <a:gd name="connsiteY23" fmla="*/ 26919 h 57052"/>
              <a:gd name="connsiteX24" fmla="*/ 18515 w 48142"/>
              <a:gd name="connsiteY24" fmla="*/ 31510 h 57052"/>
              <a:gd name="connsiteX25" fmla="*/ 26899 w 48142"/>
              <a:gd name="connsiteY25" fmla="*/ 33338 h 57052"/>
              <a:gd name="connsiteX26" fmla="*/ 33424 w 48142"/>
              <a:gd name="connsiteY26" fmla="*/ 35835 h 57052"/>
              <a:gd name="connsiteX27" fmla="*/ 36213 w 48142"/>
              <a:gd name="connsiteY27" fmla="*/ 40524 h 57052"/>
              <a:gd name="connsiteX28" fmla="*/ 34229 w 48142"/>
              <a:gd name="connsiteY28" fmla="*/ 45115 h 57052"/>
              <a:gd name="connsiteX29" fmla="*/ 29365 w 48142"/>
              <a:gd name="connsiteY29" fmla="*/ 47171 h 57052"/>
              <a:gd name="connsiteX30" fmla="*/ 24170 w 48142"/>
              <a:gd name="connsiteY30" fmla="*/ 47646 h 57052"/>
              <a:gd name="connsiteX31" fmla="*/ 15889 w 48142"/>
              <a:gd name="connsiteY31" fmla="*/ 45522 h 57052"/>
              <a:gd name="connsiteX32" fmla="*/ 11922 w 48142"/>
              <a:gd name="connsiteY32" fmla="*/ 38214 h 57052"/>
              <a:gd name="connsiteX33" fmla="*/ 0 w 48142"/>
              <a:gd name="connsiteY33" fmla="*/ 38214 h 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142" h="57052">
                <a:moveTo>
                  <a:pt x="0" y="38214"/>
                </a:moveTo>
                <a:cubicBezTo>
                  <a:pt x="236" y="44591"/>
                  <a:pt x="2558" y="49326"/>
                  <a:pt x="6951" y="52423"/>
                </a:cubicBezTo>
                <a:cubicBezTo>
                  <a:pt x="11348" y="55520"/>
                  <a:pt x="17022" y="57067"/>
                  <a:pt x="23968" y="57052"/>
                </a:cubicBezTo>
                <a:cubicBezTo>
                  <a:pt x="27792" y="57071"/>
                  <a:pt x="31542" y="56508"/>
                  <a:pt x="35214" y="55357"/>
                </a:cubicBezTo>
                <a:cubicBezTo>
                  <a:pt x="38900" y="54202"/>
                  <a:pt x="41944" y="52339"/>
                  <a:pt x="44368" y="49751"/>
                </a:cubicBezTo>
                <a:cubicBezTo>
                  <a:pt x="46793" y="47167"/>
                  <a:pt x="48062" y="43743"/>
                  <a:pt x="48142" y="39475"/>
                </a:cubicBezTo>
                <a:cubicBezTo>
                  <a:pt x="48085" y="35953"/>
                  <a:pt x="47219" y="33152"/>
                  <a:pt x="45539" y="31065"/>
                </a:cubicBezTo>
                <a:cubicBezTo>
                  <a:pt x="43867" y="28983"/>
                  <a:pt x="41708" y="27387"/>
                  <a:pt x="39059" y="26266"/>
                </a:cubicBezTo>
                <a:cubicBezTo>
                  <a:pt x="36422" y="25152"/>
                  <a:pt x="33617" y="24286"/>
                  <a:pt x="30672" y="23655"/>
                </a:cubicBezTo>
                <a:cubicBezTo>
                  <a:pt x="27678" y="23032"/>
                  <a:pt x="24858" y="22416"/>
                  <a:pt x="22186" y="21819"/>
                </a:cubicBezTo>
                <a:cubicBezTo>
                  <a:pt x="19530" y="21223"/>
                  <a:pt x="17360" y="20409"/>
                  <a:pt x="15676" y="19383"/>
                </a:cubicBezTo>
                <a:cubicBezTo>
                  <a:pt x="13989" y="18350"/>
                  <a:pt x="13130" y="16879"/>
                  <a:pt x="13065" y="14960"/>
                </a:cubicBezTo>
                <a:cubicBezTo>
                  <a:pt x="13130" y="13409"/>
                  <a:pt x="13719" y="12227"/>
                  <a:pt x="14848" y="11426"/>
                </a:cubicBezTo>
                <a:cubicBezTo>
                  <a:pt x="15992" y="10624"/>
                  <a:pt x="17310" y="10080"/>
                  <a:pt x="18834" y="9807"/>
                </a:cubicBezTo>
                <a:cubicBezTo>
                  <a:pt x="20347" y="9525"/>
                  <a:pt x="21707" y="9392"/>
                  <a:pt x="22923" y="9411"/>
                </a:cubicBezTo>
                <a:cubicBezTo>
                  <a:pt x="25603" y="9362"/>
                  <a:pt x="27955" y="9856"/>
                  <a:pt x="29988" y="10905"/>
                </a:cubicBezTo>
                <a:cubicBezTo>
                  <a:pt x="32021" y="11954"/>
                  <a:pt x="33332" y="13861"/>
                  <a:pt x="33914" y="16636"/>
                </a:cubicBezTo>
                <a:lnTo>
                  <a:pt x="46356" y="16636"/>
                </a:lnTo>
                <a:cubicBezTo>
                  <a:pt x="45478" y="10681"/>
                  <a:pt x="42909" y="6401"/>
                  <a:pt x="38668" y="3802"/>
                </a:cubicBezTo>
                <a:cubicBezTo>
                  <a:pt x="34435" y="1210"/>
                  <a:pt x="29464" y="-55"/>
                  <a:pt x="23748" y="2"/>
                </a:cubicBezTo>
                <a:cubicBezTo>
                  <a:pt x="20373" y="-25"/>
                  <a:pt x="16961" y="435"/>
                  <a:pt x="13514" y="1393"/>
                </a:cubicBezTo>
                <a:cubicBezTo>
                  <a:pt x="10067" y="2343"/>
                  <a:pt x="7175" y="3947"/>
                  <a:pt x="4826" y="6219"/>
                </a:cubicBezTo>
                <a:cubicBezTo>
                  <a:pt x="2474" y="8484"/>
                  <a:pt x="1247" y="11570"/>
                  <a:pt x="1140" y="15488"/>
                </a:cubicBezTo>
                <a:cubicBezTo>
                  <a:pt x="1315" y="20854"/>
                  <a:pt x="3109" y="24662"/>
                  <a:pt x="6529" y="26919"/>
                </a:cubicBezTo>
                <a:cubicBezTo>
                  <a:pt x="9942" y="29173"/>
                  <a:pt x="13943" y="30708"/>
                  <a:pt x="18515" y="31510"/>
                </a:cubicBezTo>
                <a:cubicBezTo>
                  <a:pt x="21468" y="32137"/>
                  <a:pt x="24261" y="32741"/>
                  <a:pt x="26899" y="33338"/>
                </a:cubicBezTo>
                <a:cubicBezTo>
                  <a:pt x="29536" y="33931"/>
                  <a:pt x="31717" y="34763"/>
                  <a:pt x="33424" y="35835"/>
                </a:cubicBezTo>
                <a:cubicBezTo>
                  <a:pt x="35130" y="36906"/>
                  <a:pt x="36057" y="38468"/>
                  <a:pt x="36213" y="40524"/>
                </a:cubicBezTo>
                <a:cubicBezTo>
                  <a:pt x="36255" y="42554"/>
                  <a:pt x="35590" y="44089"/>
                  <a:pt x="34229" y="45115"/>
                </a:cubicBezTo>
                <a:cubicBezTo>
                  <a:pt x="32884" y="46145"/>
                  <a:pt x="31254" y="46825"/>
                  <a:pt x="29365" y="47171"/>
                </a:cubicBezTo>
                <a:cubicBezTo>
                  <a:pt x="27484" y="47513"/>
                  <a:pt x="25743" y="47673"/>
                  <a:pt x="24170" y="47646"/>
                </a:cubicBezTo>
                <a:cubicBezTo>
                  <a:pt x="20898" y="47684"/>
                  <a:pt x="18139" y="46973"/>
                  <a:pt x="15889" y="45522"/>
                </a:cubicBezTo>
                <a:cubicBezTo>
                  <a:pt x="13616" y="44070"/>
                  <a:pt x="12309" y="41634"/>
                  <a:pt x="11922" y="38214"/>
                </a:cubicBezTo>
                <a:lnTo>
                  <a:pt x="0" y="38214"/>
                </a:lnTo>
                <a:close/>
              </a:path>
            </a:pathLst>
          </a:custGeom>
          <a:solidFill>
            <a:srgbClr val="C7CEDE"/>
          </a:solidFill>
          <a:ln w="378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C58132A-BDD5-D166-10EE-3E1131E2BE69}"/>
              </a:ext>
            </a:extLst>
          </p:cNvPr>
          <p:cNvSpPr/>
          <p:nvPr/>
        </p:nvSpPr>
        <p:spPr>
          <a:xfrm>
            <a:off x="4812551" y="1171635"/>
            <a:ext cx="11921" cy="74751"/>
          </a:xfrm>
          <a:custGeom>
            <a:avLst/>
            <a:gdLst>
              <a:gd name="connsiteX0" fmla="*/ 0 w 11921"/>
              <a:gd name="connsiteY0" fmla="*/ 11298 h 74751"/>
              <a:gd name="connsiteX1" fmla="*/ 11922 w 11921"/>
              <a:gd name="connsiteY1" fmla="*/ 11298 h 74751"/>
              <a:gd name="connsiteX2" fmla="*/ 11922 w 11921"/>
              <a:gd name="connsiteY2" fmla="*/ 0 h 74751"/>
              <a:gd name="connsiteX3" fmla="*/ 0 w 11921"/>
              <a:gd name="connsiteY3" fmla="*/ 0 h 74751"/>
              <a:gd name="connsiteX4" fmla="*/ 0 w 11921"/>
              <a:gd name="connsiteY4" fmla="*/ 11298 h 74751"/>
              <a:gd name="connsiteX5" fmla="*/ 0 w 11921"/>
              <a:gd name="connsiteY5" fmla="*/ 74752 h 74751"/>
              <a:gd name="connsiteX6" fmla="*/ 11922 w 11921"/>
              <a:gd name="connsiteY6" fmla="*/ 74752 h 74751"/>
              <a:gd name="connsiteX7" fmla="*/ 11922 w 11921"/>
              <a:gd name="connsiteY7" fmla="*/ 20628 h 74751"/>
              <a:gd name="connsiteX8" fmla="*/ 0 w 11921"/>
              <a:gd name="connsiteY8" fmla="*/ 20628 h 74751"/>
              <a:gd name="connsiteX9" fmla="*/ 0 w 11921"/>
              <a:gd name="connsiteY9" fmla="*/ 74752 h 7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1" h="74751">
                <a:moveTo>
                  <a:pt x="0" y="11298"/>
                </a:moveTo>
                <a:lnTo>
                  <a:pt x="11922" y="11298"/>
                </a:lnTo>
                <a:lnTo>
                  <a:pt x="11922" y="0"/>
                </a:lnTo>
                <a:lnTo>
                  <a:pt x="0" y="0"/>
                </a:lnTo>
                <a:lnTo>
                  <a:pt x="0" y="11298"/>
                </a:lnTo>
                <a:close/>
                <a:moveTo>
                  <a:pt x="0" y="74752"/>
                </a:moveTo>
                <a:lnTo>
                  <a:pt x="11922" y="74752"/>
                </a:lnTo>
                <a:lnTo>
                  <a:pt x="11922" y="20628"/>
                </a:lnTo>
                <a:lnTo>
                  <a:pt x="0" y="20628"/>
                </a:lnTo>
                <a:lnTo>
                  <a:pt x="0" y="74752"/>
                </a:lnTo>
                <a:close/>
              </a:path>
            </a:pathLst>
          </a:custGeom>
          <a:solidFill>
            <a:srgbClr val="C7CEDE"/>
          </a:solidFill>
          <a:ln w="378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710DB9A-1F1D-DA63-0799-1182952D9A35}"/>
              </a:ext>
            </a:extLst>
          </p:cNvPr>
          <p:cNvSpPr/>
          <p:nvPr/>
        </p:nvSpPr>
        <p:spPr>
          <a:xfrm>
            <a:off x="4832734" y="1171635"/>
            <a:ext cx="53603" cy="76211"/>
          </a:xfrm>
          <a:custGeom>
            <a:avLst/>
            <a:gdLst>
              <a:gd name="connsiteX0" fmla="*/ 53603 w 53603"/>
              <a:gd name="connsiteY0" fmla="*/ 0 h 76211"/>
              <a:gd name="connsiteX1" fmla="*/ 41678 w 53603"/>
              <a:gd name="connsiteY1" fmla="*/ 0 h 76211"/>
              <a:gd name="connsiteX2" fmla="*/ 41678 w 53603"/>
              <a:gd name="connsiteY2" fmla="*/ 27632 h 76211"/>
              <a:gd name="connsiteX3" fmla="*/ 41476 w 53603"/>
              <a:gd name="connsiteY3" fmla="*/ 27632 h 76211"/>
              <a:gd name="connsiteX4" fmla="*/ 33640 w 53603"/>
              <a:gd name="connsiteY4" fmla="*/ 21156 h 76211"/>
              <a:gd name="connsiteX5" fmla="*/ 23440 w 53603"/>
              <a:gd name="connsiteY5" fmla="*/ 19161 h 76211"/>
              <a:gd name="connsiteX6" fmla="*/ 12108 w 53603"/>
              <a:gd name="connsiteY6" fmla="*/ 22110 h 76211"/>
              <a:gd name="connsiteX7" fmla="*/ 3451 w 53603"/>
              <a:gd name="connsiteY7" fmla="*/ 31318 h 76211"/>
              <a:gd name="connsiteX8" fmla="*/ 0 w 53603"/>
              <a:gd name="connsiteY8" fmla="*/ 47321 h 76211"/>
              <a:gd name="connsiteX9" fmla="*/ 2782 w 53603"/>
              <a:gd name="connsiteY9" fmla="*/ 62025 h 76211"/>
              <a:gd name="connsiteX10" fmla="*/ 11184 w 53603"/>
              <a:gd name="connsiteY10" fmla="*/ 72331 h 76211"/>
              <a:gd name="connsiteX11" fmla="*/ 25340 w 53603"/>
              <a:gd name="connsiteY11" fmla="*/ 76211 h 76211"/>
              <a:gd name="connsiteX12" fmla="*/ 35092 w 53603"/>
              <a:gd name="connsiteY12" fmla="*/ 74132 h 76211"/>
              <a:gd name="connsiteX13" fmla="*/ 42085 w 53603"/>
              <a:gd name="connsiteY13" fmla="*/ 67425 h 76211"/>
              <a:gd name="connsiteX14" fmla="*/ 42301 w 53603"/>
              <a:gd name="connsiteY14" fmla="*/ 67425 h 76211"/>
              <a:gd name="connsiteX15" fmla="*/ 42301 w 53603"/>
              <a:gd name="connsiteY15" fmla="*/ 74748 h 76211"/>
              <a:gd name="connsiteX16" fmla="*/ 53603 w 53603"/>
              <a:gd name="connsiteY16" fmla="*/ 74748 h 76211"/>
              <a:gd name="connsiteX17" fmla="*/ 53603 w 53603"/>
              <a:gd name="connsiteY17" fmla="*/ 0 h 76211"/>
              <a:gd name="connsiteX18" fmla="*/ 11929 w 53603"/>
              <a:gd name="connsiteY18" fmla="*/ 48267 h 76211"/>
              <a:gd name="connsiteX19" fmla="*/ 13381 w 53603"/>
              <a:gd name="connsiteY19" fmla="*/ 38831 h 76211"/>
              <a:gd name="connsiteX20" fmla="*/ 18207 w 53603"/>
              <a:gd name="connsiteY20" fmla="*/ 31516 h 76211"/>
              <a:gd name="connsiteX21" fmla="*/ 27123 w 53603"/>
              <a:gd name="connsiteY21" fmla="*/ 28578 h 76211"/>
              <a:gd name="connsiteX22" fmla="*/ 38064 w 53603"/>
              <a:gd name="connsiteY22" fmla="*/ 33629 h 76211"/>
              <a:gd name="connsiteX23" fmla="*/ 42096 w 53603"/>
              <a:gd name="connsiteY23" fmla="*/ 47644 h 76211"/>
              <a:gd name="connsiteX24" fmla="*/ 40542 w 53603"/>
              <a:gd name="connsiteY24" fmla="*/ 56803 h 76211"/>
              <a:gd name="connsiteX25" fmla="*/ 35590 w 53603"/>
              <a:gd name="connsiteY25" fmla="*/ 63936 h 76211"/>
              <a:gd name="connsiteX26" fmla="*/ 26914 w 53603"/>
              <a:gd name="connsiteY26" fmla="*/ 66813 h 76211"/>
              <a:gd name="connsiteX27" fmla="*/ 18416 w 53603"/>
              <a:gd name="connsiteY27" fmla="*/ 64077 h 76211"/>
              <a:gd name="connsiteX28" fmla="*/ 13510 w 53603"/>
              <a:gd name="connsiteY28" fmla="*/ 57221 h 76211"/>
              <a:gd name="connsiteX29" fmla="*/ 11929 w 53603"/>
              <a:gd name="connsiteY29" fmla="*/ 48267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603" h="76211">
                <a:moveTo>
                  <a:pt x="53603" y="0"/>
                </a:moveTo>
                <a:lnTo>
                  <a:pt x="41678" y="0"/>
                </a:lnTo>
                <a:lnTo>
                  <a:pt x="41678" y="27632"/>
                </a:lnTo>
                <a:lnTo>
                  <a:pt x="41476" y="27632"/>
                </a:lnTo>
                <a:cubicBezTo>
                  <a:pt x="39531" y="24671"/>
                  <a:pt x="36935" y="22513"/>
                  <a:pt x="33640" y="21156"/>
                </a:cubicBezTo>
                <a:cubicBezTo>
                  <a:pt x="30345" y="19807"/>
                  <a:pt x="26952" y="19138"/>
                  <a:pt x="23440" y="19161"/>
                </a:cubicBezTo>
                <a:cubicBezTo>
                  <a:pt x="19423" y="19146"/>
                  <a:pt x="15653" y="20134"/>
                  <a:pt x="12108" y="22110"/>
                </a:cubicBezTo>
                <a:cubicBezTo>
                  <a:pt x="8562" y="24086"/>
                  <a:pt x="5681" y="27161"/>
                  <a:pt x="3451" y="31318"/>
                </a:cubicBezTo>
                <a:cubicBezTo>
                  <a:pt x="1224" y="35472"/>
                  <a:pt x="72" y="40808"/>
                  <a:pt x="0" y="47321"/>
                </a:cubicBezTo>
                <a:cubicBezTo>
                  <a:pt x="0" y="52790"/>
                  <a:pt x="920" y="57688"/>
                  <a:pt x="2782" y="62025"/>
                </a:cubicBezTo>
                <a:cubicBezTo>
                  <a:pt x="4629" y="66365"/>
                  <a:pt x="7426" y="69800"/>
                  <a:pt x="11184" y="72331"/>
                </a:cubicBezTo>
                <a:cubicBezTo>
                  <a:pt x="14928" y="74862"/>
                  <a:pt x="19651" y="76154"/>
                  <a:pt x="25340" y="76211"/>
                </a:cubicBezTo>
                <a:cubicBezTo>
                  <a:pt x="28814" y="76230"/>
                  <a:pt x="32067" y="75542"/>
                  <a:pt x="35092" y="74132"/>
                </a:cubicBezTo>
                <a:cubicBezTo>
                  <a:pt x="38106" y="72730"/>
                  <a:pt x="40450" y="70495"/>
                  <a:pt x="42085" y="67425"/>
                </a:cubicBezTo>
                <a:lnTo>
                  <a:pt x="42301" y="67425"/>
                </a:lnTo>
                <a:lnTo>
                  <a:pt x="42301" y="74748"/>
                </a:lnTo>
                <a:lnTo>
                  <a:pt x="53603" y="74748"/>
                </a:lnTo>
                <a:lnTo>
                  <a:pt x="53603" y="0"/>
                </a:lnTo>
                <a:close/>
                <a:moveTo>
                  <a:pt x="11929" y="48267"/>
                </a:moveTo>
                <a:cubicBezTo>
                  <a:pt x="11906" y="44954"/>
                  <a:pt x="12397" y="41811"/>
                  <a:pt x="13381" y="38831"/>
                </a:cubicBezTo>
                <a:cubicBezTo>
                  <a:pt x="14361" y="35848"/>
                  <a:pt x="15976" y="33412"/>
                  <a:pt x="18207" y="31516"/>
                </a:cubicBezTo>
                <a:cubicBezTo>
                  <a:pt x="20434" y="29616"/>
                  <a:pt x="23402" y="28639"/>
                  <a:pt x="27123" y="28578"/>
                </a:cubicBezTo>
                <a:cubicBezTo>
                  <a:pt x="31782" y="28624"/>
                  <a:pt x="35430" y="30311"/>
                  <a:pt x="38064" y="33629"/>
                </a:cubicBezTo>
                <a:cubicBezTo>
                  <a:pt x="40701" y="36950"/>
                  <a:pt x="42054" y="41625"/>
                  <a:pt x="42096" y="47644"/>
                </a:cubicBezTo>
                <a:cubicBezTo>
                  <a:pt x="42119" y="50844"/>
                  <a:pt x="41587" y="53900"/>
                  <a:pt x="40542" y="56803"/>
                </a:cubicBezTo>
                <a:cubicBezTo>
                  <a:pt x="39493" y="59706"/>
                  <a:pt x="37843" y="62085"/>
                  <a:pt x="35590" y="63936"/>
                </a:cubicBezTo>
                <a:cubicBezTo>
                  <a:pt x="33363" y="65791"/>
                  <a:pt x="30459" y="66748"/>
                  <a:pt x="26914" y="66813"/>
                </a:cubicBezTo>
                <a:cubicBezTo>
                  <a:pt x="23467" y="66756"/>
                  <a:pt x="20636" y="65840"/>
                  <a:pt x="18416" y="64077"/>
                </a:cubicBezTo>
                <a:cubicBezTo>
                  <a:pt x="16212" y="62310"/>
                  <a:pt x="14570" y="60026"/>
                  <a:pt x="13510" y="57221"/>
                </a:cubicBezTo>
                <a:cubicBezTo>
                  <a:pt x="12446" y="54413"/>
                  <a:pt x="11929" y="51426"/>
                  <a:pt x="11929" y="48267"/>
                </a:cubicBezTo>
                <a:close/>
              </a:path>
            </a:pathLst>
          </a:custGeom>
          <a:solidFill>
            <a:srgbClr val="C7CEDE"/>
          </a:solidFill>
          <a:ln w="378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8429AAD-6B5C-628B-C38C-8F99CF37807C}"/>
              </a:ext>
            </a:extLst>
          </p:cNvPr>
          <p:cNvSpPr/>
          <p:nvPr/>
        </p:nvSpPr>
        <p:spPr>
          <a:xfrm>
            <a:off x="4894212" y="1190794"/>
            <a:ext cx="54013" cy="57061"/>
          </a:xfrm>
          <a:custGeom>
            <a:avLst/>
            <a:gdLst>
              <a:gd name="connsiteX0" fmla="*/ 48252 w 54013"/>
              <a:gd name="connsiteY0" fmla="*/ 15697 h 57061"/>
              <a:gd name="connsiteX1" fmla="*/ 44992 w 54013"/>
              <a:gd name="connsiteY1" fmla="*/ 6561 h 57061"/>
              <a:gd name="connsiteX2" fmla="*/ 36916 w 54013"/>
              <a:gd name="connsiteY2" fmla="*/ 1533 h 57061"/>
              <a:gd name="connsiteX3" fmla="*/ 26583 w 54013"/>
              <a:gd name="connsiteY3" fmla="*/ 2 h 57061"/>
              <a:gd name="connsiteX4" fmla="*/ 15091 w 54013"/>
              <a:gd name="connsiteY4" fmla="*/ 1575 h 57061"/>
              <a:gd name="connsiteX5" fmla="*/ 6088 w 54013"/>
              <a:gd name="connsiteY5" fmla="*/ 7150 h 57061"/>
              <a:gd name="connsiteX6" fmla="*/ 1984 w 54013"/>
              <a:gd name="connsiteY6" fmla="*/ 18004 h 57061"/>
              <a:gd name="connsiteX7" fmla="*/ 13909 w 54013"/>
              <a:gd name="connsiteY7" fmla="*/ 18004 h 57061"/>
              <a:gd name="connsiteX8" fmla="*/ 17569 w 54013"/>
              <a:gd name="connsiteY8" fmla="*/ 11513 h 57061"/>
              <a:gd name="connsiteX9" fmla="*/ 25853 w 54013"/>
              <a:gd name="connsiteY9" fmla="*/ 9419 h 57061"/>
              <a:gd name="connsiteX10" fmla="*/ 33279 w 54013"/>
              <a:gd name="connsiteY10" fmla="*/ 10768 h 57061"/>
              <a:gd name="connsiteX11" fmla="*/ 37060 w 54013"/>
              <a:gd name="connsiteY11" fmla="*/ 16750 h 57061"/>
              <a:gd name="connsiteX12" fmla="*/ 34769 w 54013"/>
              <a:gd name="connsiteY12" fmla="*/ 21504 h 57061"/>
              <a:gd name="connsiteX13" fmla="*/ 28856 w 54013"/>
              <a:gd name="connsiteY13" fmla="*/ 23271 h 57061"/>
              <a:gd name="connsiteX14" fmla="*/ 20833 w 54013"/>
              <a:gd name="connsiteY14" fmla="*/ 24396 h 57061"/>
              <a:gd name="connsiteX15" fmla="*/ 10964 w 54013"/>
              <a:gd name="connsiteY15" fmla="*/ 26277 h 57061"/>
              <a:gd name="connsiteX16" fmla="*/ 3169 w 54013"/>
              <a:gd name="connsiteY16" fmla="*/ 31134 h 57061"/>
              <a:gd name="connsiteX17" fmla="*/ 0 w 54013"/>
              <a:gd name="connsiteY17" fmla="*/ 41258 h 57061"/>
              <a:gd name="connsiteX18" fmla="*/ 5605 w 54013"/>
              <a:gd name="connsiteY18" fmla="*/ 53119 h 57061"/>
              <a:gd name="connsiteX19" fmla="*/ 18526 w 54013"/>
              <a:gd name="connsiteY19" fmla="*/ 57056 h 57061"/>
              <a:gd name="connsiteX20" fmla="*/ 28529 w 54013"/>
              <a:gd name="connsiteY20" fmla="*/ 55490 h 57061"/>
              <a:gd name="connsiteX21" fmla="*/ 37277 w 54013"/>
              <a:gd name="connsiteY21" fmla="*/ 50474 h 57061"/>
              <a:gd name="connsiteX22" fmla="*/ 40431 w 54013"/>
              <a:gd name="connsiteY22" fmla="*/ 55608 h 57061"/>
              <a:gd name="connsiteX23" fmla="*/ 46485 w 54013"/>
              <a:gd name="connsiteY23" fmla="*/ 57060 h 57061"/>
              <a:gd name="connsiteX24" fmla="*/ 50335 w 54013"/>
              <a:gd name="connsiteY24" fmla="*/ 56615 h 57061"/>
              <a:gd name="connsiteX25" fmla="*/ 54014 w 54013"/>
              <a:gd name="connsiteY25" fmla="*/ 55699 h 57061"/>
              <a:gd name="connsiteX26" fmla="*/ 54014 w 54013"/>
              <a:gd name="connsiteY26" fmla="*/ 47441 h 57061"/>
              <a:gd name="connsiteX27" fmla="*/ 52357 w 54013"/>
              <a:gd name="connsiteY27" fmla="*/ 47627 h 57061"/>
              <a:gd name="connsiteX28" fmla="*/ 51087 w 54013"/>
              <a:gd name="connsiteY28" fmla="*/ 47654 h 57061"/>
              <a:gd name="connsiteX29" fmla="*/ 48849 w 54013"/>
              <a:gd name="connsiteY29" fmla="*/ 46708 h 57061"/>
              <a:gd name="connsiteX30" fmla="*/ 48256 w 54013"/>
              <a:gd name="connsiteY30" fmla="*/ 43568 h 57061"/>
              <a:gd name="connsiteX31" fmla="*/ 48256 w 54013"/>
              <a:gd name="connsiteY31" fmla="*/ 15697 h 57061"/>
              <a:gd name="connsiteX32" fmla="*/ 36327 w 54013"/>
              <a:gd name="connsiteY32" fmla="*/ 37382 h 57061"/>
              <a:gd name="connsiteX33" fmla="*/ 34020 w 54013"/>
              <a:gd name="connsiteY33" fmla="*/ 43390 h 57061"/>
              <a:gd name="connsiteX34" fmla="*/ 28734 w 54013"/>
              <a:gd name="connsiteY34" fmla="*/ 46662 h 57061"/>
              <a:gd name="connsiteX35" fmla="*/ 22923 w 54013"/>
              <a:gd name="connsiteY35" fmla="*/ 47646 h 57061"/>
              <a:gd name="connsiteX36" fmla="*/ 18203 w 54013"/>
              <a:gd name="connsiteY36" fmla="*/ 47038 h 57061"/>
              <a:gd name="connsiteX37" fmla="*/ 13848 w 54013"/>
              <a:gd name="connsiteY37" fmla="*/ 44899 h 57061"/>
              <a:gd name="connsiteX38" fmla="*/ 11925 w 54013"/>
              <a:gd name="connsiteY38" fmla="*/ 40733 h 57061"/>
              <a:gd name="connsiteX39" fmla="*/ 14867 w 54013"/>
              <a:gd name="connsiteY39" fmla="*/ 34189 h 57061"/>
              <a:gd name="connsiteX40" fmla="*/ 21658 w 54013"/>
              <a:gd name="connsiteY40" fmla="*/ 31727 h 57061"/>
              <a:gd name="connsiteX41" fmla="*/ 29589 w 54013"/>
              <a:gd name="connsiteY41" fmla="*/ 30655 h 57061"/>
              <a:gd name="connsiteX42" fmla="*/ 36327 w 54013"/>
              <a:gd name="connsiteY42" fmla="*/ 28481 h 57061"/>
              <a:gd name="connsiteX43" fmla="*/ 36327 w 54013"/>
              <a:gd name="connsiteY43" fmla="*/ 37382 h 5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013" h="57061">
                <a:moveTo>
                  <a:pt x="48252" y="15697"/>
                </a:moveTo>
                <a:cubicBezTo>
                  <a:pt x="48176" y="11912"/>
                  <a:pt x="47093" y="8868"/>
                  <a:pt x="44992" y="6561"/>
                </a:cubicBezTo>
                <a:cubicBezTo>
                  <a:pt x="42883" y="4247"/>
                  <a:pt x="40184" y="2579"/>
                  <a:pt x="36916" y="1533"/>
                </a:cubicBezTo>
                <a:cubicBezTo>
                  <a:pt x="33621" y="496"/>
                  <a:pt x="30186" y="-17"/>
                  <a:pt x="26583" y="2"/>
                </a:cubicBezTo>
                <a:cubicBezTo>
                  <a:pt x="22540" y="-36"/>
                  <a:pt x="18713" y="492"/>
                  <a:pt x="15091" y="1575"/>
                </a:cubicBezTo>
                <a:cubicBezTo>
                  <a:pt x="11473" y="2658"/>
                  <a:pt x="8467" y="4517"/>
                  <a:pt x="6088" y="7150"/>
                </a:cubicBezTo>
                <a:cubicBezTo>
                  <a:pt x="3705" y="9784"/>
                  <a:pt x="2333" y="13398"/>
                  <a:pt x="1984" y="18004"/>
                </a:cubicBezTo>
                <a:lnTo>
                  <a:pt x="13909" y="18004"/>
                </a:lnTo>
                <a:cubicBezTo>
                  <a:pt x="14217" y="15081"/>
                  <a:pt x="15441" y="12915"/>
                  <a:pt x="17569" y="11513"/>
                </a:cubicBezTo>
                <a:cubicBezTo>
                  <a:pt x="19701" y="10107"/>
                  <a:pt x="22460" y="9408"/>
                  <a:pt x="25853" y="9419"/>
                </a:cubicBezTo>
                <a:cubicBezTo>
                  <a:pt x="28434" y="9339"/>
                  <a:pt x="30908" y="9788"/>
                  <a:pt x="33279" y="10768"/>
                </a:cubicBezTo>
                <a:cubicBezTo>
                  <a:pt x="35628" y="11745"/>
                  <a:pt x="36897" y="13744"/>
                  <a:pt x="37060" y="16750"/>
                </a:cubicBezTo>
                <a:cubicBezTo>
                  <a:pt x="37019" y="19026"/>
                  <a:pt x="36262" y="20611"/>
                  <a:pt x="34769" y="21504"/>
                </a:cubicBezTo>
                <a:cubicBezTo>
                  <a:pt x="33275" y="22393"/>
                  <a:pt x="31303" y="22986"/>
                  <a:pt x="28856" y="23271"/>
                </a:cubicBezTo>
                <a:cubicBezTo>
                  <a:pt x="26401" y="23564"/>
                  <a:pt x="23737" y="23936"/>
                  <a:pt x="20833" y="24396"/>
                </a:cubicBezTo>
                <a:cubicBezTo>
                  <a:pt x="17409" y="24711"/>
                  <a:pt x="14114" y="25342"/>
                  <a:pt x="10964" y="26277"/>
                </a:cubicBezTo>
                <a:cubicBezTo>
                  <a:pt x="7802" y="27208"/>
                  <a:pt x="5206" y="28831"/>
                  <a:pt x="3169" y="31134"/>
                </a:cubicBezTo>
                <a:cubicBezTo>
                  <a:pt x="1125" y="33437"/>
                  <a:pt x="76" y="36823"/>
                  <a:pt x="0" y="41258"/>
                </a:cubicBezTo>
                <a:cubicBezTo>
                  <a:pt x="163" y="46540"/>
                  <a:pt x="2022" y="50496"/>
                  <a:pt x="5605" y="53119"/>
                </a:cubicBezTo>
                <a:cubicBezTo>
                  <a:pt x="9182" y="55748"/>
                  <a:pt x="13499" y="57060"/>
                  <a:pt x="18526" y="57056"/>
                </a:cubicBezTo>
                <a:cubicBezTo>
                  <a:pt x="21802" y="57071"/>
                  <a:pt x="25131" y="56550"/>
                  <a:pt x="28529" y="55490"/>
                </a:cubicBezTo>
                <a:cubicBezTo>
                  <a:pt x="31919" y="54430"/>
                  <a:pt x="34826" y="52754"/>
                  <a:pt x="37277" y="50474"/>
                </a:cubicBezTo>
                <a:cubicBezTo>
                  <a:pt x="37775" y="52898"/>
                  <a:pt x="38816" y="54608"/>
                  <a:pt x="40431" y="55608"/>
                </a:cubicBezTo>
                <a:cubicBezTo>
                  <a:pt x="42031" y="56607"/>
                  <a:pt x="44053" y="57098"/>
                  <a:pt x="46485" y="57060"/>
                </a:cubicBezTo>
                <a:cubicBezTo>
                  <a:pt x="47549" y="57044"/>
                  <a:pt x="48834" y="56896"/>
                  <a:pt x="50335" y="56615"/>
                </a:cubicBezTo>
                <a:cubicBezTo>
                  <a:pt x="51828" y="56341"/>
                  <a:pt x="53052" y="56033"/>
                  <a:pt x="54014" y="55699"/>
                </a:cubicBezTo>
                <a:lnTo>
                  <a:pt x="54014" y="47441"/>
                </a:lnTo>
                <a:cubicBezTo>
                  <a:pt x="53394" y="47540"/>
                  <a:pt x="52836" y="47604"/>
                  <a:pt x="52357" y="47627"/>
                </a:cubicBezTo>
                <a:cubicBezTo>
                  <a:pt x="51878" y="47650"/>
                  <a:pt x="51460" y="47658"/>
                  <a:pt x="51087" y="47654"/>
                </a:cubicBezTo>
                <a:cubicBezTo>
                  <a:pt x="50004" y="47665"/>
                  <a:pt x="49256" y="47354"/>
                  <a:pt x="48849" y="46708"/>
                </a:cubicBezTo>
                <a:cubicBezTo>
                  <a:pt x="48431" y="46069"/>
                  <a:pt x="48245" y="45024"/>
                  <a:pt x="48256" y="43568"/>
                </a:cubicBezTo>
                <a:lnTo>
                  <a:pt x="48256" y="15697"/>
                </a:lnTo>
                <a:close/>
                <a:moveTo>
                  <a:pt x="36327" y="37382"/>
                </a:moveTo>
                <a:cubicBezTo>
                  <a:pt x="36255" y="39878"/>
                  <a:pt x="35487" y="41889"/>
                  <a:pt x="34020" y="43390"/>
                </a:cubicBezTo>
                <a:cubicBezTo>
                  <a:pt x="32546" y="44899"/>
                  <a:pt x="30779" y="45993"/>
                  <a:pt x="28734" y="46662"/>
                </a:cubicBezTo>
                <a:cubicBezTo>
                  <a:pt x="26667" y="47331"/>
                  <a:pt x="24732" y="47658"/>
                  <a:pt x="22923" y="47646"/>
                </a:cubicBezTo>
                <a:cubicBezTo>
                  <a:pt x="21472" y="47658"/>
                  <a:pt x="19895" y="47456"/>
                  <a:pt x="18203" y="47038"/>
                </a:cubicBezTo>
                <a:cubicBezTo>
                  <a:pt x="16524" y="46628"/>
                  <a:pt x="15076" y="45909"/>
                  <a:pt x="13848" y="44899"/>
                </a:cubicBezTo>
                <a:cubicBezTo>
                  <a:pt x="12621" y="43888"/>
                  <a:pt x="11986" y="42501"/>
                  <a:pt x="11925" y="40733"/>
                </a:cubicBezTo>
                <a:cubicBezTo>
                  <a:pt x="12005" y="37663"/>
                  <a:pt x="12986" y="35478"/>
                  <a:pt x="14867" y="34189"/>
                </a:cubicBezTo>
                <a:cubicBezTo>
                  <a:pt x="16752" y="32897"/>
                  <a:pt x="19020" y="32076"/>
                  <a:pt x="21658" y="31727"/>
                </a:cubicBezTo>
                <a:cubicBezTo>
                  <a:pt x="24337" y="31328"/>
                  <a:pt x="26975" y="30971"/>
                  <a:pt x="29589" y="30655"/>
                </a:cubicBezTo>
                <a:cubicBezTo>
                  <a:pt x="32188" y="30336"/>
                  <a:pt x="34438" y="29614"/>
                  <a:pt x="36327" y="28481"/>
                </a:cubicBezTo>
                <a:lnTo>
                  <a:pt x="36327" y="37382"/>
                </a:lnTo>
                <a:close/>
              </a:path>
            </a:pathLst>
          </a:custGeom>
          <a:solidFill>
            <a:srgbClr val="C7CEDE"/>
          </a:solidFill>
          <a:ln w="378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3C7737-27C8-51E8-DAFD-A2D63753F793}"/>
              </a:ext>
            </a:extLst>
          </p:cNvPr>
          <p:cNvSpPr/>
          <p:nvPr/>
        </p:nvSpPr>
        <p:spPr>
          <a:xfrm>
            <a:off x="4950551" y="1171635"/>
            <a:ext cx="53595" cy="76211"/>
          </a:xfrm>
          <a:custGeom>
            <a:avLst/>
            <a:gdLst>
              <a:gd name="connsiteX0" fmla="*/ 53592 w 53595"/>
              <a:gd name="connsiteY0" fmla="*/ 0 h 76211"/>
              <a:gd name="connsiteX1" fmla="*/ 41667 w 53595"/>
              <a:gd name="connsiteY1" fmla="*/ 0 h 76211"/>
              <a:gd name="connsiteX2" fmla="*/ 41667 w 53595"/>
              <a:gd name="connsiteY2" fmla="*/ 27632 h 76211"/>
              <a:gd name="connsiteX3" fmla="*/ 41454 w 53595"/>
              <a:gd name="connsiteY3" fmla="*/ 27632 h 76211"/>
              <a:gd name="connsiteX4" fmla="*/ 33618 w 53595"/>
              <a:gd name="connsiteY4" fmla="*/ 21156 h 76211"/>
              <a:gd name="connsiteX5" fmla="*/ 23429 w 53595"/>
              <a:gd name="connsiteY5" fmla="*/ 19161 h 76211"/>
              <a:gd name="connsiteX6" fmla="*/ 12100 w 53595"/>
              <a:gd name="connsiteY6" fmla="*/ 22110 h 76211"/>
              <a:gd name="connsiteX7" fmla="*/ 3436 w 53595"/>
              <a:gd name="connsiteY7" fmla="*/ 31318 h 76211"/>
              <a:gd name="connsiteX8" fmla="*/ 0 w 53595"/>
              <a:gd name="connsiteY8" fmla="*/ 47321 h 76211"/>
              <a:gd name="connsiteX9" fmla="*/ 2763 w 53595"/>
              <a:gd name="connsiteY9" fmla="*/ 62025 h 76211"/>
              <a:gd name="connsiteX10" fmla="*/ 11165 w 53595"/>
              <a:gd name="connsiteY10" fmla="*/ 72331 h 76211"/>
              <a:gd name="connsiteX11" fmla="*/ 25321 w 53595"/>
              <a:gd name="connsiteY11" fmla="*/ 76211 h 76211"/>
              <a:gd name="connsiteX12" fmla="*/ 35073 w 53595"/>
              <a:gd name="connsiteY12" fmla="*/ 74132 h 76211"/>
              <a:gd name="connsiteX13" fmla="*/ 42088 w 53595"/>
              <a:gd name="connsiteY13" fmla="*/ 67425 h 76211"/>
              <a:gd name="connsiteX14" fmla="*/ 42294 w 53595"/>
              <a:gd name="connsiteY14" fmla="*/ 67425 h 76211"/>
              <a:gd name="connsiteX15" fmla="*/ 42294 w 53595"/>
              <a:gd name="connsiteY15" fmla="*/ 74748 h 76211"/>
              <a:gd name="connsiteX16" fmla="*/ 53596 w 53595"/>
              <a:gd name="connsiteY16" fmla="*/ 74748 h 76211"/>
              <a:gd name="connsiteX17" fmla="*/ 53596 w 53595"/>
              <a:gd name="connsiteY17" fmla="*/ 0 h 76211"/>
              <a:gd name="connsiteX18" fmla="*/ 11922 w 53595"/>
              <a:gd name="connsiteY18" fmla="*/ 48267 h 76211"/>
              <a:gd name="connsiteX19" fmla="*/ 13370 w 53595"/>
              <a:gd name="connsiteY19" fmla="*/ 38831 h 76211"/>
              <a:gd name="connsiteX20" fmla="*/ 18181 w 53595"/>
              <a:gd name="connsiteY20" fmla="*/ 31516 h 76211"/>
              <a:gd name="connsiteX21" fmla="*/ 27111 w 53595"/>
              <a:gd name="connsiteY21" fmla="*/ 28578 h 76211"/>
              <a:gd name="connsiteX22" fmla="*/ 38064 w 53595"/>
              <a:gd name="connsiteY22" fmla="*/ 33629 h 76211"/>
              <a:gd name="connsiteX23" fmla="*/ 42096 w 53595"/>
              <a:gd name="connsiteY23" fmla="*/ 47644 h 76211"/>
              <a:gd name="connsiteX24" fmla="*/ 40530 w 53595"/>
              <a:gd name="connsiteY24" fmla="*/ 56803 h 76211"/>
              <a:gd name="connsiteX25" fmla="*/ 35590 w 53595"/>
              <a:gd name="connsiteY25" fmla="*/ 63936 h 76211"/>
              <a:gd name="connsiteX26" fmla="*/ 26902 w 53595"/>
              <a:gd name="connsiteY26" fmla="*/ 66813 h 76211"/>
              <a:gd name="connsiteX27" fmla="*/ 18416 w 53595"/>
              <a:gd name="connsiteY27" fmla="*/ 64077 h 76211"/>
              <a:gd name="connsiteX28" fmla="*/ 13506 w 53595"/>
              <a:gd name="connsiteY28" fmla="*/ 57221 h 76211"/>
              <a:gd name="connsiteX29" fmla="*/ 11922 w 53595"/>
              <a:gd name="connsiteY29" fmla="*/ 48267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595" h="76211">
                <a:moveTo>
                  <a:pt x="53592" y="0"/>
                </a:moveTo>
                <a:lnTo>
                  <a:pt x="41667" y="0"/>
                </a:lnTo>
                <a:lnTo>
                  <a:pt x="41667" y="27632"/>
                </a:lnTo>
                <a:lnTo>
                  <a:pt x="41454" y="27632"/>
                </a:lnTo>
                <a:cubicBezTo>
                  <a:pt x="39531" y="24671"/>
                  <a:pt x="36912" y="22513"/>
                  <a:pt x="33618" y="21156"/>
                </a:cubicBezTo>
                <a:cubicBezTo>
                  <a:pt x="30327" y="19807"/>
                  <a:pt x="26929" y="19138"/>
                  <a:pt x="23429" y="19161"/>
                </a:cubicBezTo>
                <a:cubicBezTo>
                  <a:pt x="19423" y="19146"/>
                  <a:pt x="15638" y="20134"/>
                  <a:pt x="12100" y="22110"/>
                </a:cubicBezTo>
                <a:cubicBezTo>
                  <a:pt x="8551" y="24086"/>
                  <a:pt x="5659" y="27161"/>
                  <a:pt x="3436" y="31318"/>
                </a:cubicBezTo>
                <a:cubicBezTo>
                  <a:pt x="1205" y="35472"/>
                  <a:pt x="57" y="40808"/>
                  <a:pt x="0" y="47321"/>
                </a:cubicBezTo>
                <a:cubicBezTo>
                  <a:pt x="-11" y="52790"/>
                  <a:pt x="916" y="57688"/>
                  <a:pt x="2763" y="62025"/>
                </a:cubicBezTo>
                <a:cubicBezTo>
                  <a:pt x="4621" y="66365"/>
                  <a:pt x="7422" y="69800"/>
                  <a:pt x="11165" y="72331"/>
                </a:cubicBezTo>
                <a:cubicBezTo>
                  <a:pt x="14920" y="74862"/>
                  <a:pt x="19632" y="76154"/>
                  <a:pt x="25321" y="76211"/>
                </a:cubicBezTo>
                <a:cubicBezTo>
                  <a:pt x="28806" y="76230"/>
                  <a:pt x="32056" y="75542"/>
                  <a:pt x="35073" y="74132"/>
                </a:cubicBezTo>
                <a:cubicBezTo>
                  <a:pt x="38098" y="72730"/>
                  <a:pt x="40431" y="70495"/>
                  <a:pt x="42088" y="67425"/>
                </a:cubicBezTo>
                <a:lnTo>
                  <a:pt x="42294" y="67425"/>
                </a:lnTo>
                <a:lnTo>
                  <a:pt x="42294" y="74748"/>
                </a:lnTo>
                <a:lnTo>
                  <a:pt x="53596" y="74748"/>
                </a:lnTo>
                <a:lnTo>
                  <a:pt x="53596" y="0"/>
                </a:lnTo>
                <a:close/>
                <a:moveTo>
                  <a:pt x="11922" y="48267"/>
                </a:moveTo>
                <a:cubicBezTo>
                  <a:pt x="11906" y="44954"/>
                  <a:pt x="12374" y="41811"/>
                  <a:pt x="13370" y="38831"/>
                </a:cubicBezTo>
                <a:cubicBezTo>
                  <a:pt x="14350" y="35848"/>
                  <a:pt x="15958" y="33412"/>
                  <a:pt x="18181" y="31516"/>
                </a:cubicBezTo>
                <a:cubicBezTo>
                  <a:pt x="20412" y="29616"/>
                  <a:pt x="23402" y="28639"/>
                  <a:pt x="27111" y="28578"/>
                </a:cubicBezTo>
                <a:cubicBezTo>
                  <a:pt x="31767" y="28624"/>
                  <a:pt x="35419" y="30311"/>
                  <a:pt x="38064" y="33629"/>
                </a:cubicBezTo>
                <a:cubicBezTo>
                  <a:pt x="40701" y="36950"/>
                  <a:pt x="42043" y="41625"/>
                  <a:pt x="42096" y="47644"/>
                </a:cubicBezTo>
                <a:cubicBezTo>
                  <a:pt x="42107" y="50844"/>
                  <a:pt x="41587" y="53900"/>
                  <a:pt x="40530" y="56803"/>
                </a:cubicBezTo>
                <a:cubicBezTo>
                  <a:pt x="39481" y="59706"/>
                  <a:pt x="37832" y="62085"/>
                  <a:pt x="35590" y="63936"/>
                </a:cubicBezTo>
                <a:cubicBezTo>
                  <a:pt x="33352" y="65791"/>
                  <a:pt x="30460" y="66748"/>
                  <a:pt x="26902" y="66813"/>
                </a:cubicBezTo>
                <a:cubicBezTo>
                  <a:pt x="23456" y="66756"/>
                  <a:pt x="20624" y="65840"/>
                  <a:pt x="18416" y="64077"/>
                </a:cubicBezTo>
                <a:cubicBezTo>
                  <a:pt x="16205" y="62310"/>
                  <a:pt x="14570" y="60026"/>
                  <a:pt x="13506" y="57221"/>
                </a:cubicBezTo>
                <a:cubicBezTo>
                  <a:pt x="12435" y="54413"/>
                  <a:pt x="11906" y="51426"/>
                  <a:pt x="11922" y="48267"/>
                </a:cubicBezTo>
                <a:close/>
              </a:path>
            </a:pathLst>
          </a:custGeom>
          <a:solidFill>
            <a:srgbClr val="C7CEDE"/>
          </a:solidFill>
          <a:ln w="378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BA822A2-89C0-C1AD-0E27-8A4BF324BFB2}"/>
              </a:ext>
            </a:extLst>
          </p:cNvPr>
          <p:cNvSpPr/>
          <p:nvPr/>
        </p:nvSpPr>
        <p:spPr>
          <a:xfrm>
            <a:off x="5012333" y="1190796"/>
            <a:ext cx="51938" cy="57053"/>
          </a:xfrm>
          <a:custGeom>
            <a:avLst/>
            <a:gdLst>
              <a:gd name="connsiteX0" fmla="*/ 11925 w 51938"/>
              <a:gd name="connsiteY0" fmla="*/ 23771 h 57053"/>
              <a:gd name="connsiteX1" fmla="*/ 16052 w 51938"/>
              <a:gd name="connsiteY1" fmla="*/ 13563 h 57053"/>
              <a:gd name="connsiteX2" fmla="*/ 26154 w 51938"/>
              <a:gd name="connsiteY2" fmla="*/ 9413 h 57053"/>
              <a:gd name="connsiteX3" fmla="*/ 35825 w 51938"/>
              <a:gd name="connsiteY3" fmla="*/ 13765 h 57053"/>
              <a:gd name="connsiteX4" fmla="*/ 39778 w 51938"/>
              <a:gd name="connsiteY4" fmla="*/ 23771 h 57053"/>
              <a:gd name="connsiteX5" fmla="*/ 11925 w 51938"/>
              <a:gd name="connsiteY5" fmla="*/ 23771 h 57053"/>
              <a:gd name="connsiteX6" fmla="*/ 51707 w 51938"/>
              <a:gd name="connsiteY6" fmla="*/ 31611 h 57053"/>
              <a:gd name="connsiteX7" fmla="*/ 49757 w 51938"/>
              <a:gd name="connsiteY7" fmla="*/ 16201 h 57053"/>
              <a:gd name="connsiteX8" fmla="*/ 40815 w 51938"/>
              <a:gd name="connsiteY8" fmla="*/ 4591 h 57053"/>
              <a:gd name="connsiteX9" fmla="*/ 26154 w 51938"/>
              <a:gd name="connsiteY9" fmla="*/ 0 h 57053"/>
              <a:gd name="connsiteX10" fmla="*/ 12207 w 51938"/>
              <a:gd name="connsiteY10" fmla="*/ 3986 h 57053"/>
              <a:gd name="connsiteX11" fmla="*/ 3189 w 51938"/>
              <a:gd name="connsiteY11" fmla="*/ 14327 h 57053"/>
              <a:gd name="connsiteX12" fmla="*/ 0 w 51938"/>
              <a:gd name="connsiteY12" fmla="*/ 28578 h 57053"/>
              <a:gd name="connsiteX13" fmla="*/ 6875 w 51938"/>
              <a:gd name="connsiteY13" fmla="*/ 49062 h 57053"/>
              <a:gd name="connsiteX14" fmla="*/ 26473 w 51938"/>
              <a:gd name="connsiteY14" fmla="*/ 57054 h 57053"/>
              <a:gd name="connsiteX15" fmla="*/ 42179 w 51938"/>
              <a:gd name="connsiteY15" fmla="*/ 52284 h 57053"/>
              <a:gd name="connsiteX16" fmla="*/ 50977 w 51938"/>
              <a:gd name="connsiteY16" fmla="*/ 38630 h 57053"/>
              <a:gd name="connsiteX17" fmla="*/ 39668 w 51938"/>
              <a:gd name="connsiteY17" fmla="*/ 38630 h 57053"/>
              <a:gd name="connsiteX18" fmla="*/ 34872 w 51938"/>
              <a:gd name="connsiteY18" fmla="*/ 45372 h 57053"/>
              <a:gd name="connsiteX19" fmla="*/ 26469 w 51938"/>
              <a:gd name="connsiteY19" fmla="*/ 47644 h 57053"/>
              <a:gd name="connsiteX20" fmla="*/ 15460 w 51938"/>
              <a:gd name="connsiteY20" fmla="*/ 42810 h 57053"/>
              <a:gd name="connsiteX21" fmla="*/ 11922 w 51938"/>
              <a:gd name="connsiteY21" fmla="*/ 31615 h 57053"/>
              <a:gd name="connsiteX22" fmla="*/ 51707 w 51938"/>
              <a:gd name="connsiteY22" fmla="*/ 31615 h 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38" h="57053">
                <a:moveTo>
                  <a:pt x="11925" y="23771"/>
                </a:moveTo>
                <a:cubicBezTo>
                  <a:pt x="12127" y="19644"/>
                  <a:pt x="13518" y="16239"/>
                  <a:pt x="16052" y="13563"/>
                </a:cubicBezTo>
                <a:cubicBezTo>
                  <a:pt x="18603" y="10888"/>
                  <a:pt x="21966" y="9505"/>
                  <a:pt x="26154" y="9413"/>
                </a:cubicBezTo>
                <a:cubicBezTo>
                  <a:pt x="30220" y="9543"/>
                  <a:pt x="33458" y="10987"/>
                  <a:pt x="35825" y="13765"/>
                </a:cubicBezTo>
                <a:cubicBezTo>
                  <a:pt x="38212" y="16535"/>
                  <a:pt x="39531" y="19868"/>
                  <a:pt x="39778" y="23771"/>
                </a:cubicBezTo>
                <a:lnTo>
                  <a:pt x="11925" y="23771"/>
                </a:lnTo>
                <a:close/>
                <a:moveTo>
                  <a:pt x="51707" y="31611"/>
                </a:moveTo>
                <a:cubicBezTo>
                  <a:pt x="52334" y="26112"/>
                  <a:pt x="51692" y="20974"/>
                  <a:pt x="49757" y="16201"/>
                </a:cubicBezTo>
                <a:cubicBezTo>
                  <a:pt x="47834" y="11435"/>
                  <a:pt x="44844" y="7563"/>
                  <a:pt x="40815" y="4591"/>
                </a:cubicBezTo>
                <a:cubicBezTo>
                  <a:pt x="36772" y="1623"/>
                  <a:pt x="31877" y="91"/>
                  <a:pt x="26154" y="0"/>
                </a:cubicBezTo>
                <a:cubicBezTo>
                  <a:pt x="20757" y="68"/>
                  <a:pt x="16113" y="1398"/>
                  <a:pt x="12207" y="3986"/>
                </a:cubicBezTo>
                <a:cubicBezTo>
                  <a:pt x="8315" y="6578"/>
                  <a:pt x="5309" y="10025"/>
                  <a:pt x="3189" y="14327"/>
                </a:cubicBezTo>
                <a:cubicBezTo>
                  <a:pt x="1083" y="18629"/>
                  <a:pt x="15" y="23379"/>
                  <a:pt x="0" y="28578"/>
                </a:cubicBezTo>
                <a:cubicBezTo>
                  <a:pt x="38" y="37049"/>
                  <a:pt x="2330" y="43878"/>
                  <a:pt x="6875" y="49062"/>
                </a:cubicBezTo>
                <a:cubicBezTo>
                  <a:pt x="11409" y="54242"/>
                  <a:pt x="17953" y="56909"/>
                  <a:pt x="26473" y="57054"/>
                </a:cubicBezTo>
                <a:cubicBezTo>
                  <a:pt x="32500" y="57027"/>
                  <a:pt x="37737" y="55435"/>
                  <a:pt x="42179" y="52284"/>
                </a:cubicBezTo>
                <a:cubicBezTo>
                  <a:pt x="46618" y="49130"/>
                  <a:pt x="49548" y="44577"/>
                  <a:pt x="50977" y="38630"/>
                </a:cubicBezTo>
                <a:lnTo>
                  <a:pt x="39668" y="38630"/>
                </a:lnTo>
                <a:cubicBezTo>
                  <a:pt x="38630" y="41621"/>
                  <a:pt x="37034" y="43871"/>
                  <a:pt x="34872" y="45372"/>
                </a:cubicBezTo>
                <a:cubicBezTo>
                  <a:pt x="32717" y="46884"/>
                  <a:pt x="29908" y="47640"/>
                  <a:pt x="26469" y="47644"/>
                </a:cubicBezTo>
                <a:cubicBezTo>
                  <a:pt x="21506" y="47507"/>
                  <a:pt x="17846" y="45896"/>
                  <a:pt x="15460" y="42810"/>
                </a:cubicBezTo>
                <a:cubicBezTo>
                  <a:pt x="13085" y="39724"/>
                  <a:pt x="11899" y="35996"/>
                  <a:pt x="11922" y="31615"/>
                </a:cubicBezTo>
                <a:lnTo>
                  <a:pt x="51707" y="31615"/>
                </a:lnTo>
                <a:close/>
              </a:path>
            </a:pathLst>
          </a:custGeom>
          <a:solidFill>
            <a:srgbClr val="C7CEDE"/>
          </a:solidFill>
          <a:ln w="378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5CD93E9-7DEC-41D9-BABF-F1B780AE4806}"/>
              </a:ext>
            </a:extLst>
          </p:cNvPr>
          <p:cNvSpPr/>
          <p:nvPr/>
        </p:nvSpPr>
        <p:spPr>
          <a:xfrm>
            <a:off x="4094588" y="1036626"/>
            <a:ext cx="335657" cy="363931"/>
          </a:xfrm>
          <a:custGeom>
            <a:avLst/>
            <a:gdLst>
              <a:gd name="connsiteX0" fmla="*/ 226528 w 335657"/>
              <a:gd name="connsiteY0" fmla="*/ 87084 h 363931"/>
              <a:gd name="connsiteX1" fmla="*/ 247122 w 335657"/>
              <a:gd name="connsiteY1" fmla="*/ 78628 h 363931"/>
              <a:gd name="connsiteX2" fmla="*/ 282982 w 335657"/>
              <a:gd name="connsiteY2" fmla="*/ 34062 h 363931"/>
              <a:gd name="connsiteX3" fmla="*/ 293565 w 335657"/>
              <a:gd name="connsiteY3" fmla="*/ 28882 h 363931"/>
              <a:gd name="connsiteX4" fmla="*/ 295640 w 335657"/>
              <a:gd name="connsiteY4" fmla="*/ 29046 h 363931"/>
              <a:gd name="connsiteX5" fmla="*/ 335638 w 335657"/>
              <a:gd name="connsiteY5" fmla="*/ 76424 h 363931"/>
              <a:gd name="connsiteX6" fmla="*/ 335657 w 335657"/>
              <a:gd name="connsiteY6" fmla="*/ 315968 h 363931"/>
              <a:gd name="connsiteX7" fmla="*/ 287679 w 335657"/>
              <a:gd name="connsiteY7" fmla="*/ 363931 h 363931"/>
              <a:gd name="connsiteX8" fmla="*/ 47967 w 335657"/>
              <a:gd name="connsiteY8" fmla="*/ 363931 h 363931"/>
              <a:gd name="connsiteX9" fmla="*/ 0 w 335657"/>
              <a:gd name="connsiteY9" fmla="*/ 315968 h 363931"/>
              <a:gd name="connsiteX10" fmla="*/ 19 w 335657"/>
              <a:gd name="connsiteY10" fmla="*/ 76424 h 363931"/>
              <a:gd name="connsiteX11" fmla="*/ 40010 w 335657"/>
              <a:gd name="connsiteY11" fmla="*/ 29046 h 363931"/>
              <a:gd name="connsiteX12" fmla="*/ 42092 w 335657"/>
              <a:gd name="connsiteY12" fmla="*/ 28882 h 363931"/>
              <a:gd name="connsiteX13" fmla="*/ 52668 w 335657"/>
              <a:gd name="connsiteY13" fmla="*/ 34062 h 363931"/>
              <a:gd name="connsiteX14" fmla="*/ 88536 w 335657"/>
              <a:gd name="connsiteY14" fmla="*/ 78628 h 363931"/>
              <a:gd name="connsiteX15" fmla="*/ 109373 w 335657"/>
              <a:gd name="connsiteY15" fmla="*/ 87084 h 363931"/>
              <a:gd name="connsiteX16" fmla="*/ 138407 w 335657"/>
              <a:gd name="connsiteY16" fmla="*/ 57802 h 363931"/>
              <a:gd name="connsiteX17" fmla="*/ 138384 w 335657"/>
              <a:gd name="connsiteY17" fmla="*/ 42651 h 363931"/>
              <a:gd name="connsiteX18" fmla="*/ 138414 w 335657"/>
              <a:gd name="connsiteY18" fmla="*/ 5210 h 363931"/>
              <a:gd name="connsiteX19" fmla="*/ 143564 w 335657"/>
              <a:gd name="connsiteY19" fmla="*/ 0 h 363931"/>
              <a:gd name="connsiteX20" fmla="*/ 196966 w 335657"/>
              <a:gd name="connsiteY20" fmla="*/ 57802 h 363931"/>
              <a:gd name="connsiteX21" fmla="*/ 226528 w 335657"/>
              <a:gd name="connsiteY21" fmla="*/ 87084 h 36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5657" h="363931">
                <a:moveTo>
                  <a:pt x="226528" y="87084"/>
                </a:moveTo>
                <a:cubicBezTo>
                  <a:pt x="234554" y="87084"/>
                  <a:pt x="241836" y="83853"/>
                  <a:pt x="247122" y="78628"/>
                </a:cubicBezTo>
                <a:lnTo>
                  <a:pt x="282982" y="34062"/>
                </a:lnTo>
                <a:cubicBezTo>
                  <a:pt x="285456" y="30908"/>
                  <a:pt x="289260" y="28882"/>
                  <a:pt x="293565" y="28882"/>
                </a:cubicBezTo>
                <a:cubicBezTo>
                  <a:pt x="294272" y="28882"/>
                  <a:pt x="294964" y="28939"/>
                  <a:pt x="295640" y="29046"/>
                </a:cubicBezTo>
                <a:cubicBezTo>
                  <a:pt x="319157" y="32553"/>
                  <a:pt x="335638" y="52414"/>
                  <a:pt x="335638" y="76424"/>
                </a:cubicBezTo>
                <a:lnTo>
                  <a:pt x="335657" y="315968"/>
                </a:lnTo>
                <a:cubicBezTo>
                  <a:pt x="335657" y="342460"/>
                  <a:pt x="314178" y="363931"/>
                  <a:pt x="287679" y="363931"/>
                </a:cubicBezTo>
                <a:lnTo>
                  <a:pt x="47967" y="363931"/>
                </a:lnTo>
                <a:cubicBezTo>
                  <a:pt x="21479" y="363931"/>
                  <a:pt x="0" y="342460"/>
                  <a:pt x="0" y="315968"/>
                </a:cubicBezTo>
                <a:lnTo>
                  <a:pt x="19" y="76424"/>
                </a:lnTo>
                <a:cubicBezTo>
                  <a:pt x="19" y="52417"/>
                  <a:pt x="16501" y="32557"/>
                  <a:pt x="40010" y="29046"/>
                </a:cubicBezTo>
                <a:cubicBezTo>
                  <a:pt x="40690" y="28939"/>
                  <a:pt x="41385" y="28882"/>
                  <a:pt x="42092" y="28882"/>
                </a:cubicBezTo>
                <a:cubicBezTo>
                  <a:pt x="46402" y="28882"/>
                  <a:pt x="50206" y="30912"/>
                  <a:pt x="52668" y="34062"/>
                </a:cubicBezTo>
                <a:lnTo>
                  <a:pt x="88536" y="78628"/>
                </a:lnTo>
                <a:cubicBezTo>
                  <a:pt x="93829" y="83853"/>
                  <a:pt x="101350" y="87084"/>
                  <a:pt x="109373" y="87084"/>
                </a:cubicBezTo>
                <a:cubicBezTo>
                  <a:pt x="125535" y="87084"/>
                  <a:pt x="138407" y="73977"/>
                  <a:pt x="138407" y="57802"/>
                </a:cubicBezTo>
                <a:lnTo>
                  <a:pt x="138384" y="42651"/>
                </a:lnTo>
                <a:lnTo>
                  <a:pt x="138414" y="5210"/>
                </a:lnTo>
                <a:cubicBezTo>
                  <a:pt x="138414" y="2314"/>
                  <a:pt x="140668" y="0"/>
                  <a:pt x="143564" y="0"/>
                </a:cubicBezTo>
                <a:cubicBezTo>
                  <a:pt x="173613" y="2470"/>
                  <a:pt x="196966" y="27085"/>
                  <a:pt x="196966" y="57802"/>
                </a:cubicBezTo>
                <a:cubicBezTo>
                  <a:pt x="196969" y="73977"/>
                  <a:pt x="210365" y="87084"/>
                  <a:pt x="226528" y="87084"/>
                </a:cubicBezTo>
                <a:close/>
              </a:path>
            </a:pathLst>
          </a:custGeom>
          <a:solidFill>
            <a:srgbClr val="C7CEDE"/>
          </a:solidFill>
          <a:ln w="378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B466221-B508-6A0B-AF78-B4B4FCAE52B9}"/>
              </a:ext>
            </a:extLst>
          </p:cNvPr>
          <p:cNvSpPr/>
          <p:nvPr/>
        </p:nvSpPr>
        <p:spPr>
          <a:xfrm>
            <a:off x="4142612" y="1247394"/>
            <a:ext cx="239642" cy="134651"/>
          </a:xfrm>
          <a:custGeom>
            <a:avLst/>
            <a:gdLst>
              <a:gd name="connsiteX0" fmla="*/ 167669 w 239642"/>
              <a:gd name="connsiteY0" fmla="*/ 108897 h 134651"/>
              <a:gd name="connsiteX1" fmla="*/ 138190 w 239642"/>
              <a:gd name="connsiteY1" fmla="*/ 127135 h 134651"/>
              <a:gd name="connsiteX2" fmla="*/ 125243 w 239642"/>
              <a:gd name="connsiteY2" fmla="*/ 134652 h 134651"/>
              <a:gd name="connsiteX3" fmla="*/ 119660 w 239642"/>
              <a:gd name="connsiteY3" fmla="*/ 134652 h 134651"/>
              <a:gd name="connsiteX4" fmla="*/ 106074 w 239642"/>
              <a:gd name="connsiteY4" fmla="*/ 126310 h 134651"/>
              <a:gd name="connsiteX5" fmla="*/ 77237 w 239642"/>
              <a:gd name="connsiteY5" fmla="*/ 108901 h 134651"/>
              <a:gd name="connsiteX6" fmla="*/ 7703 w 239642"/>
              <a:gd name="connsiteY6" fmla="*/ 108897 h 134651"/>
              <a:gd name="connsiteX7" fmla="*/ 0 w 239642"/>
              <a:gd name="connsiteY7" fmla="*/ 101316 h 134651"/>
              <a:gd name="connsiteX8" fmla="*/ 46 w 239642"/>
              <a:gd name="connsiteY8" fmla="*/ 7813 h 134651"/>
              <a:gd name="connsiteX9" fmla="*/ 7316 w 239642"/>
              <a:gd name="connsiteY9" fmla="*/ 0 h 134651"/>
              <a:gd name="connsiteX10" fmla="*/ 77237 w 239642"/>
              <a:gd name="connsiteY10" fmla="*/ 0 h 134651"/>
              <a:gd name="connsiteX11" fmla="*/ 106716 w 239642"/>
              <a:gd name="connsiteY11" fmla="*/ 18238 h 134651"/>
              <a:gd name="connsiteX12" fmla="*/ 119664 w 239642"/>
              <a:gd name="connsiteY12" fmla="*/ 25755 h 134651"/>
              <a:gd name="connsiteX13" fmla="*/ 125246 w 239642"/>
              <a:gd name="connsiteY13" fmla="*/ 25755 h 134651"/>
              <a:gd name="connsiteX14" fmla="*/ 138825 w 239642"/>
              <a:gd name="connsiteY14" fmla="*/ 17413 h 134651"/>
              <a:gd name="connsiteX15" fmla="*/ 167669 w 239642"/>
              <a:gd name="connsiteY15" fmla="*/ 4 h 134651"/>
              <a:gd name="connsiteX16" fmla="*/ 232179 w 239642"/>
              <a:gd name="connsiteY16" fmla="*/ 42 h 134651"/>
              <a:gd name="connsiteX17" fmla="*/ 239643 w 239642"/>
              <a:gd name="connsiteY17" fmla="*/ 7623 h 134651"/>
              <a:gd name="connsiteX18" fmla="*/ 239552 w 239642"/>
              <a:gd name="connsiteY18" fmla="*/ 101350 h 134651"/>
              <a:gd name="connsiteX19" fmla="*/ 231852 w 239642"/>
              <a:gd name="connsiteY19" fmla="*/ 108928 h 134651"/>
              <a:gd name="connsiteX20" fmla="*/ 167669 w 239642"/>
              <a:gd name="connsiteY20" fmla="*/ 108897 h 1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9642" h="134651">
                <a:moveTo>
                  <a:pt x="167669" y="108897"/>
                </a:moveTo>
                <a:cubicBezTo>
                  <a:pt x="155143" y="108897"/>
                  <a:pt x="144282" y="115955"/>
                  <a:pt x="138190" y="127135"/>
                </a:cubicBezTo>
                <a:cubicBezTo>
                  <a:pt x="135633" y="131627"/>
                  <a:pt x="130787" y="134652"/>
                  <a:pt x="125243" y="134652"/>
                </a:cubicBezTo>
                <a:lnTo>
                  <a:pt x="119660" y="134652"/>
                </a:lnTo>
                <a:cubicBezTo>
                  <a:pt x="114119" y="134652"/>
                  <a:pt x="109278" y="131627"/>
                  <a:pt x="106074" y="126310"/>
                </a:cubicBezTo>
                <a:cubicBezTo>
                  <a:pt x="100617" y="115958"/>
                  <a:pt x="89755" y="108901"/>
                  <a:pt x="77237" y="108901"/>
                </a:cubicBezTo>
                <a:lnTo>
                  <a:pt x="7703" y="108897"/>
                </a:lnTo>
                <a:cubicBezTo>
                  <a:pt x="3515" y="108897"/>
                  <a:pt x="0" y="105500"/>
                  <a:pt x="0" y="101316"/>
                </a:cubicBezTo>
                <a:lnTo>
                  <a:pt x="46" y="7813"/>
                </a:lnTo>
                <a:cubicBezTo>
                  <a:pt x="46" y="3625"/>
                  <a:pt x="3128" y="0"/>
                  <a:pt x="7316" y="0"/>
                </a:cubicBezTo>
                <a:lnTo>
                  <a:pt x="77237" y="0"/>
                </a:lnTo>
                <a:cubicBezTo>
                  <a:pt x="89755" y="0"/>
                  <a:pt x="100620" y="7053"/>
                  <a:pt x="106716" y="18238"/>
                </a:cubicBezTo>
                <a:cubicBezTo>
                  <a:pt x="109278" y="22730"/>
                  <a:pt x="114119" y="25755"/>
                  <a:pt x="119664" y="25755"/>
                </a:cubicBezTo>
                <a:lnTo>
                  <a:pt x="125246" y="25755"/>
                </a:lnTo>
                <a:cubicBezTo>
                  <a:pt x="130787" y="25755"/>
                  <a:pt x="135636" y="22730"/>
                  <a:pt x="138825" y="17413"/>
                </a:cubicBezTo>
                <a:cubicBezTo>
                  <a:pt x="144286" y="7057"/>
                  <a:pt x="155143" y="4"/>
                  <a:pt x="167669" y="4"/>
                </a:cubicBezTo>
                <a:lnTo>
                  <a:pt x="232179" y="42"/>
                </a:lnTo>
                <a:cubicBezTo>
                  <a:pt x="236371" y="42"/>
                  <a:pt x="239643" y="3439"/>
                  <a:pt x="239643" y="7623"/>
                </a:cubicBezTo>
                <a:lnTo>
                  <a:pt x="239552" y="101350"/>
                </a:lnTo>
                <a:cubicBezTo>
                  <a:pt x="239552" y="105534"/>
                  <a:pt x="236044" y="108928"/>
                  <a:pt x="231852" y="108928"/>
                </a:cubicBezTo>
                <a:lnTo>
                  <a:pt x="167669" y="108897"/>
                </a:lnTo>
                <a:close/>
              </a:path>
            </a:pathLst>
          </a:custGeom>
          <a:solidFill>
            <a:schemeClr val="tx2"/>
          </a:solidFill>
          <a:ln w="3782" cap="flat">
            <a:noFill/>
            <a:prstDash val="solid"/>
            <a:miter/>
          </a:ln>
        </p:spPr>
        <p:txBody>
          <a:bodyPr rtlCol="0" anchor="ctr"/>
          <a:lstStyle/>
          <a:p>
            <a:endParaRPr lang="en-US"/>
          </a:p>
        </p:txBody>
      </p:sp>
      <p:sp>
        <p:nvSpPr>
          <p:cNvPr id="44" name="Google Shape;514;p33">
            <a:hlinkClick r:id="rId15" action="ppaction://hlinksldjump"/>
            <a:extLst>
              <a:ext uri="{FF2B5EF4-FFF2-40B4-BE49-F238E27FC236}">
                <a16:creationId xmlns:a16="http://schemas.microsoft.com/office/drawing/2014/main" id="{D14D69B2-4F21-10B7-8AF5-A36532C63029}"/>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5" name="Graphic 44" descr="Books with solid fill">
            <a:hlinkClick r:id="rId15" action="ppaction://hlinksldjump"/>
            <a:extLst>
              <a:ext uri="{FF2B5EF4-FFF2-40B4-BE49-F238E27FC236}">
                <a16:creationId xmlns:a16="http://schemas.microsoft.com/office/drawing/2014/main" id="{BB7C12A8-E46F-314B-4694-71B9127167A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166554" y="4639604"/>
            <a:ext cx="274484" cy="267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82" name="Google Shape;1282;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1</a:t>
            </a:r>
            <a:endParaRPr dirty="0">
              <a:solidFill>
                <a:schemeClr val="bg1">
                  <a:lumMod val="25000"/>
                </a:schemeClr>
              </a:solidFill>
            </a:endParaRPr>
          </a:p>
        </p:txBody>
      </p:sp>
      <p:grpSp>
        <p:nvGrpSpPr>
          <p:cNvPr id="1296" name="Google Shape;1296;p43"/>
          <p:cNvGrpSpPr/>
          <p:nvPr/>
        </p:nvGrpSpPr>
        <p:grpSpPr>
          <a:xfrm>
            <a:off x="101721" y="4505825"/>
            <a:ext cx="8940558" cy="84600"/>
            <a:chOff x="155346" y="4358775"/>
            <a:chExt cx="8934304" cy="84600"/>
          </a:xfrm>
        </p:grpSpPr>
        <p:cxnSp>
          <p:nvCxnSpPr>
            <p:cNvPr id="1297" name="Google Shape;1297;p43"/>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298" name="Google Shape;1298;p43"/>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9" name="Google Shape;1299;p43"/>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txBox="1"/>
          <p:nvPr/>
        </p:nvSpPr>
        <p:spPr>
          <a:xfrm>
            <a:off x="2991373" y="4505098"/>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308" name="Google Shape;1308;p43">
            <a:hlinkClick r:id="rId3" action="ppaction://hlinksldjump"/>
          </p:cNvPr>
          <p:cNvSpPr txBox="1"/>
          <p:nvPr/>
        </p:nvSpPr>
        <p:spPr>
          <a:xfrm>
            <a:off x="3778864" y="4505098"/>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309" name="Google Shape;1309;p43">
            <a:hlinkClick r:id="rId4" action="ppaction://hlinksldjump"/>
          </p:cNvPr>
          <p:cNvSpPr txBox="1"/>
          <p:nvPr/>
        </p:nvSpPr>
        <p:spPr>
          <a:xfrm>
            <a:off x="4568501" y="4505098"/>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310" name="Google Shape;1310;p43">
            <a:hlinkClick r:id="rId5" action="ppaction://hlinksldjump"/>
          </p:cNvPr>
          <p:cNvSpPr txBox="1"/>
          <p:nvPr/>
        </p:nvSpPr>
        <p:spPr>
          <a:xfrm>
            <a:off x="5355757" y="4505098"/>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311" name="Google Shape;1311;p43">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312" name="Google Shape;1312;p43">
            <a:hlinkClick r:id="rId3" action="ppaction://hlinksldjump"/>
          </p:cNvPr>
          <p:cNvPicPr preferRelativeResize="0"/>
          <p:nvPr/>
        </p:nvPicPr>
        <p:blipFill rotWithShape="1">
          <a:blip r:embed="rId6">
            <a:alphaModFix/>
          </a:blip>
          <a:srcRect/>
          <a:stretch/>
        </p:blipFill>
        <p:spPr>
          <a:xfrm>
            <a:off x="881657" y="4626989"/>
            <a:ext cx="274320" cy="274320"/>
          </a:xfrm>
          <a:prstGeom prst="rect">
            <a:avLst/>
          </a:prstGeom>
          <a:noFill/>
          <a:ln>
            <a:noFill/>
          </a:ln>
        </p:spPr>
      </p:pic>
      <p:sp>
        <p:nvSpPr>
          <p:cNvPr id="1313" name="Google Shape;1313;p43">
            <a:hlinkClick r:id="rId7" action="ppaction://hlinksldjump"/>
          </p:cNvPr>
          <p:cNvSpPr txBox="1"/>
          <p:nvPr/>
        </p:nvSpPr>
        <p:spPr>
          <a:xfrm>
            <a:off x="2200763" y="4505098"/>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318" name="Google Shape;1318;p43">
            <a:hlinkClick r:id="rId8"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319" name="Google Shape;1319;p43">
            <a:hlinkClick r:id="rId8" action="ppaction://hlinksldjump"/>
          </p:cNvPr>
          <p:cNvPicPr preferRelativeResize="0"/>
          <p:nvPr/>
        </p:nvPicPr>
        <p:blipFill rotWithShape="1">
          <a:blip r:embed="rId9">
            <a:alphaModFix/>
          </a:blip>
          <a:srcRect t="2723" b="2723"/>
          <a:stretch/>
        </p:blipFill>
        <p:spPr>
          <a:xfrm>
            <a:off x="8016583" y="4656705"/>
            <a:ext cx="217200" cy="205362"/>
          </a:xfrm>
          <a:prstGeom prst="rect">
            <a:avLst/>
          </a:prstGeom>
          <a:noFill/>
          <a:ln>
            <a:noFill/>
          </a:ln>
        </p:spPr>
      </p:pic>
      <p:sp>
        <p:nvSpPr>
          <p:cNvPr id="1322" name="Google Shape;1322;p43">
            <a:hlinkClick r:id="rId10" action="ppaction://hlinksldjump"/>
          </p:cNvPr>
          <p:cNvSpPr txBox="1"/>
          <p:nvPr/>
        </p:nvSpPr>
        <p:spPr>
          <a:xfrm>
            <a:off x="2990413" y="4505098"/>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pic>
        <p:nvPicPr>
          <p:cNvPr id="1325" name="Google Shape;1325;p43">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326" name="Google Shape;1326;p43">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4;p42">
            <a:hlinkClick r:id="rId13" action="ppaction://hlinksldjump"/>
            <a:extLst>
              <a:ext uri="{FF2B5EF4-FFF2-40B4-BE49-F238E27FC236}">
                <a16:creationId xmlns:a16="http://schemas.microsoft.com/office/drawing/2014/main" id="{3E036EAC-FA7B-B11F-6753-CAF34E9E4818}"/>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84" name="Google Shape;1215;p42">
            <a:hlinkClick r:id="rId3" action="ppaction://hlinksldjump"/>
            <a:extLst>
              <a:ext uri="{FF2B5EF4-FFF2-40B4-BE49-F238E27FC236}">
                <a16:creationId xmlns:a16="http://schemas.microsoft.com/office/drawing/2014/main" id="{891CA595-9BAC-A66A-73F4-7A69ACF84895}"/>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 1</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cxnSp>
        <p:nvCxnSpPr>
          <p:cNvPr id="85" name="Google Shape;1218;p42">
            <a:extLst>
              <a:ext uri="{FF2B5EF4-FFF2-40B4-BE49-F238E27FC236}">
                <a16:creationId xmlns:a16="http://schemas.microsoft.com/office/drawing/2014/main" id="{E8F5B8B4-9E03-068F-887C-73E6F884AD21}"/>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86" name="Google Shape;1219;p42">
            <a:extLst>
              <a:ext uri="{FF2B5EF4-FFF2-40B4-BE49-F238E27FC236}">
                <a16:creationId xmlns:a16="http://schemas.microsoft.com/office/drawing/2014/main" id="{625A2615-6CCC-B8BA-57A6-BD4C34A04489}"/>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87" name="Google Shape;1215;p42">
            <a:hlinkClick r:id="rId4" action="ppaction://hlinksldjump"/>
            <a:extLst>
              <a:ext uri="{FF2B5EF4-FFF2-40B4-BE49-F238E27FC236}">
                <a16:creationId xmlns:a16="http://schemas.microsoft.com/office/drawing/2014/main" id="{809674E4-E513-B017-BF2C-F668159CE033}"/>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2</a:t>
            </a:r>
            <a:endParaRPr sz="1200" dirty="0">
              <a:solidFill>
                <a:schemeClr val="accent6">
                  <a:lumMod val="25000"/>
                </a:schemeClr>
              </a:solidFill>
              <a:latin typeface="Poppins ExtraBold"/>
              <a:ea typeface="Poppins ExtraBold"/>
              <a:cs typeface="Poppins ExtraBold"/>
              <a:sym typeface="Poppins ExtraBold"/>
            </a:endParaRPr>
          </a:p>
        </p:txBody>
      </p:sp>
      <p:sp>
        <p:nvSpPr>
          <p:cNvPr id="88" name="Google Shape;514;p33">
            <a:hlinkClick r:id="rId14" action="ppaction://hlinksldjump"/>
            <a:extLst>
              <a:ext uri="{FF2B5EF4-FFF2-40B4-BE49-F238E27FC236}">
                <a16:creationId xmlns:a16="http://schemas.microsoft.com/office/drawing/2014/main" id="{616C3B95-542D-2BED-864F-52576BFECA0B}"/>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89" name="Google Shape;1222;p42">
            <a:hlinkClick r:id="rId13" action="ppaction://hlinksldjump"/>
            <a:extLst>
              <a:ext uri="{FF2B5EF4-FFF2-40B4-BE49-F238E27FC236}">
                <a16:creationId xmlns:a16="http://schemas.microsoft.com/office/drawing/2014/main" id="{307E0829-1701-644F-ED8D-18BBB8A9A18C}"/>
              </a:ext>
            </a:extLst>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90" name="Google Shape;1237;p42">
            <a:extLst>
              <a:ext uri="{FF2B5EF4-FFF2-40B4-BE49-F238E27FC236}">
                <a16:creationId xmlns:a16="http://schemas.microsoft.com/office/drawing/2014/main" id="{87A7EF57-56B8-F934-F90A-885CFA8422E8}"/>
              </a:ext>
            </a:extLst>
          </p:cNvPr>
          <p:cNvSpPr txBox="1"/>
          <p:nvPr/>
        </p:nvSpPr>
        <p:spPr>
          <a:xfrm>
            <a:off x="3779374" y="453260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2</a:t>
            </a:r>
            <a:endParaRPr sz="1800" b="1" dirty="0">
              <a:solidFill>
                <a:schemeClr val="accent6">
                  <a:lumMod val="75000"/>
                </a:schemeClr>
              </a:solidFill>
              <a:latin typeface="Poppins"/>
              <a:ea typeface="Poppins"/>
              <a:cs typeface="Poppins"/>
              <a:sym typeface="Poppins"/>
            </a:endParaRPr>
          </a:p>
        </p:txBody>
      </p:sp>
      <p:sp>
        <p:nvSpPr>
          <p:cNvPr id="91" name="Google Shape;1238;p42">
            <a:extLst>
              <a:ext uri="{FF2B5EF4-FFF2-40B4-BE49-F238E27FC236}">
                <a16:creationId xmlns:a16="http://schemas.microsoft.com/office/drawing/2014/main" id="{993BFE48-012E-D393-5889-F23B99BB4818}"/>
              </a:ext>
            </a:extLst>
          </p:cNvPr>
          <p:cNvSpPr/>
          <p:nvPr/>
        </p:nvSpPr>
        <p:spPr>
          <a:xfrm>
            <a:off x="3779364" y="5007224"/>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application, Teams&#10;&#10;Description automatically generated">
            <a:extLst>
              <a:ext uri="{FF2B5EF4-FFF2-40B4-BE49-F238E27FC236}">
                <a16:creationId xmlns:a16="http://schemas.microsoft.com/office/drawing/2014/main" id="{1D1F640B-1E18-78D0-6BCF-BF52ABB927A3}"/>
              </a:ext>
            </a:extLst>
          </p:cNvPr>
          <p:cNvPicPr>
            <a:picLocks noChangeAspect="1"/>
          </p:cNvPicPr>
          <p:nvPr/>
        </p:nvPicPr>
        <p:blipFill>
          <a:blip r:embed="rId15"/>
          <a:stretch>
            <a:fillRect/>
          </a:stretch>
        </p:blipFill>
        <p:spPr>
          <a:xfrm>
            <a:off x="1801728" y="1578678"/>
            <a:ext cx="5613252" cy="1849888"/>
          </a:xfrm>
          <a:prstGeom prst="rect">
            <a:avLst/>
          </a:prstGeom>
        </p:spPr>
      </p:pic>
      <p:sp>
        <p:nvSpPr>
          <p:cNvPr id="96" name="TextBox 95">
            <a:extLst>
              <a:ext uri="{FF2B5EF4-FFF2-40B4-BE49-F238E27FC236}">
                <a16:creationId xmlns:a16="http://schemas.microsoft.com/office/drawing/2014/main" id="{A3ACA147-6FE3-405F-213A-BF0BDF67BA4D}"/>
              </a:ext>
            </a:extLst>
          </p:cNvPr>
          <p:cNvSpPr txBox="1"/>
          <p:nvPr/>
        </p:nvSpPr>
        <p:spPr>
          <a:xfrm>
            <a:off x="184708" y="3550619"/>
            <a:ext cx="8847292" cy="461665"/>
          </a:xfrm>
          <a:prstGeom prst="rect">
            <a:avLst/>
          </a:prstGeom>
          <a:noFill/>
        </p:spPr>
        <p:txBody>
          <a:bodyPr wrap="square">
            <a:spAutoFit/>
          </a:bodyPr>
          <a:lstStyle/>
          <a:p>
            <a:pPr algn="ctr"/>
            <a:r>
              <a:rPr lang="en-US" sz="1200" dirty="0">
                <a:solidFill>
                  <a:schemeClr val="dk2"/>
                </a:solidFill>
                <a:latin typeface="Libre Franklin"/>
                <a:sym typeface="Libre Franklin"/>
              </a:rPr>
              <a:t>This dataset consists of more than 500,000 reviews of foods from the amazon site, which include product</a:t>
            </a:r>
            <a:br>
              <a:rPr lang="en-US" sz="1200" dirty="0">
                <a:solidFill>
                  <a:schemeClr val="dk2"/>
                </a:solidFill>
                <a:latin typeface="Libre Franklin"/>
                <a:sym typeface="Libre Franklin"/>
              </a:rPr>
            </a:br>
            <a:r>
              <a:rPr lang="en-US" sz="1200" dirty="0">
                <a:solidFill>
                  <a:schemeClr val="dk2"/>
                </a:solidFill>
                <a:latin typeface="Libre Franklin"/>
                <a:sym typeface="Libre Franklin"/>
              </a:rPr>
              <a:t>and user information, ratings, and, for the text summarization, a plain text review (where we focused). </a:t>
            </a:r>
          </a:p>
        </p:txBody>
      </p:sp>
      <p:sp>
        <p:nvSpPr>
          <p:cNvPr id="98" name="TextBox 97">
            <a:extLst>
              <a:ext uri="{FF2B5EF4-FFF2-40B4-BE49-F238E27FC236}">
                <a16:creationId xmlns:a16="http://schemas.microsoft.com/office/drawing/2014/main" id="{BBF16E0B-40DD-14CA-8646-173F93F2BE3A}"/>
              </a:ext>
            </a:extLst>
          </p:cNvPr>
          <p:cNvSpPr txBox="1"/>
          <p:nvPr/>
        </p:nvSpPr>
        <p:spPr>
          <a:xfrm>
            <a:off x="3518445" y="1260570"/>
            <a:ext cx="2541959" cy="261610"/>
          </a:xfrm>
          <a:prstGeom prst="rect">
            <a:avLst/>
          </a:prstGeom>
          <a:noFill/>
        </p:spPr>
        <p:txBody>
          <a:bodyPr wrap="square">
            <a:spAutoFit/>
          </a:bodyPr>
          <a:lstStyle/>
          <a:p>
            <a:r>
              <a:rPr lang="en-US" sz="1100" dirty="0">
                <a:solidFill>
                  <a:schemeClr val="dk2"/>
                </a:solidFill>
                <a:latin typeface="Libre Franklin"/>
              </a:rPr>
              <a:t>”Amazon Fine Food Reviews”</a:t>
            </a:r>
          </a:p>
        </p:txBody>
      </p:sp>
      <p:sp>
        <p:nvSpPr>
          <p:cNvPr id="100" name="Google Shape;1282;p43">
            <a:extLst>
              <a:ext uri="{FF2B5EF4-FFF2-40B4-BE49-F238E27FC236}">
                <a16:creationId xmlns:a16="http://schemas.microsoft.com/office/drawing/2014/main" id="{C7563590-5F02-EE69-96F9-133365B382DD}"/>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Dataset</a:t>
            </a:r>
          </a:p>
        </p:txBody>
      </p:sp>
      <p:sp>
        <p:nvSpPr>
          <p:cNvPr id="33" name="Google Shape;514;p33">
            <a:hlinkClick r:id="rId16" action="ppaction://hlinksldjump"/>
            <a:extLst>
              <a:ext uri="{FF2B5EF4-FFF2-40B4-BE49-F238E27FC236}">
                <a16:creationId xmlns:a16="http://schemas.microsoft.com/office/drawing/2014/main" id="{5CEFEB25-92A8-6601-BFC1-4FBFB127EC9D}"/>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4" name="Graphic 33" descr="Books with solid fill">
            <a:hlinkClick r:id="rId16" action="ppaction://hlinksldjump"/>
            <a:extLst>
              <a:ext uri="{FF2B5EF4-FFF2-40B4-BE49-F238E27FC236}">
                <a16:creationId xmlns:a16="http://schemas.microsoft.com/office/drawing/2014/main" id="{9E551FAB-526C-52BA-04A9-FC6BC4971BB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46" name="Google Shape;134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1</a:t>
            </a:r>
            <a:endParaRPr dirty="0">
              <a:solidFill>
                <a:schemeClr val="bg1">
                  <a:lumMod val="25000"/>
                </a:schemeClr>
              </a:solidFill>
            </a:endParaRPr>
          </a:p>
        </p:txBody>
      </p:sp>
      <p:grpSp>
        <p:nvGrpSpPr>
          <p:cNvPr id="1347" name="Google Shape;1347;p44"/>
          <p:cNvGrpSpPr/>
          <p:nvPr/>
        </p:nvGrpSpPr>
        <p:grpSpPr>
          <a:xfrm>
            <a:off x="101721" y="4505825"/>
            <a:ext cx="8940558" cy="84600"/>
            <a:chOff x="155346" y="4358775"/>
            <a:chExt cx="8934304" cy="84600"/>
          </a:xfrm>
        </p:grpSpPr>
        <p:cxnSp>
          <p:nvCxnSpPr>
            <p:cNvPr id="1348" name="Google Shape;1348;p44"/>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349" name="Google Shape;1349;p44"/>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44"/>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360" name="Google Shape;1360;p44">
            <a:hlinkClick r:id="rId3" action="ppaction://hlinksldjump"/>
          </p:cNvPr>
          <p:cNvSpPr txBox="1"/>
          <p:nvPr/>
        </p:nvSpPr>
        <p:spPr>
          <a:xfrm>
            <a:off x="456901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361" name="Google Shape;1361;p44">
            <a:hlinkClick r:id="rId4"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362" name="Google Shape;1362;p44">
            <a:hlinkClick r:id="rId5"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363" name="Google Shape;1363;p44">
            <a:hlinkClick r:id="rId5" action="ppaction://hlinksldjump"/>
          </p:cNvPr>
          <p:cNvPicPr preferRelativeResize="0"/>
          <p:nvPr/>
        </p:nvPicPr>
        <p:blipFill rotWithShape="1">
          <a:blip r:embed="rId6">
            <a:alphaModFix/>
          </a:blip>
          <a:srcRect/>
          <a:stretch/>
        </p:blipFill>
        <p:spPr>
          <a:xfrm>
            <a:off x="881657" y="4626989"/>
            <a:ext cx="274320" cy="274320"/>
          </a:xfrm>
          <a:prstGeom prst="rect">
            <a:avLst/>
          </a:prstGeom>
          <a:noFill/>
          <a:ln>
            <a:noFill/>
          </a:ln>
        </p:spPr>
      </p:pic>
      <p:sp>
        <p:nvSpPr>
          <p:cNvPr id="1364" name="Google Shape;1364;p44">
            <a:hlinkClick r:id="rId7"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369" name="Google Shape;1369;p44">
            <a:hlinkClick r:id="rId8"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370" name="Google Shape;1370;p44">
            <a:hlinkClick r:id="rId8" action="ppaction://hlinksldjump"/>
          </p:cNvPr>
          <p:cNvPicPr preferRelativeResize="0"/>
          <p:nvPr/>
        </p:nvPicPr>
        <p:blipFill rotWithShape="1">
          <a:blip r:embed="rId9">
            <a:alphaModFix/>
          </a:blip>
          <a:srcRect t="2723" b="2723"/>
          <a:stretch/>
        </p:blipFill>
        <p:spPr>
          <a:xfrm>
            <a:off x="8016583" y="4656705"/>
            <a:ext cx="217200" cy="205362"/>
          </a:xfrm>
          <a:prstGeom prst="rect">
            <a:avLst/>
          </a:prstGeom>
          <a:noFill/>
          <a:ln>
            <a:noFill/>
          </a:ln>
        </p:spPr>
      </p:pic>
      <p:sp>
        <p:nvSpPr>
          <p:cNvPr id="1373" name="Google Shape;1373;p44">
            <a:hlinkClick r:id="rId10" action="ppaction://hlinksldjump"/>
          </p:cNvPr>
          <p:cNvSpPr txBox="1"/>
          <p:nvPr/>
        </p:nvSpPr>
        <p:spPr>
          <a:xfrm>
            <a:off x="299092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pic>
        <p:nvPicPr>
          <p:cNvPr id="1376" name="Google Shape;1376;p44">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377" name="Google Shape;1377;p44">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5;p42">
            <a:extLst>
              <a:ext uri="{FF2B5EF4-FFF2-40B4-BE49-F238E27FC236}">
                <a16:creationId xmlns:a16="http://schemas.microsoft.com/office/drawing/2014/main" id="{EA46A19C-B925-8C53-AB74-1699C486C582}"/>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 1</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cxnSp>
        <p:nvCxnSpPr>
          <p:cNvPr id="51" name="Google Shape;1218;p42">
            <a:extLst>
              <a:ext uri="{FF2B5EF4-FFF2-40B4-BE49-F238E27FC236}">
                <a16:creationId xmlns:a16="http://schemas.microsoft.com/office/drawing/2014/main" id="{975F0EE6-46B7-EB9D-08F4-E0C0568127ED}"/>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52" name="Google Shape;1219;p42">
            <a:extLst>
              <a:ext uri="{FF2B5EF4-FFF2-40B4-BE49-F238E27FC236}">
                <a16:creationId xmlns:a16="http://schemas.microsoft.com/office/drawing/2014/main" id="{01A690CF-D250-3850-A370-72F0A76FE675}"/>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3" name="Google Shape;1215;p42">
            <a:hlinkClick r:id="rId3" action="ppaction://hlinksldjump"/>
            <a:extLst>
              <a:ext uri="{FF2B5EF4-FFF2-40B4-BE49-F238E27FC236}">
                <a16:creationId xmlns:a16="http://schemas.microsoft.com/office/drawing/2014/main" id="{DF4C759D-FA63-929A-2B65-CE8572E636A0}"/>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2</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54" name="Google Shape;514;p33">
            <a:hlinkClick r:id="rId13" action="ppaction://hlinksldjump"/>
            <a:extLst>
              <a:ext uri="{FF2B5EF4-FFF2-40B4-BE49-F238E27FC236}">
                <a16:creationId xmlns:a16="http://schemas.microsoft.com/office/drawing/2014/main" id="{73DBF6B2-7549-F0BA-5524-A6D118A86159}"/>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5" name="Google Shape;1222;p42">
            <a:hlinkClick r:id="rId14" action="ppaction://hlinksldjump"/>
            <a:extLst>
              <a:ext uri="{FF2B5EF4-FFF2-40B4-BE49-F238E27FC236}">
                <a16:creationId xmlns:a16="http://schemas.microsoft.com/office/drawing/2014/main" id="{9795CEBD-E562-CAE5-70BB-20CBEDEAB373}"/>
              </a:ext>
            </a:extLst>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56" name="Google Shape;1237;p42">
            <a:extLst>
              <a:ext uri="{FF2B5EF4-FFF2-40B4-BE49-F238E27FC236}">
                <a16:creationId xmlns:a16="http://schemas.microsoft.com/office/drawing/2014/main" id="{B017672C-7D27-BA7D-C3F0-F9897F382B9C}"/>
              </a:ext>
            </a:extLst>
          </p:cNvPr>
          <p:cNvSpPr txBox="1"/>
          <p:nvPr/>
        </p:nvSpPr>
        <p:spPr>
          <a:xfrm>
            <a:off x="3779374"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2</a:t>
            </a:r>
            <a:endParaRPr sz="1800" b="1" dirty="0">
              <a:solidFill>
                <a:schemeClr val="accent6">
                  <a:lumMod val="75000"/>
                </a:schemeClr>
              </a:solidFill>
              <a:latin typeface="Poppins"/>
              <a:ea typeface="Poppins"/>
              <a:cs typeface="Poppins"/>
              <a:sym typeface="Poppins"/>
            </a:endParaRPr>
          </a:p>
        </p:txBody>
      </p:sp>
      <p:sp>
        <p:nvSpPr>
          <p:cNvPr id="57" name="Google Shape;1238;p42">
            <a:extLst>
              <a:ext uri="{FF2B5EF4-FFF2-40B4-BE49-F238E27FC236}">
                <a16:creationId xmlns:a16="http://schemas.microsoft.com/office/drawing/2014/main" id="{3562727B-A82E-8455-B851-7AD87D6B52E3}"/>
              </a:ext>
            </a:extLst>
          </p:cNvPr>
          <p:cNvSpPr/>
          <p:nvPr/>
        </p:nvSpPr>
        <p:spPr>
          <a:xfrm>
            <a:off x="3779364" y="498705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4;p42">
            <a:hlinkClick r:id="rId14" action="ppaction://hlinksldjump"/>
            <a:extLst>
              <a:ext uri="{FF2B5EF4-FFF2-40B4-BE49-F238E27FC236}">
                <a16:creationId xmlns:a16="http://schemas.microsoft.com/office/drawing/2014/main" id="{69DA27D9-6560-2E2D-20F4-E812F9033B57}"/>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9" name="Google Shape;1282;p43">
            <a:extLst>
              <a:ext uri="{FF2B5EF4-FFF2-40B4-BE49-F238E27FC236}">
                <a16:creationId xmlns:a16="http://schemas.microsoft.com/office/drawing/2014/main" id="{9F142042-7BCD-7509-145E-B03D17A6F838}"/>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Pre-processing of the Data</a:t>
            </a:r>
          </a:p>
        </p:txBody>
      </p:sp>
      <p:sp>
        <p:nvSpPr>
          <p:cNvPr id="2" name="TextBox 1">
            <a:extLst>
              <a:ext uri="{FF2B5EF4-FFF2-40B4-BE49-F238E27FC236}">
                <a16:creationId xmlns:a16="http://schemas.microsoft.com/office/drawing/2014/main" id="{435984AF-B4CF-AC19-F5B3-424B786B30B9}"/>
              </a:ext>
            </a:extLst>
          </p:cNvPr>
          <p:cNvSpPr txBox="1"/>
          <p:nvPr/>
        </p:nvSpPr>
        <p:spPr>
          <a:xfrm>
            <a:off x="1306687" y="1815143"/>
            <a:ext cx="3627916" cy="181588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dk2"/>
                </a:solidFill>
                <a:latin typeface="Libre Franklin"/>
              </a:rPr>
              <a:t>200,000 examples</a:t>
            </a:r>
          </a:p>
          <a:p>
            <a:pPr marL="285750" indent="-285750">
              <a:buFont typeface="Arial" panose="020B0604020202020204" pitchFamily="34" charset="0"/>
              <a:buChar char="•"/>
            </a:pPr>
            <a:r>
              <a:rPr lang="en-US" dirty="0">
                <a:solidFill>
                  <a:schemeClr val="dk2"/>
                </a:solidFill>
                <a:latin typeface="Libre Franklin"/>
              </a:rPr>
              <a:t>Text and Summary Cleaning</a:t>
            </a:r>
          </a:p>
          <a:p>
            <a:pPr marL="285750" lvl="8" indent="-285750">
              <a:buFont typeface="Arial" panose="020B0604020202020204" pitchFamily="34" charset="0"/>
              <a:buChar char="•"/>
            </a:pPr>
            <a:r>
              <a:rPr lang="en-US" dirty="0">
                <a:solidFill>
                  <a:schemeClr val="dk2"/>
                </a:solidFill>
                <a:latin typeface="Libre Franklin"/>
              </a:rPr>
              <a:t>Eliminate stop-words</a:t>
            </a:r>
          </a:p>
          <a:p>
            <a:pPr marL="285750" lvl="8" indent="-285750">
              <a:buFont typeface="Arial" panose="020B0604020202020204" pitchFamily="34" charset="0"/>
              <a:buChar char="•"/>
            </a:pPr>
            <a:r>
              <a:rPr lang="en-US" dirty="0">
                <a:solidFill>
                  <a:schemeClr val="dk2"/>
                </a:solidFill>
                <a:latin typeface="Libre Franklin"/>
              </a:rPr>
              <a:t>Contraction Mapping</a:t>
            </a:r>
          </a:p>
          <a:p>
            <a:pPr marL="285750" lvl="8" indent="-285750">
              <a:buFont typeface="Arial" panose="020B0604020202020204" pitchFamily="34" charset="0"/>
              <a:buChar char="•"/>
            </a:pPr>
            <a:r>
              <a:rPr lang="en-US" dirty="0">
                <a:solidFill>
                  <a:schemeClr val="dk2"/>
                </a:solidFill>
                <a:latin typeface="Libre Franklin"/>
              </a:rPr>
              <a:t>Adding special tokens (start and end)</a:t>
            </a:r>
          </a:p>
          <a:p>
            <a:pPr marL="285750" lvl="8" indent="-285750">
              <a:buFont typeface="Arial" panose="020B0604020202020204" pitchFamily="34" charset="0"/>
              <a:buChar char="•"/>
            </a:pPr>
            <a:r>
              <a:rPr lang="en-US" dirty="0">
                <a:solidFill>
                  <a:schemeClr val="dk2"/>
                </a:solidFill>
                <a:latin typeface="Libre Franklin"/>
              </a:rPr>
              <a:t>Analysis of the distribution of lengths </a:t>
            </a:r>
          </a:p>
          <a:p>
            <a:pPr marL="285750" lvl="8" indent="-285750">
              <a:buFont typeface="Arial" panose="020B0604020202020204" pitchFamily="34" charset="0"/>
              <a:buChar char="•"/>
            </a:pPr>
            <a:r>
              <a:rPr lang="en-US" dirty="0">
                <a:solidFill>
                  <a:schemeClr val="dk2"/>
                </a:solidFill>
                <a:latin typeface="Libre Franklin"/>
              </a:rPr>
              <a:t>Split the data (holdout method 80/20)</a:t>
            </a:r>
          </a:p>
          <a:p>
            <a:pPr marL="285750" lvl="8" indent="-285750">
              <a:buFont typeface="Arial" panose="020B0604020202020204" pitchFamily="34" charset="0"/>
              <a:buChar char="•"/>
            </a:pPr>
            <a:r>
              <a:rPr lang="en-US" dirty="0">
                <a:solidFill>
                  <a:schemeClr val="dk2"/>
                </a:solidFill>
                <a:latin typeface="Libre Franklin"/>
              </a:rPr>
              <a:t>Tokenizer</a:t>
            </a:r>
            <a:r>
              <a:rPr lang="en-US" dirty="0"/>
              <a:t>	</a:t>
            </a:r>
          </a:p>
        </p:txBody>
      </p:sp>
      <p:pic>
        <p:nvPicPr>
          <p:cNvPr id="4" name="Picture 3" descr="Chart, histogram&#10;&#10;Description automatically generated">
            <a:extLst>
              <a:ext uri="{FF2B5EF4-FFF2-40B4-BE49-F238E27FC236}">
                <a16:creationId xmlns:a16="http://schemas.microsoft.com/office/drawing/2014/main" id="{9518859B-59BE-55CF-4E5D-5839E223E5AD}"/>
              </a:ext>
            </a:extLst>
          </p:cNvPr>
          <p:cNvPicPr>
            <a:picLocks noChangeAspect="1"/>
          </p:cNvPicPr>
          <p:nvPr/>
        </p:nvPicPr>
        <p:blipFill>
          <a:blip r:embed="rId15"/>
          <a:stretch>
            <a:fillRect/>
          </a:stretch>
        </p:blipFill>
        <p:spPr>
          <a:xfrm>
            <a:off x="5075865" y="1684214"/>
            <a:ext cx="3732947" cy="2148282"/>
          </a:xfrm>
          <a:prstGeom prst="rect">
            <a:avLst/>
          </a:prstGeom>
        </p:spPr>
      </p:pic>
      <p:sp>
        <p:nvSpPr>
          <p:cNvPr id="31" name="Google Shape;514;p33">
            <a:hlinkClick r:id="rId16" action="ppaction://hlinksldjump"/>
            <a:extLst>
              <a:ext uri="{FF2B5EF4-FFF2-40B4-BE49-F238E27FC236}">
                <a16:creationId xmlns:a16="http://schemas.microsoft.com/office/drawing/2014/main" id="{7159EDAA-0705-7E27-13F1-23D2F4B55E60}"/>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2" name="Graphic 31" descr="Books with solid fill">
            <a:hlinkClick r:id="rId16" action="ppaction://hlinksldjump"/>
            <a:extLst>
              <a:ext uri="{FF2B5EF4-FFF2-40B4-BE49-F238E27FC236}">
                <a16:creationId xmlns:a16="http://schemas.microsoft.com/office/drawing/2014/main" id="{A2EBCE81-3F1D-023A-E56F-3874AAA4E9E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1</a:t>
            </a:r>
            <a:endParaRPr dirty="0">
              <a:solidFill>
                <a:schemeClr val="bg1">
                  <a:lumMod val="25000"/>
                </a:schemeClr>
              </a:solidFill>
            </a:endParaRPr>
          </a:p>
        </p:txBody>
      </p:sp>
      <p:grpSp>
        <p:nvGrpSpPr>
          <p:cNvPr id="1403" name="Google Shape;1403;p45"/>
          <p:cNvGrpSpPr/>
          <p:nvPr/>
        </p:nvGrpSpPr>
        <p:grpSpPr>
          <a:xfrm>
            <a:off x="101721" y="4505825"/>
            <a:ext cx="8940558" cy="84600"/>
            <a:chOff x="155346" y="4358775"/>
            <a:chExt cx="8934304" cy="84600"/>
          </a:xfrm>
        </p:grpSpPr>
        <p:cxnSp>
          <p:nvCxnSpPr>
            <p:cNvPr id="1404" name="Google Shape;1404;p4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405" name="Google Shape;1405;p4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5"/>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txBox="1"/>
          <p:nvPr/>
        </p:nvSpPr>
        <p:spPr>
          <a:xfrm>
            <a:off x="299246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15" name="Google Shape;1415;p45">
            <a:hlinkClick r:id="rId3" action="ppaction://hlinksldjump"/>
          </p:cNvPr>
          <p:cNvSpPr txBox="1"/>
          <p:nvPr/>
        </p:nvSpPr>
        <p:spPr>
          <a:xfrm>
            <a:off x="377995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16" name="Google Shape;1416;p45">
            <a:hlinkClick r:id="rId4" action="ppaction://hlinksldjump"/>
          </p:cNvPr>
          <p:cNvSpPr txBox="1"/>
          <p:nvPr/>
        </p:nvSpPr>
        <p:spPr>
          <a:xfrm>
            <a:off x="456958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417" name="Google Shape;1417;p45">
            <a:hlinkClick r:id="rId5" action="ppaction://hlinksldjump"/>
          </p:cNvPr>
          <p:cNvSpPr txBox="1"/>
          <p:nvPr/>
        </p:nvSpPr>
        <p:spPr>
          <a:xfrm>
            <a:off x="535684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18" name="Google Shape;1418;p4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19" name="Google Shape;1419;p45">
            <a:hlinkClick r:id="rId3" action="ppaction://hlinksldjump"/>
          </p:cNvPr>
          <p:cNvPicPr preferRelativeResize="0"/>
          <p:nvPr/>
        </p:nvPicPr>
        <p:blipFill rotWithShape="1">
          <a:blip r:embed="rId6">
            <a:alphaModFix/>
          </a:blip>
          <a:srcRect/>
          <a:stretch/>
        </p:blipFill>
        <p:spPr>
          <a:xfrm>
            <a:off x="881657" y="4626989"/>
            <a:ext cx="274320" cy="274320"/>
          </a:xfrm>
          <a:prstGeom prst="rect">
            <a:avLst/>
          </a:prstGeom>
          <a:noFill/>
          <a:ln>
            <a:noFill/>
          </a:ln>
        </p:spPr>
      </p:pic>
      <p:sp>
        <p:nvSpPr>
          <p:cNvPr id="1420" name="Google Shape;1420;p45">
            <a:hlinkClick r:id="rId7" action="ppaction://hlinksldjump"/>
          </p:cNvPr>
          <p:cNvSpPr txBox="1"/>
          <p:nvPr/>
        </p:nvSpPr>
        <p:spPr>
          <a:xfrm>
            <a:off x="220185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25" name="Google Shape;1425;p45">
            <a:hlinkClick r:id="rId8"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26" name="Google Shape;1426;p45">
            <a:hlinkClick r:id="rId8" action="ppaction://hlinksldjump"/>
          </p:cNvPr>
          <p:cNvPicPr preferRelativeResize="0"/>
          <p:nvPr/>
        </p:nvPicPr>
        <p:blipFill rotWithShape="1">
          <a:blip r:embed="rId9">
            <a:alphaModFix/>
          </a:blip>
          <a:srcRect t="2723" b="2723"/>
          <a:stretch/>
        </p:blipFill>
        <p:spPr>
          <a:xfrm>
            <a:off x="8016583" y="4656705"/>
            <a:ext cx="217200" cy="205362"/>
          </a:xfrm>
          <a:prstGeom prst="rect">
            <a:avLst/>
          </a:prstGeom>
          <a:noFill/>
          <a:ln>
            <a:noFill/>
          </a:ln>
        </p:spPr>
      </p:pic>
      <p:sp>
        <p:nvSpPr>
          <p:cNvPr id="1429" name="Google Shape;1429;p45">
            <a:hlinkClick r:id="rId10" action="ppaction://hlinksldjump"/>
          </p:cNvPr>
          <p:cNvSpPr txBox="1"/>
          <p:nvPr/>
        </p:nvSpPr>
        <p:spPr>
          <a:xfrm>
            <a:off x="2991500"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30" name="Google Shape;1430;p45"/>
          <p:cNvSpPr txBox="1"/>
          <p:nvPr/>
        </p:nvSpPr>
        <p:spPr>
          <a:xfrm>
            <a:off x="3779951"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2"/>
              </a:solidFill>
              <a:latin typeface="Poppins"/>
              <a:ea typeface="Poppins"/>
              <a:cs typeface="Poppins"/>
              <a:sym typeface="Poppins"/>
            </a:endParaRPr>
          </a:p>
        </p:txBody>
      </p:sp>
      <p:sp>
        <p:nvSpPr>
          <p:cNvPr id="1432" name="Google Shape;1432;p45"/>
          <p:cNvSpPr/>
          <p:nvPr/>
        </p:nvSpPr>
        <p:spPr>
          <a:xfrm>
            <a:off x="4325288" y="3067775"/>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3" name="Google Shape;1433;p45">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34" name="Google Shape;1434;p45">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5">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5;p42">
            <a:extLst>
              <a:ext uri="{FF2B5EF4-FFF2-40B4-BE49-F238E27FC236}">
                <a16:creationId xmlns:a16="http://schemas.microsoft.com/office/drawing/2014/main" id="{54CCC9F4-DF19-4C7E-C88D-3908D69BAC00}"/>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 1</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cxnSp>
        <p:nvCxnSpPr>
          <p:cNvPr id="57" name="Google Shape;1218;p42">
            <a:extLst>
              <a:ext uri="{FF2B5EF4-FFF2-40B4-BE49-F238E27FC236}">
                <a16:creationId xmlns:a16="http://schemas.microsoft.com/office/drawing/2014/main" id="{4E4EA4EB-9AFE-9AF2-5DC4-D13B2C76F095}"/>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58" name="Google Shape;1219;p42">
            <a:extLst>
              <a:ext uri="{FF2B5EF4-FFF2-40B4-BE49-F238E27FC236}">
                <a16:creationId xmlns:a16="http://schemas.microsoft.com/office/drawing/2014/main" id="{30865B8D-F0D4-4F60-E881-B201ABE9234B}"/>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9" name="Google Shape;1215;p42">
            <a:hlinkClick r:id="rId4" action="ppaction://hlinksldjump"/>
            <a:extLst>
              <a:ext uri="{FF2B5EF4-FFF2-40B4-BE49-F238E27FC236}">
                <a16:creationId xmlns:a16="http://schemas.microsoft.com/office/drawing/2014/main" id="{107B79B3-0503-3C62-71AB-1DD486A26EA6}"/>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2</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60" name="Google Shape;514;p33">
            <a:hlinkClick r:id="rId13" action="ppaction://hlinksldjump"/>
            <a:extLst>
              <a:ext uri="{FF2B5EF4-FFF2-40B4-BE49-F238E27FC236}">
                <a16:creationId xmlns:a16="http://schemas.microsoft.com/office/drawing/2014/main" id="{6D511895-5E26-430C-BA53-61EF127D2DAC}"/>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61" name="Google Shape;1222;p42">
            <a:hlinkClick r:id="rId14" action="ppaction://hlinksldjump"/>
            <a:extLst>
              <a:ext uri="{FF2B5EF4-FFF2-40B4-BE49-F238E27FC236}">
                <a16:creationId xmlns:a16="http://schemas.microsoft.com/office/drawing/2014/main" id="{F92A3B83-9473-4E24-4C65-CDDDA5E1CAC6}"/>
              </a:ext>
            </a:extLst>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62" name="Google Shape;1237;p42">
            <a:extLst>
              <a:ext uri="{FF2B5EF4-FFF2-40B4-BE49-F238E27FC236}">
                <a16:creationId xmlns:a16="http://schemas.microsoft.com/office/drawing/2014/main" id="{F43C7280-82C1-CC44-7B46-16F5E670303D}"/>
              </a:ext>
            </a:extLst>
          </p:cNvPr>
          <p:cNvSpPr txBox="1"/>
          <p:nvPr/>
        </p:nvSpPr>
        <p:spPr>
          <a:xfrm>
            <a:off x="3779374"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2</a:t>
            </a:r>
            <a:endParaRPr sz="1800" b="1" dirty="0">
              <a:solidFill>
                <a:schemeClr val="accent6">
                  <a:lumMod val="75000"/>
                </a:schemeClr>
              </a:solidFill>
              <a:latin typeface="Poppins"/>
              <a:ea typeface="Poppins"/>
              <a:cs typeface="Poppins"/>
              <a:sym typeface="Poppins"/>
            </a:endParaRPr>
          </a:p>
        </p:txBody>
      </p:sp>
      <p:sp>
        <p:nvSpPr>
          <p:cNvPr id="63" name="Google Shape;1238;p42">
            <a:extLst>
              <a:ext uri="{FF2B5EF4-FFF2-40B4-BE49-F238E27FC236}">
                <a16:creationId xmlns:a16="http://schemas.microsoft.com/office/drawing/2014/main" id="{222A1518-F510-3271-ABCC-E004960F0D1A}"/>
              </a:ext>
            </a:extLst>
          </p:cNvPr>
          <p:cNvSpPr/>
          <p:nvPr/>
        </p:nvSpPr>
        <p:spPr>
          <a:xfrm>
            <a:off x="3779364" y="498705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2">
            <a:hlinkClick r:id="rId14" action="ppaction://hlinksldjump"/>
            <a:extLst>
              <a:ext uri="{FF2B5EF4-FFF2-40B4-BE49-F238E27FC236}">
                <a16:creationId xmlns:a16="http://schemas.microsoft.com/office/drawing/2014/main" id="{16025646-8874-D204-C29D-9375A90D4676}"/>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73" name="Google Shape;1282;p43">
            <a:extLst>
              <a:ext uri="{FF2B5EF4-FFF2-40B4-BE49-F238E27FC236}">
                <a16:creationId xmlns:a16="http://schemas.microsoft.com/office/drawing/2014/main" id="{F2D0EDC3-519F-4D3A-236A-6FD79DF4D4CE}"/>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Architecture – Components of Seq2Seq</a:t>
            </a:r>
          </a:p>
        </p:txBody>
      </p:sp>
      <p:sp>
        <p:nvSpPr>
          <p:cNvPr id="74" name="TextBox 73">
            <a:extLst>
              <a:ext uri="{FF2B5EF4-FFF2-40B4-BE49-F238E27FC236}">
                <a16:creationId xmlns:a16="http://schemas.microsoft.com/office/drawing/2014/main" id="{2463172C-8EAB-4FCF-5A6B-B8F53E4032F3}"/>
              </a:ext>
            </a:extLst>
          </p:cNvPr>
          <p:cNvSpPr txBox="1"/>
          <p:nvPr/>
        </p:nvSpPr>
        <p:spPr>
          <a:xfrm>
            <a:off x="1219329" y="2000785"/>
            <a:ext cx="3331361" cy="1169551"/>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dk2"/>
                </a:solidFill>
                <a:latin typeface="Libre Franklin"/>
                <a:sym typeface="Libre Franklin"/>
              </a:rPr>
              <a:t>LSTM (Long-Short-Term Memory)</a:t>
            </a:r>
          </a:p>
          <a:p>
            <a:pPr marL="285750" indent="-285750">
              <a:buFont typeface="Arial" panose="020B0604020202020204" pitchFamily="34" charset="0"/>
              <a:buChar char="•"/>
            </a:pPr>
            <a:r>
              <a:rPr lang="en-US" dirty="0">
                <a:solidFill>
                  <a:schemeClr val="dk2"/>
                </a:solidFill>
                <a:latin typeface="Libre Franklin"/>
                <a:sym typeface="Libre Franklin"/>
              </a:rPr>
              <a:t>Encoder</a:t>
            </a:r>
          </a:p>
          <a:p>
            <a:pPr marL="285750" indent="-285750">
              <a:buFont typeface="Arial" panose="020B0604020202020204" pitchFamily="34" charset="0"/>
              <a:buChar char="•"/>
            </a:pPr>
            <a:r>
              <a:rPr lang="en-US" dirty="0">
                <a:solidFill>
                  <a:schemeClr val="dk2"/>
                </a:solidFill>
                <a:latin typeface="Libre Franklin"/>
                <a:sym typeface="Libre Franklin"/>
              </a:rPr>
              <a:t>Decoder</a:t>
            </a:r>
          </a:p>
          <a:p>
            <a:pPr marL="285750" indent="-285750">
              <a:buFont typeface="Arial" panose="020B0604020202020204" pitchFamily="34" charset="0"/>
              <a:buChar char="•"/>
            </a:pPr>
            <a:r>
              <a:rPr lang="en-US" dirty="0">
                <a:solidFill>
                  <a:schemeClr val="dk2"/>
                </a:solidFill>
                <a:latin typeface="Libre Franklin"/>
                <a:sym typeface="Libre Franklin"/>
              </a:rPr>
              <a:t>Attention Layer</a:t>
            </a:r>
          </a:p>
          <a:p>
            <a:pPr marL="285750" indent="-285750">
              <a:buFont typeface="Arial" panose="020B0604020202020204" pitchFamily="34" charset="0"/>
              <a:buChar char="•"/>
            </a:pPr>
            <a:r>
              <a:rPr lang="en-US" dirty="0">
                <a:solidFill>
                  <a:schemeClr val="dk2"/>
                </a:solidFill>
                <a:latin typeface="Libre Franklin"/>
                <a:sym typeface="Libre Franklin"/>
              </a:rPr>
              <a:t>Inference Phase </a:t>
            </a:r>
          </a:p>
        </p:txBody>
      </p:sp>
      <p:pic>
        <p:nvPicPr>
          <p:cNvPr id="11" name="Picture 10" descr="Diagram&#10;&#10;Description automatically generated">
            <a:extLst>
              <a:ext uri="{FF2B5EF4-FFF2-40B4-BE49-F238E27FC236}">
                <a16:creationId xmlns:a16="http://schemas.microsoft.com/office/drawing/2014/main" id="{25CC4541-0BC1-7D62-21AA-2DD7A17B83DC}"/>
              </a:ext>
            </a:extLst>
          </p:cNvPr>
          <p:cNvPicPr>
            <a:picLocks noChangeAspect="1"/>
          </p:cNvPicPr>
          <p:nvPr/>
        </p:nvPicPr>
        <p:blipFill>
          <a:blip r:embed="rId15"/>
          <a:stretch>
            <a:fillRect/>
          </a:stretch>
        </p:blipFill>
        <p:spPr>
          <a:xfrm>
            <a:off x="4481250" y="1857074"/>
            <a:ext cx="4041733" cy="1693158"/>
          </a:xfrm>
          <a:prstGeom prst="rect">
            <a:avLst/>
          </a:prstGeom>
        </p:spPr>
      </p:pic>
      <p:sp>
        <p:nvSpPr>
          <p:cNvPr id="34" name="Google Shape;514;p33">
            <a:hlinkClick r:id="rId16" action="ppaction://hlinksldjump"/>
            <a:extLst>
              <a:ext uri="{FF2B5EF4-FFF2-40B4-BE49-F238E27FC236}">
                <a16:creationId xmlns:a16="http://schemas.microsoft.com/office/drawing/2014/main" id="{188951A5-A0E2-5D7B-D8F6-4B410D5E51AC}"/>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5" name="Graphic 34" descr="Books with solid fill">
            <a:hlinkClick r:id="rId16" action="ppaction://hlinksldjump"/>
            <a:extLst>
              <a:ext uri="{FF2B5EF4-FFF2-40B4-BE49-F238E27FC236}">
                <a16:creationId xmlns:a16="http://schemas.microsoft.com/office/drawing/2014/main" id="{217296F5-96AF-639B-BED6-999C71E8E7A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1</a:t>
            </a:r>
            <a:endParaRPr dirty="0">
              <a:solidFill>
                <a:schemeClr val="bg1">
                  <a:lumMod val="25000"/>
                </a:schemeClr>
              </a:solidFill>
            </a:endParaRPr>
          </a:p>
        </p:txBody>
      </p:sp>
      <p:grpSp>
        <p:nvGrpSpPr>
          <p:cNvPr id="1403" name="Google Shape;1403;p45"/>
          <p:cNvGrpSpPr/>
          <p:nvPr/>
        </p:nvGrpSpPr>
        <p:grpSpPr>
          <a:xfrm>
            <a:off x="101721" y="4505825"/>
            <a:ext cx="8940558" cy="84600"/>
            <a:chOff x="155346" y="4358775"/>
            <a:chExt cx="8934304" cy="84600"/>
          </a:xfrm>
        </p:grpSpPr>
        <p:cxnSp>
          <p:nvCxnSpPr>
            <p:cNvPr id="1404" name="Google Shape;1404;p45"/>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405" name="Google Shape;1405;p45"/>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5"/>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txBox="1"/>
          <p:nvPr/>
        </p:nvSpPr>
        <p:spPr>
          <a:xfrm>
            <a:off x="299246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15" name="Google Shape;1415;p45">
            <a:hlinkClick r:id="rId3" action="ppaction://hlinksldjump"/>
          </p:cNvPr>
          <p:cNvSpPr txBox="1"/>
          <p:nvPr/>
        </p:nvSpPr>
        <p:spPr>
          <a:xfrm>
            <a:off x="377995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16" name="Google Shape;1416;p45">
            <a:hlinkClick r:id="rId4" action="ppaction://hlinksldjump"/>
          </p:cNvPr>
          <p:cNvSpPr txBox="1"/>
          <p:nvPr/>
        </p:nvSpPr>
        <p:spPr>
          <a:xfrm>
            <a:off x="456958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417" name="Google Shape;1417;p45">
            <a:hlinkClick r:id="rId5" action="ppaction://hlinksldjump"/>
          </p:cNvPr>
          <p:cNvSpPr txBox="1"/>
          <p:nvPr/>
        </p:nvSpPr>
        <p:spPr>
          <a:xfrm>
            <a:off x="535684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18" name="Google Shape;1418;p45">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19" name="Google Shape;1419;p45">
            <a:hlinkClick r:id="rId3" action="ppaction://hlinksldjump"/>
          </p:cNvPr>
          <p:cNvPicPr preferRelativeResize="0"/>
          <p:nvPr/>
        </p:nvPicPr>
        <p:blipFill rotWithShape="1">
          <a:blip r:embed="rId6">
            <a:alphaModFix/>
          </a:blip>
          <a:srcRect/>
          <a:stretch/>
        </p:blipFill>
        <p:spPr>
          <a:xfrm>
            <a:off x="881657" y="4626989"/>
            <a:ext cx="274320" cy="274320"/>
          </a:xfrm>
          <a:prstGeom prst="rect">
            <a:avLst/>
          </a:prstGeom>
          <a:noFill/>
          <a:ln>
            <a:noFill/>
          </a:ln>
        </p:spPr>
      </p:pic>
      <p:sp>
        <p:nvSpPr>
          <p:cNvPr id="1420" name="Google Shape;1420;p45">
            <a:hlinkClick r:id="rId7" action="ppaction://hlinksldjump"/>
          </p:cNvPr>
          <p:cNvSpPr txBox="1"/>
          <p:nvPr/>
        </p:nvSpPr>
        <p:spPr>
          <a:xfrm>
            <a:off x="220185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25" name="Google Shape;1425;p45">
            <a:hlinkClick r:id="rId8"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26" name="Google Shape;1426;p45">
            <a:hlinkClick r:id="rId8" action="ppaction://hlinksldjump"/>
          </p:cNvPr>
          <p:cNvPicPr preferRelativeResize="0"/>
          <p:nvPr/>
        </p:nvPicPr>
        <p:blipFill rotWithShape="1">
          <a:blip r:embed="rId9">
            <a:alphaModFix/>
          </a:blip>
          <a:srcRect t="2723" b="2723"/>
          <a:stretch/>
        </p:blipFill>
        <p:spPr>
          <a:xfrm>
            <a:off x="8016583" y="4656705"/>
            <a:ext cx="217200" cy="205362"/>
          </a:xfrm>
          <a:prstGeom prst="rect">
            <a:avLst/>
          </a:prstGeom>
          <a:noFill/>
          <a:ln>
            <a:noFill/>
          </a:ln>
        </p:spPr>
      </p:pic>
      <p:sp>
        <p:nvSpPr>
          <p:cNvPr id="1429" name="Google Shape;1429;p45">
            <a:hlinkClick r:id="rId10" action="ppaction://hlinksldjump"/>
          </p:cNvPr>
          <p:cNvSpPr txBox="1"/>
          <p:nvPr/>
        </p:nvSpPr>
        <p:spPr>
          <a:xfrm>
            <a:off x="2991500"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30" name="Google Shape;1430;p45"/>
          <p:cNvSpPr txBox="1"/>
          <p:nvPr/>
        </p:nvSpPr>
        <p:spPr>
          <a:xfrm>
            <a:off x="3779951"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2"/>
              </a:solidFill>
              <a:latin typeface="Poppins"/>
              <a:ea typeface="Poppins"/>
              <a:cs typeface="Poppins"/>
              <a:sym typeface="Poppins"/>
            </a:endParaRPr>
          </a:p>
        </p:txBody>
      </p:sp>
      <p:sp>
        <p:nvSpPr>
          <p:cNvPr id="1432" name="Google Shape;1432;p45"/>
          <p:cNvSpPr/>
          <p:nvPr/>
        </p:nvSpPr>
        <p:spPr>
          <a:xfrm>
            <a:off x="4325288" y="3067775"/>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3" name="Google Shape;1433;p45">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34" name="Google Shape;1434;p45">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5">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5;p42">
            <a:extLst>
              <a:ext uri="{FF2B5EF4-FFF2-40B4-BE49-F238E27FC236}">
                <a16:creationId xmlns:a16="http://schemas.microsoft.com/office/drawing/2014/main" id="{54CCC9F4-DF19-4C7E-C88D-3908D69BAC00}"/>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 1</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cxnSp>
        <p:nvCxnSpPr>
          <p:cNvPr id="57" name="Google Shape;1218;p42">
            <a:extLst>
              <a:ext uri="{FF2B5EF4-FFF2-40B4-BE49-F238E27FC236}">
                <a16:creationId xmlns:a16="http://schemas.microsoft.com/office/drawing/2014/main" id="{4E4EA4EB-9AFE-9AF2-5DC4-D13B2C76F095}"/>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58" name="Google Shape;1219;p42">
            <a:extLst>
              <a:ext uri="{FF2B5EF4-FFF2-40B4-BE49-F238E27FC236}">
                <a16:creationId xmlns:a16="http://schemas.microsoft.com/office/drawing/2014/main" id="{30865B8D-F0D4-4F60-E881-B201ABE9234B}"/>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9" name="Google Shape;1215;p42">
            <a:hlinkClick r:id="rId4" action="ppaction://hlinksldjump"/>
            <a:extLst>
              <a:ext uri="{FF2B5EF4-FFF2-40B4-BE49-F238E27FC236}">
                <a16:creationId xmlns:a16="http://schemas.microsoft.com/office/drawing/2014/main" id="{107B79B3-0503-3C62-71AB-1DD486A26EA6}"/>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2</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60" name="Google Shape;514;p33">
            <a:hlinkClick r:id="rId13" action="ppaction://hlinksldjump"/>
            <a:extLst>
              <a:ext uri="{FF2B5EF4-FFF2-40B4-BE49-F238E27FC236}">
                <a16:creationId xmlns:a16="http://schemas.microsoft.com/office/drawing/2014/main" id="{6D511895-5E26-430C-BA53-61EF127D2DAC}"/>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61" name="Google Shape;1222;p42">
            <a:hlinkClick r:id="rId14" action="ppaction://hlinksldjump"/>
            <a:extLst>
              <a:ext uri="{FF2B5EF4-FFF2-40B4-BE49-F238E27FC236}">
                <a16:creationId xmlns:a16="http://schemas.microsoft.com/office/drawing/2014/main" id="{F92A3B83-9473-4E24-4C65-CDDDA5E1CAC6}"/>
              </a:ext>
            </a:extLst>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62" name="Google Shape;1237;p42">
            <a:extLst>
              <a:ext uri="{FF2B5EF4-FFF2-40B4-BE49-F238E27FC236}">
                <a16:creationId xmlns:a16="http://schemas.microsoft.com/office/drawing/2014/main" id="{F43C7280-82C1-CC44-7B46-16F5E670303D}"/>
              </a:ext>
            </a:extLst>
          </p:cNvPr>
          <p:cNvSpPr txBox="1"/>
          <p:nvPr/>
        </p:nvSpPr>
        <p:spPr>
          <a:xfrm>
            <a:off x="3779374"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2</a:t>
            </a:r>
            <a:endParaRPr sz="1800" b="1" dirty="0">
              <a:solidFill>
                <a:schemeClr val="accent6">
                  <a:lumMod val="75000"/>
                </a:schemeClr>
              </a:solidFill>
              <a:latin typeface="Poppins"/>
              <a:ea typeface="Poppins"/>
              <a:cs typeface="Poppins"/>
              <a:sym typeface="Poppins"/>
            </a:endParaRPr>
          </a:p>
        </p:txBody>
      </p:sp>
      <p:sp>
        <p:nvSpPr>
          <p:cNvPr id="63" name="Google Shape;1238;p42">
            <a:extLst>
              <a:ext uri="{FF2B5EF4-FFF2-40B4-BE49-F238E27FC236}">
                <a16:creationId xmlns:a16="http://schemas.microsoft.com/office/drawing/2014/main" id="{222A1518-F510-3271-ABCC-E004960F0D1A}"/>
              </a:ext>
            </a:extLst>
          </p:cNvPr>
          <p:cNvSpPr/>
          <p:nvPr/>
        </p:nvSpPr>
        <p:spPr>
          <a:xfrm>
            <a:off x="3779364" y="498705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2">
            <a:hlinkClick r:id="rId14" action="ppaction://hlinksldjump"/>
            <a:extLst>
              <a:ext uri="{FF2B5EF4-FFF2-40B4-BE49-F238E27FC236}">
                <a16:creationId xmlns:a16="http://schemas.microsoft.com/office/drawing/2014/main" id="{16025646-8874-D204-C29D-9375A90D4676}"/>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73" name="Google Shape;1282;p43">
            <a:extLst>
              <a:ext uri="{FF2B5EF4-FFF2-40B4-BE49-F238E27FC236}">
                <a16:creationId xmlns:a16="http://schemas.microsoft.com/office/drawing/2014/main" id="{F2D0EDC3-519F-4D3A-236A-6FD79DF4D4CE}"/>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Architecture Layers</a:t>
            </a:r>
          </a:p>
        </p:txBody>
      </p:sp>
      <p:pic>
        <p:nvPicPr>
          <p:cNvPr id="3" name="Picture 2" descr="Diagram&#10;&#10;Description automatically generated">
            <a:extLst>
              <a:ext uri="{FF2B5EF4-FFF2-40B4-BE49-F238E27FC236}">
                <a16:creationId xmlns:a16="http://schemas.microsoft.com/office/drawing/2014/main" id="{CD5A738D-392E-140D-B304-D7254EA069EC}"/>
              </a:ext>
            </a:extLst>
          </p:cNvPr>
          <p:cNvPicPr>
            <a:picLocks noChangeAspect="1"/>
          </p:cNvPicPr>
          <p:nvPr/>
        </p:nvPicPr>
        <p:blipFill>
          <a:blip r:embed="rId15"/>
          <a:stretch>
            <a:fillRect/>
          </a:stretch>
        </p:blipFill>
        <p:spPr>
          <a:xfrm>
            <a:off x="2244960" y="1194224"/>
            <a:ext cx="4649256" cy="2889590"/>
          </a:xfrm>
          <a:prstGeom prst="rect">
            <a:avLst/>
          </a:prstGeom>
        </p:spPr>
      </p:pic>
      <p:sp>
        <p:nvSpPr>
          <p:cNvPr id="33" name="Google Shape;514;p33">
            <a:hlinkClick r:id="rId16" action="ppaction://hlinksldjump"/>
            <a:extLst>
              <a:ext uri="{FF2B5EF4-FFF2-40B4-BE49-F238E27FC236}">
                <a16:creationId xmlns:a16="http://schemas.microsoft.com/office/drawing/2014/main" id="{CBFE05F9-8330-2993-393B-F84587B2259F}"/>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4" name="Graphic 33" descr="Books with solid fill">
            <a:hlinkClick r:id="rId16" action="ppaction://hlinksldjump"/>
            <a:extLst>
              <a:ext uri="{FF2B5EF4-FFF2-40B4-BE49-F238E27FC236}">
                <a16:creationId xmlns:a16="http://schemas.microsoft.com/office/drawing/2014/main" id="{2F643F84-A227-0CE3-F9E7-491307DB997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extLst>
      <p:ext uri="{BB962C8B-B14F-4D97-AF65-F5344CB8AC3E}">
        <p14:creationId xmlns:p14="http://schemas.microsoft.com/office/powerpoint/2010/main" val="338045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0"/>
        <p:cNvGrpSpPr/>
        <p:nvPr/>
      </p:nvGrpSpPr>
      <p:grpSpPr>
        <a:xfrm>
          <a:off x="0" y="0"/>
          <a:ext cx="0" cy="0"/>
          <a:chOff x="0" y="0"/>
          <a:chExt cx="0" cy="0"/>
        </a:xfrm>
      </p:grpSpPr>
      <p:pic>
        <p:nvPicPr>
          <p:cNvPr id="1815" name="Google Shape;1815;p50">
            <a:hlinkClick r:id="rId3" action="ppaction://hlinksldjump"/>
          </p:cNvPr>
          <p:cNvPicPr preferRelativeResize="0"/>
          <p:nvPr/>
        </p:nvPicPr>
        <p:blipFill>
          <a:blip r:embed="rId4">
            <a:alphaModFix/>
          </a:blip>
          <a:stretch>
            <a:fillRect/>
          </a:stretch>
        </p:blipFill>
        <p:spPr>
          <a:xfrm>
            <a:off x="713224" y="585350"/>
            <a:ext cx="360887" cy="260251"/>
          </a:xfrm>
          <a:prstGeom prst="rect">
            <a:avLst/>
          </a:prstGeom>
          <a:noFill/>
          <a:ln>
            <a:noFill/>
          </a:ln>
        </p:spPr>
      </p:pic>
      <p:sp>
        <p:nvSpPr>
          <p:cNvPr id="1816" name="Google Shape;1816;p50">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txBox="1">
            <a:spLocks noGrp="1"/>
          </p:cNvSpPr>
          <p:nvPr>
            <p:ph type="subTitle" idx="1"/>
          </p:nvPr>
        </p:nvSpPr>
        <p:spPr>
          <a:xfrm>
            <a:off x="1543531" y="1769489"/>
            <a:ext cx="2016000" cy="5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Repetitive, General</a:t>
            </a:r>
            <a:endParaRPr sz="1200" dirty="0"/>
          </a:p>
        </p:txBody>
      </p:sp>
      <p:sp>
        <p:nvSpPr>
          <p:cNvPr id="1827" name="Google Shape;1827;p50"/>
          <p:cNvSpPr txBox="1">
            <a:spLocks noGrp="1"/>
          </p:cNvSpPr>
          <p:nvPr>
            <p:ph type="subTitle" idx="5"/>
          </p:nvPr>
        </p:nvSpPr>
        <p:spPr>
          <a:xfrm>
            <a:off x="1416617" y="1667651"/>
            <a:ext cx="2274672" cy="3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lumMod val="25000"/>
                  </a:schemeClr>
                </a:solidFill>
              </a:rPr>
              <a:t>Non-satisfatory </a:t>
            </a:r>
            <a:endParaRPr dirty="0">
              <a:solidFill>
                <a:schemeClr val="accent6">
                  <a:lumMod val="25000"/>
                </a:schemeClr>
              </a:solidFill>
            </a:endParaRPr>
          </a:p>
        </p:txBody>
      </p:sp>
      <p:sp>
        <p:nvSpPr>
          <p:cNvPr id="1818" name="Google Shape;1818;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Result Analysis</a:t>
            </a:r>
            <a:endParaRPr dirty="0">
              <a:solidFill>
                <a:schemeClr val="bg1">
                  <a:lumMod val="25000"/>
                </a:schemeClr>
              </a:solidFill>
            </a:endParaRPr>
          </a:p>
        </p:txBody>
      </p:sp>
      <p:grpSp>
        <p:nvGrpSpPr>
          <p:cNvPr id="1858" name="Google Shape;1858;p50"/>
          <p:cNvGrpSpPr/>
          <p:nvPr/>
        </p:nvGrpSpPr>
        <p:grpSpPr>
          <a:xfrm>
            <a:off x="101721" y="4505825"/>
            <a:ext cx="8940558" cy="84600"/>
            <a:chOff x="155346" y="4358775"/>
            <a:chExt cx="8934304" cy="84600"/>
          </a:xfrm>
        </p:grpSpPr>
        <p:cxnSp>
          <p:nvCxnSpPr>
            <p:cNvPr id="1859" name="Google Shape;1859;p50"/>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860" name="Google Shape;1860;p50"/>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1" name="Google Shape;1861;p50"/>
          <p:cNvSpPr/>
          <p:nvPr/>
        </p:nvSpPr>
        <p:spPr>
          <a:xfrm>
            <a:off x="2600249" y="4084625"/>
            <a:ext cx="4008979"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txBox="1"/>
          <p:nvPr/>
        </p:nvSpPr>
        <p:spPr>
          <a:xfrm>
            <a:off x="2592620" y="4134200"/>
            <a:ext cx="936681"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Results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1863" name="Google Shape;1863;p50">
            <a:hlinkClick r:id="rId5" action="ppaction://hlinksldjump"/>
          </p:cNvPr>
          <p:cNvSpPr txBox="1"/>
          <p:nvPr/>
        </p:nvSpPr>
        <p:spPr>
          <a:xfrm>
            <a:off x="3503192" y="4129400"/>
            <a:ext cx="99352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a:ea typeface="Poppins ExtraBold"/>
                <a:cs typeface="Poppins ExtraBold"/>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1</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1864" name="Google Shape;1864;p50">
            <a:hlinkClick r:id="rId6" action="ppaction://hlinksldjump"/>
          </p:cNvPr>
          <p:cNvSpPr txBox="1"/>
          <p:nvPr/>
        </p:nvSpPr>
        <p:spPr>
          <a:xfrm>
            <a:off x="4511019" y="4134200"/>
            <a:ext cx="99347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2</a:t>
            </a:r>
            <a:endParaRPr sz="1200" dirty="0">
              <a:solidFill>
                <a:schemeClr val="accent6">
                  <a:lumMod val="25000"/>
                </a:schemeClr>
              </a:solidFill>
              <a:latin typeface="Poppins ExtraBold"/>
              <a:ea typeface="Poppins ExtraBold"/>
              <a:cs typeface="Poppins ExtraBold"/>
              <a:sym typeface="Poppins ExtraBold"/>
            </a:endParaRPr>
          </a:p>
        </p:txBody>
      </p:sp>
      <p:sp>
        <p:nvSpPr>
          <p:cNvPr id="1865" name="Google Shape;1865;p50">
            <a:hlinkClick r:id="rId7" action="ppaction://hlinksldjump"/>
          </p:cNvPr>
          <p:cNvSpPr txBox="1"/>
          <p:nvPr/>
        </p:nvSpPr>
        <p:spPr>
          <a:xfrm>
            <a:off x="5544188" y="4134200"/>
            <a:ext cx="102534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Comparison</a:t>
            </a:r>
            <a:endParaRPr sz="1200" dirty="0">
              <a:solidFill>
                <a:schemeClr val="accent6">
                  <a:lumMod val="25000"/>
                </a:schemeClr>
              </a:solidFill>
              <a:latin typeface="Poppins ExtraBold"/>
              <a:ea typeface="Poppins ExtraBold"/>
              <a:cs typeface="Poppins ExtraBold"/>
              <a:sym typeface="Poppins ExtraBold"/>
            </a:endParaRPr>
          </a:p>
        </p:txBody>
      </p:sp>
      <p:cxnSp>
        <p:nvCxnSpPr>
          <p:cNvPr id="1866" name="Google Shape;1866;p50"/>
          <p:cNvCxnSpPr/>
          <p:nvPr/>
        </p:nvCxnSpPr>
        <p:spPr>
          <a:xfrm>
            <a:off x="3477475" y="41294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1867" name="Google Shape;1867;p50"/>
          <p:cNvCxnSpPr/>
          <p:nvPr/>
        </p:nvCxnSpPr>
        <p:spPr>
          <a:xfrm>
            <a:off x="4516569"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1868" name="Google Shape;1868;p50"/>
          <p:cNvCxnSpPr/>
          <p:nvPr/>
        </p:nvCxnSpPr>
        <p:spPr>
          <a:xfrm>
            <a:off x="5470753"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1869" name="Google Shape;1869;p50"/>
          <p:cNvSpPr txBox="1"/>
          <p:nvPr/>
        </p:nvSpPr>
        <p:spPr>
          <a:xfrm>
            <a:off x="2993012" y="44981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870" name="Google Shape;1870;p50">
            <a:hlinkClick r:id="rId3" action="ppaction://hlinksldjump"/>
          </p:cNvPr>
          <p:cNvSpPr txBox="1"/>
          <p:nvPr/>
        </p:nvSpPr>
        <p:spPr>
          <a:xfrm>
            <a:off x="3780503"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871" name="Google Shape;1871;p50"/>
          <p:cNvSpPr txBox="1"/>
          <p:nvPr/>
        </p:nvSpPr>
        <p:spPr>
          <a:xfrm>
            <a:off x="4570140"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872" name="Google Shape;1872;p50">
            <a:hlinkClick r:id="rId3" action="ppaction://hlinksldjump"/>
          </p:cNvPr>
          <p:cNvSpPr txBox="1"/>
          <p:nvPr/>
        </p:nvSpPr>
        <p:spPr>
          <a:xfrm>
            <a:off x="5357396"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1873" name="Google Shape;1873;p50">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874" name="Google Shape;1874;p50">
            <a:hlinkClick r:id="rId3" action="ppaction://hlinksldjump"/>
          </p:cNvPr>
          <p:cNvPicPr preferRelativeResize="0"/>
          <p:nvPr/>
        </p:nvPicPr>
        <p:blipFill rotWithShape="1">
          <a:blip r:embed="rId8">
            <a:alphaModFix/>
          </a:blip>
          <a:srcRect/>
          <a:stretch/>
        </p:blipFill>
        <p:spPr>
          <a:xfrm>
            <a:off x="881657" y="4626989"/>
            <a:ext cx="274320" cy="274320"/>
          </a:xfrm>
          <a:prstGeom prst="rect">
            <a:avLst/>
          </a:prstGeom>
          <a:noFill/>
          <a:ln>
            <a:noFill/>
          </a:ln>
        </p:spPr>
      </p:pic>
      <p:sp>
        <p:nvSpPr>
          <p:cNvPr id="1875" name="Google Shape;1875;p50">
            <a:hlinkClick r:id="rId9" action="ppaction://hlinksldjump"/>
          </p:cNvPr>
          <p:cNvSpPr txBox="1"/>
          <p:nvPr/>
        </p:nvSpPr>
        <p:spPr>
          <a:xfrm>
            <a:off x="2202402" y="44981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880" name="Google Shape;1880;p50">
            <a:hlinkClick r:id="rId10"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881" name="Google Shape;1881;p50">
            <a:hlinkClick r:id="rId10" action="ppaction://hlinksldjump"/>
          </p:cNvPr>
          <p:cNvPicPr preferRelativeResize="0"/>
          <p:nvPr/>
        </p:nvPicPr>
        <p:blipFill rotWithShape="1">
          <a:blip r:embed="rId11">
            <a:alphaModFix/>
          </a:blip>
          <a:srcRect t="2723" b="2723"/>
          <a:stretch/>
        </p:blipFill>
        <p:spPr>
          <a:xfrm>
            <a:off x="8016583" y="4656705"/>
            <a:ext cx="217200" cy="205362"/>
          </a:xfrm>
          <a:prstGeom prst="rect">
            <a:avLst/>
          </a:prstGeom>
          <a:noFill/>
          <a:ln>
            <a:noFill/>
          </a:ln>
        </p:spPr>
      </p:pic>
      <p:sp>
        <p:nvSpPr>
          <p:cNvPr id="1884" name="Google Shape;1884;p50">
            <a:hlinkClick r:id="rId12" action="ppaction://hlinksldjump"/>
          </p:cNvPr>
          <p:cNvSpPr txBox="1"/>
          <p:nvPr/>
        </p:nvSpPr>
        <p:spPr>
          <a:xfrm>
            <a:off x="2992052"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885" name="Google Shape;1885;p50">
            <a:hlinkClick r:id="rId13" action="ppaction://hlinksldjump"/>
          </p:cNvPr>
          <p:cNvSpPr txBox="1"/>
          <p:nvPr/>
        </p:nvSpPr>
        <p:spPr>
          <a:xfrm>
            <a:off x="3780503" y="4498175"/>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886" name="Google Shape;1886;p50">
            <a:hlinkClick r:id="rId14" action="ppaction://hlinksldjump"/>
          </p:cNvPr>
          <p:cNvSpPr txBox="1"/>
          <p:nvPr/>
        </p:nvSpPr>
        <p:spPr>
          <a:xfrm>
            <a:off x="4570140"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887" name="Google Shape;1887;p50"/>
          <p:cNvSpPr txBox="1"/>
          <p:nvPr/>
        </p:nvSpPr>
        <p:spPr>
          <a:xfrm>
            <a:off x="5357396" y="4498175"/>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4</a:t>
            </a:r>
            <a:endParaRPr sz="1800" b="1" dirty="0">
              <a:solidFill>
                <a:schemeClr val="accent6">
                  <a:lumMod val="75000"/>
                </a:schemeClr>
              </a:solidFill>
              <a:latin typeface="Poppins"/>
              <a:ea typeface="Poppins"/>
              <a:cs typeface="Poppins"/>
              <a:sym typeface="Poppins"/>
            </a:endParaRPr>
          </a:p>
        </p:txBody>
      </p:sp>
      <p:sp>
        <p:nvSpPr>
          <p:cNvPr id="1888" name="Google Shape;1888;p50"/>
          <p:cNvSpPr/>
          <p:nvPr/>
        </p:nvSpPr>
        <p:spPr>
          <a:xfrm>
            <a:off x="5356880" y="4986241"/>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4;p33">
            <a:hlinkClick r:id="rId15" action="ppaction://hlinksldjump"/>
            <a:extLst>
              <a:ext uri="{FF2B5EF4-FFF2-40B4-BE49-F238E27FC236}">
                <a16:creationId xmlns:a16="http://schemas.microsoft.com/office/drawing/2014/main" id="{051BCF9F-D992-EC06-2C65-9B5A92A528CE}"/>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grpSp>
        <p:nvGrpSpPr>
          <p:cNvPr id="86" name="Google Shape;1840;p50">
            <a:extLst>
              <a:ext uri="{FF2B5EF4-FFF2-40B4-BE49-F238E27FC236}">
                <a16:creationId xmlns:a16="http://schemas.microsoft.com/office/drawing/2014/main" id="{69318049-6E3C-805E-7FAD-0E18B334388F}"/>
              </a:ext>
            </a:extLst>
          </p:cNvPr>
          <p:cNvGrpSpPr/>
          <p:nvPr/>
        </p:nvGrpSpPr>
        <p:grpSpPr>
          <a:xfrm>
            <a:off x="2347088" y="1203925"/>
            <a:ext cx="408887" cy="406864"/>
            <a:chOff x="-62151950" y="4111775"/>
            <a:chExt cx="318225" cy="316650"/>
          </a:xfrm>
          <a:solidFill>
            <a:schemeClr val="accent6">
              <a:lumMod val="75000"/>
            </a:schemeClr>
          </a:solidFill>
        </p:grpSpPr>
        <p:sp>
          <p:nvSpPr>
            <p:cNvPr id="87" name="Google Shape;1841;p50">
              <a:extLst>
                <a:ext uri="{FF2B5EF4-FFF2-40B4-BE49-F238E27FC236}">
                  <a16:creationId xmlns:a16="http://schemas.microsoft.com/office/drawing/2014/main" id="{DF9EDD65-3E7B-4080-9383-517BBF36BA12}"/>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42;p50">
              <a:extLst>
                <a:ext uri="{FF2B5EF4-FFF2-40B4-BE49-F238E27FC236}">
                  <a16:creationId xmlns:a16="http://schemas.microsoft.com/office/drawing/2014/main" id="{6CDB263A-9AEC-68BE-6C64-3623FD1A964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43;p50">
              <a:extLst>
                <a:ext uri="{FF2B5EF4-FFF2-40B4-BE49-F238E27FC236}">
                  <a16:creationId xmlns:a16="http://schemas.microsoft.com/office/drawing/2014/main" id="{EBBBF6DA-9CFE-4FB4-81CA-98506A33B1FA}"/>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44;p50">
              <a:extLst>
                <a:ext uri="{FF2B5EF4-FFF2-40B4-BE49-F238E27FC236}">
                  <a16:creationId xmlns:a16="http://schemas.microsoft.com/office/drawing/2014/main" id="{442BC163-6970-83FF-13C0-6FF2F2D7F352}"/>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823;p50">
            <a:extLst>
              <a:ext uri="{FF2B5EF4-FFF2-40B4-BE49-F238E27FC236}">
                <a16:creationId xmlns:a16="http://schemas.microsoft.com/office/drawing/2014/main" id="{54FB8D30-A3D4-9B35-3C2F-CA3CDD0BF396}"/>
              </a:ext>
            </a:extLst>
          </p:cNvPr>
          <p:cNvSpPr txBox="1">
            <a:spLocks/>
          </p:cNvSpPr>
          <p:nvPr/>
        </p:nvSpPr>
        <p:spPr>
          <a:xfrm>
            <a:off x="4839800" y="1769646"/>
            <a:ext cx="3538855" cy="54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1pPr>
            <a:lvl2pPr marL="914400" marR="0" lvl="1"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2pPr>
            <a:lvl3pPr marL="1371600" marR="0" lvl="2"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4pPr>
            <a:lvl5pPr marL="2286000" marR="0" lvl="4"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5pPr>
            <a:lvl6pPr marL="2743200" marR="0" lvl="5"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6pPr>
            <a:lvl7pPr marL="3200400" marR="0" lvl="6"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8pPr>
            <a:lvl9pPr marL="4114800" marR="0" lvl="8" indent="-317500" algn="l" rtl="0">
              <a:lnSpc>
                <a:spcPct val="100000"/>
              </a:lnSpc>
              <a:spcBef>
                <a:spcPts val="0"/>
              </a:spcBef>
              <a:spcAft>
                <a:spcPts val="0"/>
              </a:spcAft>
              <a:buClr>
                <a:schemeClr val="dk2"/>
              </a:buClr>
              <a:buSzPts val="1600"/>
              <a:buFont typeface="Libre Franklin"/>
              <a:buNone/>
              <a:defRPr sz="1600" b="0" i="0" u="none" strike="noStrike" cap="none">
                <a:solidFill>
                  <a:schemeClr val="dk2"/>
                </a:solidFill>
                <a:latin typeface="Libre Franklin"/>
                <a:ea typeface="Libre Franklin"/>
                <a:cs typeface="Libre Franklin"/>
                <a:sym typeface="Libre Franklin"/>
              </a:defRPr>
            </a:lvl9pPr>
          </a:lstStyle>
          <a:p>
            <a:pPr marL="0" indent="0"/>
            <a:r>
              <a:rPr lang="en-US" sz="1200" dirty="0"/>
              <a:t>Better results require </a:t>
            </a:r>
          </a:p>
          <a:p>
            <a:pPr marL="0" indent="0"/>
            <a:r>
              <a:rPr lang="en-US" sz="1200" dirty="0"/>
              <a:t>Reinforcement Learning</a:t>
            </a:r>
          </a:p>
        </p:txBody>
      </p:sp>
      <p:sp>
        <p:nvSpPr>
          <p:cNvPr id="112" name="Google Shape;1827;p50">
            <a:extLst>
              <a:ext uri="{FF2B5EF4-FFF2-40B4-BE49-F238E27FC236}">
                <a16:creationId xmlns:a16="http://schemas.microsoft.com/office/drawing/2014/main" id="{94E4FE3D-007F-49C6-4787-FD52A4459E2E}"/>
              </a:ext>
            </a:extLst>
          </p:cNvPr>
          <p:cNvSpPr txBox="1">
            <a:spLocks/>
          </p:cNvSpPr>
          <p:nvPr/>
        </p:nvSpPr>
        <p:spPr>
          <a:xfrm>
            <a:off x="5218048" y="1610789"/>
            <a:ext cx="2641523" cy="31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Libre Franklin"/>
              <a:buNone/>
              <a:defRPr sz="1800" b="0" i="0" u="none" strike="noStrike" cap="none">
                <a:solidFill>
                  <a:schemeClr val="dk1"/>
                </a:solidFill>
                <a:latin typeface="Poppins ExtraBold"/>
                <a:ea typeface="Poppins ExtraBold"/>
                <a:cs typeface="Poppins ExtraBold"/>
                <a:sym typeface="Poppins ExtraBold"/>
              </a:defRPr>
            </a:lvl1pPr>
            <a:lvl2pPr marL="914400" marR="0" lvl="1"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2pPr>
            <a:lvl3pPr marL="1371600" marR="0" lvl="2"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3pPr>
            <a:lvl4pPr marL="1828800" marR="0" lvl="3"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4pPr>
            <a:lvl5pPr marL="2286000" marR="0" lvl="4"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5pPr>
            <a:lvl6pPr marL="2743200" marR="0" lvl="5"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6pPr>
            <a:lvl7pPr marL="3200400" marR="0" lvl="6"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7pPr>
            <a:lvl8pPr marL="3657600" marR="0" lvl="7"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8pPr>
            <a:lvl9pPr marL="4114800" marR="0" lvl="8"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1"/>
                </a:solidFill>
                <a:latin typeface="Poppins ExtraBold"/>
                <a:ea typeface="Poppins ExtraBold"/>
                <a:cs typeface="Poppins ExtraBold"/>
                <a:sym typeface="Poppins ExtraBold"/>
              </a:defRPr>
            </a:lvl9pPr>
          </a:lstStyle>
          <a:p>
            <a:pPr marL="0" indent="0"/>
            <a:r>
              <a:rPr lang="en-US" dirty="0">
                <a:solidFill>
                  <a:schemeClr val="accent6">
                    <a:lumMod val="25000"/>
                  </a:schemeClr>
                </a:solidFill>
              </a:rPr>
              <a:t>Boosting Results</a:t>
            </a:r>
          </a:p>
        </p:txBody>
      </p:sp>
      <p:pic>
        <p:nvPicPr>
          <p:cNvPr id="23" name="Graphic 22" descr="Upward trend with solid fill">
            <a:extLst>
              <a:ext uri="{FF2B5EF4-FFF2-40B4-BE49-F238E27FC236}">
                <a16:creationId xmlns:a16="http://schemas.microsoft.com/office/drawing/2014/main" id="{93DFD557-0826-EC76-FE31-965F1C2DF64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72087" y="1100201"/>
            <a:ext cx="581917" cy="581917"/>
          </a:xfrm>
          <a:prstGeom prst="rect">
            <a:avLst/>
          </a:prstGeom>
        </p:spPr>
      </p:pic>
      <p:pic>
        <p:nvPicPr>
          <p:cNvPr id="25" name="Picture 24" descr="Graphical user interface, text, application, email&#10;&#10;Description automatically generated">
            <a:extLst>
              <a:ext uri="{FF2B5EF4-FFF2-40B4-BE49-F238E27FC236}">
                <a16:creationId xmlns:a16="http://schemas.microsoft.com/office/drawing/2014/main" id="{346B130D-4695-9176-A14D-015FC2D2E08D}"/>
              </a:ext>
            </a:extLst>
          </p:cNvPr>
          <p:cNvPicPr>
            <a:picLocks noChangeAspect="1"/>
          </p:cNvPicPr>
          <p:nvPr/>
        </p:nvPicPr>
        <p:blipFill>
          <a:blip r:embed="rId18"/>
          <a:stretch>
            <a:fillRect/>
          </a:stretch>
        </p:blipFill>
        <p:spPr>
          <a:xfrm>
            <a:off x="1543531" y="2393803"/>
            <a:ext cx="6027163" cy="1646483"/>
          </a:xfrm>
          <a:prstGeom prst="rect">
            <a:avLst/>
          </a:prstGeom>
        </p:spPr>
      </p:pic>
      <p:sp>
        <p:nvSpPr>
          <p:cNvPr id="43" name="Google Shape;514;p33">
            <a:hlinkClick r:id="rId19" action="ppaction://hlinksldjump"/>
            <a:extLst>
              <a:ext uri="{FF2B5EF4-FFF2-40B4-BE49-F238E27FC236}">
                <a16:creationId xmlns:a16="http://schemas.microsoft.com/office/drawing/2014/main" id="{EABB3269-A7B9-2F62-B441-3B07186C394D}"/>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4" name="Graphic 43" descr="Books with solid fill">
            <a:hlinkClick r:id="rId19" action="ppaction://hlinksldjump"/>
            <a:extLst>
              <a:ext uri="{FF2B5EF4-FFF2-40B4-BE49-F238E27FC236}">
                <a16:creationId xmlns:a16="http://schemas.microsoft.com/office/drawing/2014/main" id="{68187E82-7869-54F9-DDA8-41DF494A4E6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166554" y="4639604"/>
            <a:ext cx="274484" cy="2672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grpSp>
        <p:nvGrpSpPr>
          <p:cNvPr id="1440" name="Google Shape;1440;p46"/>
          <p:cNvGrpSpPr/>
          <p:nvPr/>
        </p:nvGrpSpPr>
        <p:grpSpPr>
          <a:xfrm>
            <a:off x="5501788" y="1677663"/>
            <a:ext cx="2367710" cy="2505687"/>
            <a:chOff x="5501788" y="1677663"/>
            <a:chExt cx="2367710" cy="2505687"/>
          </a:xfrm>
        </p:grpSpPr>
        <p:sp>
          <p:nvSpPr>
            <p:cNvPr id="1441" name="Google Shape;1441;p46"/>
            <p:cNvSpPr/>
            <p:nvPr/>
          </p:nvSpPr>
          <p:spPr>
            <a:xfrm>
              <a:off x="6871698" y="3185550"/>
              <a:ext cx="997800" cy="997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txBox="1"/>
          <p:nvPr/>
        </p:nvSpPr>
        <p:spPr>
          <a:xfrm>
            <a:off x="300800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0" name="Google Shape;1460;p46">
            <a:hlinkClick r:id="rId3" action="ppaction://hlinksldjump"/>
          </p:cNvPr>
          <p:cNvSpPr txBox="1"/>
          <p:nvPr/>
        </p:nvSpPr>
        <p:spPr>
          <a:xfrm>
            <a:off x="3795500"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1" name="Google Shape;1461;p46"/>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2" name="Google Shape;1462;p46">
            <a:hlinkClick r:id="rId4" action="ppaction://hlinksldjump"/>
          </p:cNvPr>
          <p:cNvSpPr txBox="1"/>
          <p:nvPr/>
        </p:nvSpPr>
        <p:spPr>
          <a:xfrm>
            <a:off x="5372393"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63" name="Google Shape;1463;p46">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64" name="Google Shape;1464;p46">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465" name="Google Shape;1465;p46">
            <a:hlinkClick r:id="rId6" action="ppaction://hlinksldjump"/>
          </p:cNvPr>
          <p:cNvSpPr txBox="1"/>
          <p:nvPr/>
        </p:nvSpPr>
        <p:spPr>
          <a:xfrm>
            <a:off x="221739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70" name="Google Shape;1470;p46">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71" name="Google Shape;1471;p46">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474" name="Google Shape;1474;p46">
            <a:hlinkClick r:id="rId9" action="ppaction://hlinksldjump"/>
          </p:cNvPr>
          <p:cNvSpPr txBox="1"/>
          <p:nvPr/>
        </p:nvSpPr>
        <p:spPr>
          <a:xfrm>
            <a:off x="3007049"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75" name="Google Shape;1475;p46">
            <a:hlinkClick r:id="rId10" action="ppaction://hlinksldjump"/>
          </p:cNvPr>
          <p:cNvSpPr txBox="1"/>
          <p:nvPr/>
        </p:nvSpPr>
        <p:spPr>
          <a:xfrm>
            <a:off x="3795500" y="4492407"/>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476" name="Google Shape;1476;p46"/>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477" name="Google Shape;1477;p46"/>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8" name="Google Shape;1478;p46">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79" name="Google Shape;1479;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5;p42">
            <a:hlinkClick r:id="rId13" action="ppaction://hlinksldjump"/>
            <a:extLst>
              <a:ext uri="{FF2B5EF4-FFF2-40B4-BE49-F238E27FC236}">
                <a16:creationId xmlns:a16="http://schemas.microsoft.com/office/drawing/2014/main" id="{54777860-85E8-5BDD-A4E2-31F34F66970E}"/>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48" name="Google Shape;1218;p42">
            <a:extLst>
              <a:ext uri="{FF2B5EF4-FFF2-40B4-BE49-F238E27FC236}">
                <a16:creationId xmlns:a16="http://schemas.microsoft.com/office/drawing/2014/main" id="{5B5F05E9-A128-9348-DEF6-973C929EA788}"/>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49" name="Google Shape;1219;p42">
            <a:extLst>
              <a:ext uri="{FF2B5EF4-FFF2-40B4-BE49-F238E27FC236}">
                <a16:creationId xmlns:a16="http://schemas.microsoft.com/office/drawing/2014/main" id="{7F63C28B-65A6-0BB6-3B56-0650942A3F76}"/>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0" name="Google Shape;1215;p42">
            <a:extLst>
              <a:ext uri="{FF2B5EF4-FFF2-40B4-BE49-F238E27FC236}">
                <a16:creationId xmlns:a16="http://schemas.microsoft.com/office/drawing/2014/main" id="{2BC04757-F8CF-3EAE-EFFB-8FEC4BFFD66A}"/>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51" name="Google Shape;514;p33">
            <a:hlinkClick r:id="rId14" action="ppaction://hlinksldjump"/>
            <a:extLst>
              <a:ext uri="{FF2B5EF4-FFF2-40B4-BE49-F238E27FC236}">
                <a16:creationId xmlns:a16="http://schemas.microsoft.com/office/drawing/2014/main" id="{1569660F-49A3-988A-CCBF-3111032DBD2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2" name="Google Shape;1214;p42">
            <a:hlinkClick r:id="rId10" action="ppaction://hlinksldjump"/>
            <a:extLst>
              <a:ext uri="{FF2B5EF4-FFF2-40B4-BE49-F238E27FC236}">
                <a16:creationId xmlns:a16="http://schemas.microsoft.com/office/drawing/2014/main" id="{F3C9E636-0A68-EE0A-AF39-937779591B5C}"/>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3" name="Google Shape;1383;p45">
            <a:extLst>
              <a:ext uri="{FF2B5EF4-FFF2-40B4-BE49-F238E27FC236}">
                <a16:creationId xmlns:a16="http://schemas.microsoft.com/office/drawing/2014/main" id="{8EA2FF38-BC8A-BCCB-4115-3ACBB6D516F0}"/>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2</a:t>
            </a:r>
            <a:endParaRPr dirty="0">
              <a:solidFill>
                <a:schemeClr val="bg1">
                  <a:lumMod val="25000"/>
                </a:schemeClr>
              </a:solidFill>
            </a:endParaRPr>
          </a:p>
        </p:txBody>
      </p:sp>
      <p:sp>
        <p:nvSpPr>
          <p:cNvPr id="54" name="Google Shape;1282;p43">
            <a:extLst>
              <a:ext uri="{FF2B5EF4-FFF2-40B4-BE49-F238E27FC236}">
                <a16:creationId xmlns:a16="http://schemas.microsoft.com/office/drawing/2014/main" id="{22D0A7D2-6555-A734-CF96-299124261553}"/>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Dataset</a:t>
            </a:r>
          </a:p>
        </p:txBody>
      </p:sp>
      <p:sp>
        <p:nvSpPr>
          <p:cNvPr id="57" name="TextBox 56">
            <a:extLst>
              <a:ext uri="{FF2B5EF4-FFF2-40B4-BE49-F238E27FC236}">
                <a16:creationId xmlns:a16="http://schemas.microsoft.com/office/drawing/2014/main" id="{BDF1BC1D-14FD-BEB0-CDA3-F60D114D3569}"/>
              </a:ext>
            </a:extLst>
          </p:cNvPr>
          <p:cNvSpPr txBox="1"/>
          <p:nvPr/>
        </p:nvSpPr>
        <p:spPr>
          <a:xfrm>
            <a:off x="4085131" y="1246945"/>
            <a:ext cx="972873" cy="261610"/>
          </a:xfrm>
          <a:prstGeom prst="rect">
            <a:avLst/>
          </a:prstGeom>
          <a:noFill/>
        </p:spPr>
        <p:txBody>
          <a:bodyPr wrap="square">
            <a:spAutoFit/>
          </a:bodyPr>
          <a:lstStyle/>
          <a:p>
            <a:r>
              <a:rPr lang="en-US" sz="1100" dirty="0">
                <a:solidFill>
                  <a:schemeClr val="dk2"/>
                </a:solidFill>
                <a:latin typeface="Libre Franklin"/>
              </a:rPr>
              <a:t>”</a:t>
            </a:r>
            <a:r>
              <a:rPr lang="en-US" sz="1100" dirty="0" err="1">
                <a:solidFill>
                  <a:schemeClr val="dk2"/>
                </a:solidFill>
                <a:latin typeface="Libre Franklin"/>
              </a:rPr>
              <a:t>Gigaword</a:t>
            </a:r>
            <a:r>
              <a:rPr lang="en-US" sz="1100" dirty="0">
                <a:solidFill>
                  <a:schemeClr val="dk2"/>
                </a:solidFill>
                <a:latin typeface="Libre Franklin"/>
              </a:rPr>
              <a:t>”</a:t>
            </a:r>
          </a:p>
        </p:txBody>
      </p:sp>
      <p:sp>
        <p:nvSpPr>
          <p:cNvPr id="58" name="TextBox 57">
            <a:extLst>
              <a:ext uri="{FF2B5EF4-FFF2-40B4-BE49-F238E27FC236}">
                <a16:creationId xmlns:a16="http://schemas.microsoft.com/office/drawing/2014/main" id="{EBFE7308-421C-DFC2-B789-6C7746C7DC3C}"/>
              </a:ext>
            </a:extLst>
          </p:cNvPr>
          <p:cNvSpPr txBox="1"/>
          <p:nvPr/>
        </p:nvSpPr>
        <p:spPr>
          <a:xfrm>
            <a:off x="184708" y="3550619"/>
            <a:ext cx="8847292" cy="523220"/>
          </a:xfrm>
          <a:prstGeom prst="rect">
            <a:avLst/>
          </a:prstGeom>
          <a:noFill/>
        </p:spPr>
        <p:txBody>
          <a:bodyPr wrap="square">
            <a:spAutoFit/>
          </a:bodyPr>
          <a:lstStyle/>
          <a:p>
            <a:pPr algn="ctr"/>
            <a:r>
              <a:rPr lang="en-US" sz="1200" dirty="0">
                <a:solidFill>
                  <a:schemeClr val="dk2"/>
                </a:solidFill>
                <a:latin typeface="Libre Franklin"/>
                <a:sym typeface="Libre Franklin"/>
              </a:rPr>
              <a:t>This dataset consists of more than 10-million documents, with a total of more than 4-billion words.</a:t>
            </a:r>
            <a:r>
              <a:rPr lang="en-US" sz="1600" dirty="0">
                <a:effectLst/>
                <a:latin typeface="Arial" panose="020B0604020202020204" pitchFamily="34" charset="0"/>
              </a:rPr>
              <a:t> </a:t>
            </a:r>
            <a:r>
              <a:rPr lang="en-US" sz="1200" dirty="0">
                <a:solidFill>
                  <a:schemeClr val="dk2"/>
                </a:solidFill>
                <a:latin typeface="Libre Franklin"/>
              </a:rPr>
              <a:t>It is one of the most used in studies globally due to its richness in semantics and vocabulary.</a:t>
            </a:r>
            <a:endParaRPr lang="en-US" sz="1200" dirty="0">
              <a:solidFill>
                <a:schemeClr val="dk2"/>
              </a:solidFill>
              <a:latin typeface="Libre Franklin"/>
              <a:sym typeface="Libre Franklin"/>
            </a:endParaRPr>
          </a:p>
        </p:txBody>
      </p:sp>
      <p:pic>
        <p:nvPicPr>
          <p:cNvPr id="7" name="Picture 6" descr="A picture containing text, crossword puzzle&#10;&#10;Description automatically generated">
            <a:extLst>
              <a:ext uri="{FF2B5EF4-FFF2-40B4-BE49-F238E27FC236}">
                <a16:creationId xmlns:a16="http://schemas.microsoft.com/office/drawing/2014/main" id="{2B331641-4D0A-C279-D942-A85FEB2FFEDA}"/>
              </a:ext>
            </a:extLst>
          </p:cNvPr>
          <p:cNvPicPr>
            <a:picLocks noChangeAspect="1"/>
          </p:cNvPicPr>
          <p:nvPr/>
        </p:nvPicPr>
        <p:blipFill>
          <a:blip r:embed="rId15"/>
          <a:stretch>
            <a:fillRect/>
          </a:stretch>
        </p:blipFill>
        <p:spPr>
          <a:xfrm>
            <a:off x="2576307" y="1801750"/>
            <a:ext cx="4064094" cy="1536842"/>
          </a:xfrm>
          <a:prstGeom prst="rect">
            <a:avLst/>
          </a:prstGeom>
        </p:spPr>
      </p:pic>
      <p:sp>
        <p:nvSpPr>
          <p:cNvPr id="35" name="Google Shape;514;p33">
            <a:hlinkClick r:id="rId16" action="ppaction://hlinksldjump"/>
            <a:extLst>
              <a:ext uri="{FF2B5EF4-FFF2-40B4-BE49-F238E27FC236}">
                <a16:creationId xmlns:a16="http://schemas.microsoft.com/office/drawing/2014/main" id="{8BC4388F-F2E0-8F1A-E260-A530FDC03633}"/>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16" action="ppaction://hlinksldjump"/>
            <a:extLst>
              <a:ext uri="{FF2B5EF4-FFF2-40B4-BE49-F238E27FC236}">
                <a16:creationId xmlns:a16="http://schemas.microsoft.com/office/drawing/2014/main" id="{AD702067-E720-E18D-6DED-CAFA9F6F503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extLst>
      <p:ext uri="{BB962C8B-B14F-4D97-AF65-F5344CB8AC3E}">
        <p14:creationId xmlns:p14="http://schemas.microsoft.com/office/powerpoint/2010/main" val="42973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grpSp>
        <p:nvGrpSpPr>
          <p:cNvPr id="1440" name="Google Shape;1440;p46"/>
          <p:cNvGrpSpPr/>
          <p:nvPr/>
        </p:nvGrpSpPr>
        <p:grpSpPr>
          <a:xfrm>
            <a:off x="5501788" y="1677663"/>
            <a:ext cx="2367710" cy="2505687"/>
            <a:chOff x="5501788" y="1677663"/>
            <a:chExt cx="2367710" cy="2505687"/>
          </a:xfrm>
        </p:grpSpPr>
        <p:sp>
          <p:nvSpPr>
            <p:cNvPr id="1441" name="Google Shape;1441;p46"/>
            <p:cNvSpPr/>
            <p:nvPr/>
          </p:nvSpPr>
          <p:spPr>
            <a:xfrm>
              <a:off x="6871698" y="3185550"/>
              <a:ext cx="997800" cy="997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txBox="1"/>
          <p:nvPr/>
        </p:nvSpPr>
        <p:spPr>
          <a:xfrm>
            <a:off x="300800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0" name="Google Shape;1460;p46">
            <a:hlinkClick r:id="rId3" action="ppaction://hlinksldjump"/>
          </p:cNvPr>
          <p:cNvSpPr txBox="1"/>
          <p:nvPr/>
        </p:nvSpPr>
        <p:spPr>
          <a:xfrm>
            <a:off x="3795500"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1" name="Google Shape;1461;p46"/>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2" name="Google Shape;1462;p46">
            <a:hlinkClick r:id="rId4" action="ppaction://hlinksldjump"/>
          </p:cNvPr>
          <p:cNvSpPr txBox="1"/>
          <p:nvPr/>
        </p:nvSpPr>
        <p:spPr>
          <a:xfrm>
            <a:off x="5372393"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63" name="Google Shape;1463;p46">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64" name="Google Shape;1464;p46">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465" name="Google Shape;1465;p46">
            <a:hlinkClick r:id="rId6" action="ppaction://hlinksldjump"/>
          </p:cNvPr>
          <p:cNvSpPr txBox="1"/>
          <p:nvPr/>
        </p:nvSpPr>
        <p:spPr>
          <a:xfrm>
            <a:off x="221739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70" name="Google Shape;1470;p46">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71" name="Google Shape;1471;p46">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474" name="Google Shape;1474;p46">
            <a:hlinkClick r:id="rId9" action="ppaction://hlinksldjump"/>
          </p:cNvPr>
          <p:cNvSpPr txBox="1"/>
          <p:nvPr/>
        </p:nvSpPr>
        <p:spPr>
          <a:xfrm>
            <a:off x="3007049"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75" name="Google Shape;1475;p46">
            <a:hlinkClick r:id="rId10" action="ppaction://hlinksldjump"/>
          </p:cNvPr>
          <p:cNvSpPr txBox="1"/>
          <p:nvPr/>
        </p:nvSpPr>
        <p:spPr>
          <a:xfrm>
            <a:off x="3795500" y="4492407"/>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476" name="Google Shape;1476;p46"/>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477" name="Google Shape;1477;p46"/>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8" name="Google Shape;1478;p46">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79" name="Google Shape;1479;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5;p42">
            <a:hlinkClick r:id="rId13" action="ppaction://hlinksldjump"/>
            <a:extLst>
              <a:ext uri="{FF2B5EF4-FFF2-40B4-BE49-F238E27FC236}">
                <a16:creationId xmlns:a16="http://schemas.microsoft.com/office/drawing/2014/main" id="{54777860-85E8-5BDD-A4E2-31F34F66970E}"/>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48" name="Google Shape;1218;p42">
            <a:extLst>
              <a:ext uri="{FF2B5EF4-FFF2-40B4-BE49-F238E27FC236}">
                <a16:creationId xmlns:a16="http://schemas.microsoft.com/office/drawing/2014/main" id="{5B5F05E9-A128-9348-DEF6-973C929EA788}"/>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49" name="Google Shape;1219;p42">
            <a:extLst>
              <a:ext uri="{FF2B5EF4-FFF2-40B4-BE49-F238E27FC236}">
                <a16:creationId xmlns:a16="http://schemas.microsoft.com/office/drawing/2014/main" id="{7F63C28B-65A6-0BB6-3B56-0650942A3F76}"/>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0" name="Google Shape;1215;p42">
            <a:extLst>
              <a:ext uri="{FF2B5EF4-FFF2-40B4-BE49-F238E27FC236}">
                <a16:creationId xmlns:a16="http://schemas.microsoft.com/office/drawing/2014/main" id="{2BC04757-F8CF-3EAE-EFFB-8FEC4BFFD66A}"/>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51" name="Google Shape;514;p33">
            <a:hlinkClick r:id="rId14" action="ppaction://hlinksldjump"/>
            <a:extLst>
              <a:ext uri="{FF2B5EF4-FFF2-40B4-BE49-F238E27FC236}">
                <a16:creationId xmlns:a16="http://schemas.microsoft.com/office/drawing/2014/main" id="{1569660F-49A3-988A-CCBF-3111032DBD2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2" name="Google Shape;1214;p42">
            <a:hlinkClick r:id="rId10" action="ppaction://hlinksldjump"/>
            <a:extLst>
              <a:ext uri="{FF2B5EF4-FFF2-40B4-BE49-F238E27FC236}">
                <a16:creationId xmlns:a16="http://schemas.microsoft.com/office/drawing/2014/main" id="{F3C9E636-0A68-EE0A-AF39-937779591B5C}"/>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3" name="Google Shape;1383;p45">
            <a:extLst>
              <a:ext uri="{FF2B5EF4-FFF2-40B4-BE49-F238E27FC236}">
                <a16:creationId xmlns:a16="http://schemas.microsoft.com/office/drawing/2014/main" id="{8EA2FF38-BC8A-BCCB-4115-3ACBB6D516F0}"/>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2</a:t>
            </a:r>
            <a:endParaRPr dirty="0">
              <a:solidFill>
                <a:schemeClr val="bg1">
                  <a:lumMod val="25000"/>
                </a:schemeClr>
              </a:solidFill>
            </a:endParaRPr>
          </a:p>
        </p:txBody>
      </p:sp>
      <p:sp>
        <p:nvSpPr>
          <p:cNvPr id="54" name="Google Shape;1282;p43">
            <a:extLst>
              <a:ext uri="{FF2B5EF4-FFF2-40B4-BE49-F238E27FC236}">
                <a16:creationId xmlns:a16="http://schemas.microsoft.com/office/drawing/2014/main" id="{22D0A7D2-6555-A734-CF96-299124261553}"/>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Dataset</a:t>
            </a:r>
          </a:p>
        </p:txBody>
      </p:sp>
      <p:sp>
        <p:nvSpPr>
          <p:cNvPr id="57" name="TextBox 56">
            <a:extLst>
              <a:ext uri="{FF2B5EF4-FFF2-40B4-BE49-F238E27FC236}">
                <a16:creationId xmlns:a16="http://schemas.microsoft.com/office/drawing/2014/main" id="{BDF1BC1D-14FD-BEB0-CDA3-F60D114D3569}"/>
              </a:ext>
            </a:extLst>
          </p:cNvPr>
          <p:cNvSpPr txBox="1"/>
          <p:nvPr/>
        </p:nvSpPr>
        <p:spPr>
          <a:xfrm>
            <a:off x="4085131" y="1246945"/>
            <a:ext cx="972873" cy="261610"/>
          </a:xfrm>
          <a:prstGeom prst="rect">
            <a:avLst/>
          </a:prstGeom>
          <a:noFill/>
        </p:spPr>
        <p:txBody>
          <a:bodyPr wrap="square">
            <a:spAutoFit/>
          </a:bodyPr>
          <a:lstStyle/>
          <a:p>
            <a:r>
              <a:rPr lang="en-US" sz="1100" dirty="0">
                <a:solidFill>
                  <a:schemeClr val="dk2"/>
                </a:solidFill>
                <a:latin typeface="Libre Franklin"/>
              </a:rPr>
              <a:t>”</a:t>
            </a:r>
            <a:r>
              <a:rPr lang="en-US" sz="1100" dirty="0" err="1">
                <a:solidFill>
                  <a:schemeClr val="dk2"/>
                </a:solidFill>
                <a:latin typeface="Libre Franklin"/>
              </a:rPr>
              <a:t>Gigaword</a:t>
            </a:r>
            <a:r>
              <a:rPr lang="en-US" sz="1100" dirty="0">
                <a:solidFill>
                  <a:schemeClr val="dk2"/>
                </a:solidFill>
                <a:latin typeface="Libre Franklin"/>
              </a:rPr>
              <a:t>”</a:t>
            </a:r>
          </a:p>
        </p:txBody>
      </p:sp>
      <p:graphicFrame>
        <p:nvGraphicFramePr>
          <p:cNvPr id="15" name="Table 15">
            <a:extLst>
              <a:ext uri="{FF2B5EF4-FFF2-40B4-BE49-F238E27FC236}">
                <a16:creationId xmlns:a16="http://schemas.microsoft.com/office/drawing/2014/main" id="{13557385-4A49-FF58-29E9-2C3211130E19}"/>
              </a:ext>
            </a:extLst>
          </p:cNvPr>
          <p:cNvGraphicFramePr>
            <a:graphicFrameLocks noGrp="1"/>
          </p:cNvGraphicFramePr>
          <p:nvPr>
            <p:extLst>
              <p:ext uri="{D42A27DB-BD31-4B8C-83A1-F6EECF244321}">
                <p14:modId xmlns:p14="http://schemas.microsoft.com/office/powerpoint/2010/main" val="2966605293"/>
              </p:ext>
            </p:extLst>
          </p:nvPr>
        </p:nvGraphicFramePr>
        <p:xfrm>
          <a:off x="1225718" y="1495318"/>
          <a:ext cx="6648774" cy="2543913"/>
        </p:xfrm>
        <a:graphic>
          <a:graphicData uri="http://schemas.openxmlformats.org/drawingml/2006/table">
            <a:tbl>
              <a:tblPr firstRow="1" bandRow="1">
                <a:tableStyleId>{32A781C9-2677-4E8F-A1EC-37DA2DC56987}</a:tableStyleId>
              </a:tblPr>
              <a:tblGrid>
                <a:gridCol w="2216258">
                  <a:extLst>
                    <a:ext uri="{9D8B030D-6E8A-4147-A177-3AD203B41FA5}">
                      <a16:colId xmlns:a16="http://schemas.microsoft.com/office/drawing/2014/main" val="3967948570"/>
                    </a:ext>
                  </a:extLst>
                </a:gridCol>
                <a:gridCol w="2216258">
                  <a:extLst>
                    <a:ext uri="{9D8B030D-6E8A-4147-A177-3AD203B41FA5}">
                      <a16:colId xmlns:a16="http://schemas.microsoft.com/office/drawing/2014/main" val="1637043715"/>
                    </a:ext>
                  </a:extLst>
                </a:gridCol>
                <a:gridCol w="2216258">
                  <a:extLst>
                    <a:ext uri="{9D8B030D-6E8A-4147-A177-3AD203B41FA5}">
                      <a16:colId xmlns:a16="http://schemas.microsoft.com/office/drawing/2014/main" val="4036829875"/>
                    </a:ext>
                  </a:extLst>
                </a:gridCol>
              </a:tblGrid>
              <a:tr h="337145">
                <a:tc>
                  <a:txBody>
                    <a:bodyPr/>
                    <a:lstStyle/>
                    <a:p>
                      <a:pPr algn="ctr"/>
                      <a:endParaRPr lang="en-US" sz="1600" b="0" i="0" u="none" strike="noStrike" cap="none" dirty="0">
                        <a:solidFill>
                          <a:schemeClr val="accent6">
                            <a:lumMod val="75000"/>
                          </a:schemeClr>
                        </a:solidFill>
                        <a:latin typeface="Poppins ExtraBold"/>
                        <a:cs typeface="Poppins ExtraBold"/>
                        <a:sym typeface="Arial"/>
                      </a:endParaRPr>
                    </a:p>
                  </a:txBody>
                  <a:tcPr/>
                </a:tc>
                <a:tc>
                  <a:txBody>
                    <a:bodyPr/>
                    <a:lstStyle/>
                    <a:p>
                      <a:pPr algn="ctr"/>
                      <a:r>
                        <a:rPr lang="en-US" sz="1600" b="0" i="0" u="none" strike="noStrike" cap="none" dirty="0">
                          <a:solidFill>
                            <a:schemeClr val="accent6">
                              <a:lumMod val="75000"/>
                            </a:schemeClr>
                          </a:solidFill>
                          <a:latin typeface="Poppins ExtraBold"/>
                          <a:cs typeface="Poppins ExtraBold"/>
                          <a:sym typeface="Arial"/>
                        </a:rPr>
                        <a:t>Text</a:t>
                      </a:r>
                    </a:p>
                  </a:txBody>
                  <a:tcPr/>
                </a:tc>
                <a:tc>
                  <a:txBody>
                    <a:bodyPr/>
                    <a:lstStyle/>
                    <a:p>
                      <a:pPr algn="ctr"/>
                      <a:r>
                        <a:rPr lang="en-US" sz="1600" b="0" i="0" u="none" strike="noStrike" cap="none" dirty="0">
                          <a:solidFill>
                            <a:schemeClr val="accent6">
                              <a:lumMod val="75000"/>
                            </a:schemeClr>
                          </a:solidFill>
                          <a:latin typeface="Poppins ExtraBold"/>
                          <a:cs typeface="Poppins ExtraBold"/>
                          <a:sym typeface="Arial"/>
                        </a:rPr>
                        <a:t>Summary</a:t>
                      </a:r>
                    </a:p>
                  </a:txBody>
                  <a:tcPr/>
                </a:tc>
                <a:extLst>
                  <a:ext uri="{0D108BD9-81ED-4DB2-BD59-A6C34878D82A}">
                    <a16:rowId xmlns:a16="http://schemas.microsoft.com/office/drawing/2014/main" val="4154744959"/>
                  </a:ext>
                </a:extLst>
              </a:tr>
              <a:tr h="1103384">
                <a:tc>
                  <a:txBody>
                    <a:bodyPr/>
                    <a:lstStyle/>
                    <a:p>
                      <a:pPr algn="ctr"/>
                      <a:r>
                        <a:rPr lang="en-US" sz="1600" b="0" i="0" u="none" strike="noStrike" cap="none" dirty="0">
                          <a:solidFill>
                            <a:schemeClr val="accent6">
                              <a:lumMod val="75000"/>
                            </a:schemeClr>
                          </a:solidFill>
                          <a:latin typeface="Poppins ExtraBold"/>
                          <a:cs typeface="Poppins ExtraBold"/>
                          <a:sym typeface="Arial"/>
                        </a:rPr>
                        <a:t>Training Set</a:t>
                      </a:r>
                      <a:endParaRPr lang="en-US" sz="1600" b="0" i="0" u="none" strike="noStrike" cap="none" dirty="0">
                        <a:solidFill>
                          <a:schemeClr val="dk2"/>
                        </a:solidFill>
                        <a:latin typeface="Libre Franklin"/>
                        <a:cs typeface="Arial"/>
                        <a:sym typeface="Arial"/>
                      </a:endParaRPr>
                    </a:p>
                  </a:txBody>
                  <a:tcPr anchor="ctr"/>
                </a:tc>
                <a:tc>
                  <a:txBody>
                    <a:bodyPr/>
                    <a:lstStyle/>
                    <a:p>
                      <a:pPr algn="ctr"/>
                      <a:r>
                        <a:rPr lang="en-US" sz="1100" b="0" i="0" u="none" strike="noStrike" cap="none" dirty="0">
                          <a:solidFill>
                            <a:schemeClr val="dk2"/>
                          </a:solidFill>
                          <a:latin typeface="Libre Franklin"/>
                          <a:cs typeface="Arial"/>
                          <a:sym typeface="Arial"/>
                        </a:rPr>
                        <a:t>at least two people were killed in a suspected bomb attack on a passenger bus in the strife-torn southern </a:t>
                      </a:r>
                      <a:r>
                        <a:rPr lang="en-US" sz="1100" b="0" i="0" u="none" strike="noStrike" cap="none" dirty="0" err="1">
                          <a:solidFill>
                            <a:schemeClr val="dk2"/>
                          </a:solidFill>
                          <a:latin typeface="Libre Franklin"/>
                          <a:cs typeface="Arial"/>
                          <a:sym typeface="Arial"/>
                        </a:rPr>
                        <a:t>philippines</a:t>
                      </a:r>
                      <a:r>
                        <a:rPr lang="en-US" sz="1100" b="0" i="0" u="none" strike="noStrike" cap="none" dirty="0">
                          <a:solidFill>
                            <a:schemeClr val="dk2"/>
                          </a:solidFill>
                          <a:latin typeface="Libre Franklin"/>
                          <a:cs typeface="Arial"/>
                          <a:sym typeface="Arial"/>
                        </a:rPr>
                        <a:t> on </a:t>
                      </a:r>
                      <a:r>
                        <a:rPr lang="en-US" sz="1100" b="0" i="0" u="none" strike="noStrike" cap="none" dirty="0" err="1">
                          <a:solidFill>
                            <a:schemeClr val="dk2"/>
                          </a:solidFill>
                          <a:latin typeface="Libre Franklin"/>
                          <a:cs typeface="Arial"/>
                          <a:sym typeface="Arial"/>
                        </a:rPr>
                        <a:t>monday</a:t>
                      </a:r>
                      <a:r>
                        <a:rPr lang="en-US" sz="1100" b="0" i="0" u="none" strike="noStrike" cap="none" dirty="0">
                          <a:solidFill>
                            <a:schemeClr val="dk2"/>
                          </a:solidFill>
                          <a:latin typeface="Libre Franklin"/>
                          <a:cs typeface="Arial"/>
                          <a:sym typeface="Arial"/>
                        </a:rPr>
                        <a:t> , the military said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0" i="0" u="none" strike="noStrike" cap="none" dirty="0">
                        <a:solidFill>
                          <a:schemeClr val="dk2"/>
                        </a:solidFill>
                        <a:latin typeface="Libre Franklin"/>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2"/>
                          </a:solidFill>
                          <a:latin typeface="Libre Franklin"/>
                          <a:cs typeface="Arial"/>
                          <a:sym typeface="Arial"/>
                        </a:rPr>
                        <a:t>at least two dead in southern </a:t>
                      </a:r>
                      <a:r>
                        <a:rPr lang="en-US" sz="1100" b="0" i="0" u="none" strike="noStrike" cap="none" dirty="0" err="1">
                          <a:solidFill>
                            <a:schemeClr val="dk2"/>
                          </a:solidFill>
                          <a:latin typeface="Libre Franklin"/>
                          <a:cs typeface="Arial"/>
                          <a:sym typeface="Arial"/>
                        </a:rPr>
                        <a:t>philippines</a:t>
                      </a:r>
                      <a:r>
                        <a:rPr lang="en-US" sz="1100" b="0" i="0" u="none" strike="noStrike" cap="none" dirty="0">
                          <a:solidFill>
                            <a:schemeClr val="dk2"/>
                          </a:solidFill>
                          <a:latin typeface="Libre Franklin"/>
                          <a:cs typeface="Arial"/>
                          <a:sym typeface="Arial"/>
                        </a:rPr>
                        <a:t> blast</a:t>
                      </a:r>
                    </a:p>
                  </a:txBody>
                  <a:tcPr/>
                </a:tc>
                <a:extLst>
                  <a:ext uri="{0D108BD9-81ED-4DB2-BD59-A6C34878D82A}">
                    <a16:rowId xmlns:a16="http://schemas.microsoft.com/office/drawing/2014/main" val="398883350"/>
                  </a:ext>
                </a:extLst>
              </a:tr>
              <a:tr h="110338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accent6">
                              <a:lumMod val="75000"/>
                            </a:schemeClr>
                          </a:solidFill>
                          <a:latin typeface="Poppins ExtraBold"/>
                          <a:cs typeface="Poppins ExtraBold"/>
                          <a:sym typeface="Arial"/>
                        </a:rPr>
                        <a:t>Testing Set</a:t>
                      </a:r>
                      <a:endParaRPr lang="en-US" sz="1600" b="0" i="0" u="none" strike="noStrike" cap="none" dirty="0">
                        <a:solidFill>
                          <a:schemeClr val="dk2"/>
                        </a:solidFill>
                        <a:latin typeface="Libre Franklin"/>
                        <a:cs typeface="Arial"/>
                        <a:sym typeface="Arial"/>
                      </a:endParaRPr>
                    </a:p>
                    <a:p>
                      <a:pPr algn="ctr"/>
                      <a:endParaRPr lang="en-US" sz="1600" b="0" i="0" u="none" strike="noStrike" cap="none" dirty="0">
                        <a:solidFill>
                          <a:schemeClr val="dk2"/>
                        </a:solidFill>
                        <a:latin typeface="Libre Franklin"/>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2"/>
                          </a:solidFill>
                          <a:latin typeface="Libre Franklin"/>
                          <a:cs typeface="Arial"/>
                          <a:sym typeface="Arial"/>
                        </a:rPr>
                        <a:t>us business leaders lashed out </a:t>
                      </a:r>
                      <a:r>
                        <a:rPr lang="en-US" sz="1100" b="0" i="0" u="none" strike="noStrike" cap="none" dirty="0" err="1">
                          <a:solidFill>
                            <a:schemeClr val="dk2"/>
                          </a:solidFill>
                          <a:latin typeface="Libre Franklin"/>
                          <a:cs typeface="Arial"/>
                          <a:sym typeface="Arial"/>
                        </a:rPr>
                        <a:t>wednesday</a:t>
                      </a:r>
                      <a:r>
                        <a:rPr lang="en-US" sz="1100" b="0" i="0" u="none" strike="noStrike" cap="none" dirty="0">
                          <a:solidFill>
                            <a:schemeClr val="dk2"/>
                          </a:solidFill>
                          <a:latin typeface="Libre Franklin"/>
                          <a:cs typeface="Arial"/>
                          <a:sym typeface="Arial"/>
                        </a:rPr>
                        <a:t> at legislation that would penalize companies for employing illegal immigrants .</a:t>
                      </a:r>
                    </a:p>
                    <a:p>
                      <a:pPr algn="ctr"/>
                      <a:endParaRPr lang="en-US" sz="1100" b="0" i="0" u="none" strike="noStrike" cap="none" dirty="0">
                        <a:solidFill>
                          <a:schemeClr val="dk2"/>
                        </a:solidFill>
                        <a:latin typeface="Libre Franklin"/>
                        <a:cs typeface="Arial"/>
                        <a:sym typeface="Arial"/>
                      </a:endParaRPr>
                    </a:p>
                  </a:txBody>
                  <a:tcPr/>
                </a:tc>
                <a:tc>
                  <a:txBody>
                    <a:bodyPr/>
                    <a:lstStyle/>
                    <a:p>
                      <a:pPr algn="ctr"/>
                      <a:endParaRPr lang="en-US" sz="1100" b="0" i="0" u="none" strike="noStrike" cap="none" dirty="0">
                        <a:solidFill>
                          <a:schemeClr val="dk2"/>
                        </a:solidFill>
                        <a:latin typeface="Libre Franklin"/>
                        <a:cs typeface="Arial"/>
                        <a:sym typeface="Arial"/>
                      </a:endParaRPr>
                    </a:p>
                    <a:p>
                      <a:pPr algn="ctr"/>
                      <a:r>
                        <a:rPr lang="en-US" sz="1100" b="0" i="0" u="none" strike="noStrike" cap="none" dirty="0">
                          <a:solidFill>
                            <a:schemeClr val="dk2"/>
                          </a:solidFill>
                          <a:latin typeface="Libre Franklin"/>
                          <a:cs typeface="Arial"/>
                          <a:sym typeface="Arial"/>
                        </a:rPr>
                        <a:t>us business attacks tough immigration law</a:t>
                      </a:r>
                    </a:p>
                  </a:txBody>
                  <a:tcPr/>
                </a:tc>
                <a:extLst>
                  <a:ext uri="{0D108BD9-81ED-4DB2-BD59-A6C34878D82A}">
                    <a16:rowId xmlns:a16="http://schemas.microsoft.com/office/drawing/2014/main" val="2383510171"/>
                  </a:ext>
                </a:extLst>
              </a:tr>
            </a:tbl>
          </a:graphicData>
        </a:graphic>
      </p:graphicFrame>
      <p:sp>
        <p:nvSpPr>
          <p:cNvPr id="34" name="Google Shape;514;p33">
            <a:hlinkClick r:id="rId15" action="ppaction://hlinksldjump"/>
            <a:extLst>
              <a:ext uri="{FF2B5EF4-FFF2-40B4-BE49-F238E27FC236}">
                <a16:creationId xmlns:a16="http://schemas.microsoft.com/office/drawing/2014/main" id="{484DF7E6-9985-1BC4-997A-99D38A25BB11}"/>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5" name="Graphic 34" descr="Books with solid fill">
            <a:hlinkClick r:id="rId15" action="ppaction://hlinksldjump"/>
            <a:extLst>
              <a:ext uri="{FF2B5EF4-FFF2-40B4-BE49-F238E27FC236}">
                <a16:creationId xmlns:a16="http://schemas.microsoft.com/office/drawing/2014/main" id="{FC36F4D0-A715-948E-9720-CC645BE1320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166554" y="4639604"/>
            <a:ext cx="274484" cy="2672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grpSp>
        <p:nvGrpSpPr>
          <p:cNvPr id="1440" name="Google Shape;1440;p46"/>
          <p:cNvGrpSpPr/>
          <p:nvPr/>
        </p:nvGrpSpPr>
        <p:grpSpPr>
          <a:xfrm>
            <a:off x="5501788" y="1677663"/>
            <a:ext cx="2367710" cy="2505687"/>
            <a:chOff x="5501788" y="1677663"/>
            <a:chExt cx="2367710" cy="2505687"/>
          </a:xfrm>
        </p:grpSpPr>
        <p:sp>
          <p:nvSpPr>
            <p:cNvPr id="1441" name="Google Shape;1441;p46"/>
            <p:cNvSpPr/>
            <p:nvPr/>
          </p:nvSpPr>
          <p:spPr>
            <a:xfrm>
              <a:off x="6871698" y="3185550"/>
              <a:ext cx="997800" cy="997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txBox="1"/>
          <p:nvPr/>
        </p:nvSpPr>
        <p:spPr>
          <a:xfrm>
            <a:off x="300800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0" name="Google Shape;1460;p46">
            <a:hlinkClick r:id="rId3" action="ppaction://hlinksldjump"/>
          </p:cNvPr>
          <p:cNvSpPr txBox="1"/>
          <p:nvPr/>
        </p:nvSpPr>
        <p:spPr>
          <a:xfrm>
            <a:off x="3795500"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1" name="Google Shape;1461;p46"/>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2" name="Google Shape;1462;p46">
            <a:hlinkClick r:id="rId4" action="ppaction://hlinksldjump"/>
          </p:cNvPr>
          <p:cNvSpPr txBox="1"/>
          <p:nvPr/>
        </p:nvSpPr>
        <p:spPr>
          <a:xfrm>
            <a:off x="5372393"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63" name="Google Shape;1463;p46">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64" name="Google Shape;1464;p46">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465" name="Google Shape;1465;p46">
            <a:hlinkClick r:id="rId6" action="ppaction://hlinksldjump"/>
          </p:cNvPr>
          <p:cNvSpPr txBox="1"/>
          <p:nvPr/>
        </p:nvSpPr>
        <p:spPr>
          <a:xfrm>
            <a:off x="221739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70" name="Google Shape;1470;p46">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71" name="Google Shape;1471;p46">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474" name="Google Shape;1474;p46">
            <a:hlinkClick r:id="rId9" action="ppaction://hlinksldjump"/>
          </p:cNvPr>
          <p:cNvSpPr txBox="1"/>
          <p:nvPr/>
        </p:nvSpPr>
        <p:spPr>
          <a:xfrm>
            <a:off x="3007049"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75" name="Google Shape;1475;p46">
            <a:hlinkClick r:id="rId10" action="ppaction://hlinksldjump"/>
          </p:cNvPr>
          <p:cNvSpPr txBox="1"/>
          <p:nvPr/>
        </p:nvSpPr>
        <p:spPr>
          <a:xfrm>
            <a:off x="3795500" y="4492407"/>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476" name="Google Shape;1476;p46"/>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477" name="Google Shape;1477;p46"/>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8" name="Google Shape;1478;p46">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79" name="Google Shape;1479;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5;p42">
            <a:hlinkClick r:id="rId13" action="ppaction://hlinksldjump"/>
            <a:extLst>
              <a:ext uri="{FF2B5EF4-FFF2-40B4-BE49-F238E27FC236}">
                <a16:creationId xmlns:a16="http://schemas.microsoft.com/office/drawing/2014/main" id="{54777860-85E8-5BDD-A4E2-31F34F66970E}"/>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48" name="Google Shape;1218;p42">
            <a:extLst>
              <a:ext uri="{FF2B5EF4-FFF2-40B4-BE49-F238E27FC236}">
                <a16:creationId xmlns:a16="http://schemas.microsoft.com/office/drawing/2014/main" id="{5B5F05E9-A128-9348-DEF6-973C929EA788}"/>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49" name="Google Shape;1219;p42">
            <a:extLst>
              <a:ext uri="{FF2B5EF4-FFF2-40B4-BE49-F238E27FC236}">
                <a16:creationId xmlns:a16="http://schemas.microsoft.com/office/drawing/2014/main" id="{7F63C28B-65A6-0BB6-3B56-0650942A3F76}"/>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0" name="Google Shape;1215;p42">
            <a:extLst>
              <a:ext uri="{FF2B5EF4-FFF2-40B4-BE49-F238E27FC236}">
                <a16:creationId xmlns:a16="http://schemas.microsoft.com/office/drawing/2014/main" id="{2BC04757-F8CF-3EAE-EFFB-8FEC4BFFD66A}"/>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51" name="Google Shape;514;p33">
            <a:hlinkClick r:id="rId14" action="ppaction://hlinksldjump"/>
            <a:extLst>
              <a:ext uri="{FF2B5EF4-FFF2-40B4-BE49-F238E27FC236}">
                <a16:creationId xmlns:a16="http://schemas.microsoft.com/office/drawing/2014/main" id="{1569660F-49A3-988A-CCBF-3111032DBD2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2" name="Google Shape;1214;p42">
            <a:hlinkClick r:id="rId10" action="ppaction://hlinksldjump"/>
            <a:extLst>
              <a:ext uri="{FF2B5EF4-FFF2-40B4-BE49-F238E27FC236}">
                <a16:creationId xmlns:a16="http://schemas.microsoft.com/office/drawing/2014/main" id="{F3C9E636-0A68-EE0A-AF39-937779591B5C}"/>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3" name="Google Shape;1383;p45">
            <a:extLst>
              <a:ext uri="{FF2B5EF4-FFF2-40B4-BE49-F238E27FC236}">
                <a16:creationId xmlns:a16="http://schemas.microsoft.com/office/drawing/2014/main" id="{8EA2FF38-BC8A-BCCB-4115-3ACBB6D516F0}"/>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2</a:t>
            </a:r>
            <a:endParaRPr dirty="0">
              <a:solidFill>
                <a:schemeClr val="bg1">
                  <a:lumMod val="25000"/>
                </a:schemeClr>
              </a:solidFill>
            </a:endParaRPr>
          </a:p>
        </p:txBody>
      </p:sp>
      <p:sp>
        <p:nvSpPr>
          <p:cNvPr id="54" name="Google Shape;1282;p43">
            <a:extLst>
              <a:ext uri="{FF2B5EF4-FFF2-40B4-BE49-F238E27FC236}">
                <a16:creationId xmlns:a16="http://schemas.microsoft.com/office/drawing/2014/main" id="{22D0A7D2-6555-A734-CF96-299124261553}"/>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Cost-Reward Function</a:t>
            </a:r>
          </a:p>
        </p:txBody>
      </p:sp>
      <p:sp>
        <p:nvSpPr>
          <p:cNvPr id="37" name="TextBox 36">
            <a:extLst>
              <a:ext uri="{FF2B5EF4-FFF2-40B4-BE49-F238E27FC236}">
                <a16:creationId xmlns:a16="http://schemas.microsoft.com/office/drawing/2014/main" id="{9DD7F3C1-26C6-0B27-E48F-07446F5CF20E}"/>
              </a:ext>
            </a:extLst>
          </p:cNvPr>
          <p:cNvSpPr txBox="1"/>
          <p:nvPr/>
        </p:nvSpPr>
        <p:spPr>
          <a:xfrm>
            <a:off x="295835" y="1487077"/>
            <a:ext cx="6529238" cy="30777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dk2"/>
                </a:solidFill>
                <a:latin typeface="Libre Franklin"/>
              </a:rPr>
              <a:t>What is the reward function?</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6E1CB33-33E8-BCC7-73DF-D82071DFF484}"/>
                  </a:ext>
                </a:extLst>
              </p:cNvPr>
              <p:cNvSpPr txBox="1"/>
              <p:nvPr/>
            </p:nvSpPr>
            <p:spPr>
              <a:xfrm>
                <a:off x="295835" y="2150422"/>
                <a:ext cx="8431306" cy="1836528"/>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pl-PL" dirty="0" smtClean="0">
                            <a:solidFill>
                              <a:srgbClr val="85A3D4"/>
                            </a:solidFill>
                            <a:latin typeface="Libre Franklin"/>
                          </a:rPr>
                        </m:ctrlPr>
                      </m:sSubPr>
                      <m:e>
                        <m:r>
                          <a:rPr lang="en-US" dirty="0">
                            <a:solidFill>
                              <a:srgbClr val="85A3D4"/>
                            </a:solidFill>
                            <a:latin typeface="Libre Franklin"/>
                          </a:rPr>
                          <m:t>𝑟</m:t>
                        </m:r>
                      </m:e>
                      <m:sub>
                        <m:r>
                          <a:rPr lang="en-US" dirty="0">
                            <a:solidFill>
                              <a:srgbClr val="85A3D4"/>
                            </a:solidFill>
                            <a:latin typeface="Libre Franklin"/>
                          </a:rPr>
                          <m:t>1</m:t>
                        </m:r>
                      </m:sub>
                    </m:sSub>
                  </m:oMath>
                </a14:m>
                <a:r>
                  <a:rPr lang="en-US" dirty="0">
                    <a:solidFill>
                      <a:srgbClr val="85A3D4"/>
                    </a:solidFill>
                    <a:latin typeface="Libre Franklin"/>
                  </a:rPr>
                  <a:t> </a:t>
                </a:r>
                <a:r>
                  <a:rPr lang="en-US" dirty="0">
                    <a:solidFill>
                      <a:schemeClr val="dk2"/>
                    </a:solidFill>
                    <a:latin typeface="Libre Franklin"/>
                  </a:rPr>
                  <a:t>is obtained by sampling from the probability distribution at each decoding time step;</a:t>
                </a:r>
              </a:p>
              <a:p>
                <a:pPr marL="285750" indent="-285750">
                  <a:buFont typeface="Arial" panose="020B0604020202020204" pitchFamily="34" charset="0"/>
                  <a:buChar char="•"/>
                </a:pPr>
                <a:r>
                  <a:rPr lang="en-US" dirty="0">
                    <a:solidFill>
                      <a:schemeClr val="dk2"/>
                    </a:solidFill>
                    <a:latin typeface="Libre Franklin"/>
                  </a:rPr>
                  <a:t> </a:t>
                </a:r>
                <a14:m>
                  <m:oMath xmlns:m="http://schemas.openxmlformats.org/officeDocument/2006/math">
                    <m:sSub>
                      <m:sSubPr>
                        <m:ctrlPr>
                          <a:rPr lang="pl-PL" dirty="0" smtClean="0">
                            <a:solidFill>
                              <a:srgbClr val="85A3D4"/>
                            </a:solidFill>
                            <a:latin typeface="Libre Franklin"/>
                          </a:rPr>
                        </m:ctrlPr>
                      </m:sSubPr>
                      <m:e>
                        <m:r>
                          <a:rPr lang="en-US" dirty="0">
                            <a:solidFill>
                              <a:srgbClr val="85A3D4"/>
                            </a:solidFill>
                            <a:latin typeface="Libre Franklin"/>
                          </a:rPr>
                          <m:t>𝑟</m:t>
                        </m:r>
                      </m:e>
                      <m:sub>
                        <m:r>
                          <a:rPr lang="en-US" dirty="0">
                            <a:solidFill>
                              <a:srgbClr val="85A3D4"/>
                            </a:solidFill>
                            <a:latin typeface="Libre Franklin"/>
                          </a:rPr>
                          <m:t>2</m:t>
                        </m:r>
                      </m:sub>
                    </m:sSub>
                  </m:oMath>
                </a14:m>
                <a:r>
                  <a:rPr lang="en-US" dirty="0">
                    <a:solidFill>
                      <a:srgbClr val="85A3D4"/>
                    </a:solidFill>
                    <a:latin typeface="Libre Franklin"/>
                  </a:rPr>
                  <a:t> </a:t>
                </a:r>
                <a:r>
                  <a:rPr lang="en-US" dirty="0">
                    <a:solidFill>
                      <a:schemeClr val="dk2"/>
                    </a:solidFill>
                    <a:latin typeface="Libre Franklin"/>
                  </a:rPr>
                  <a:t>is obtained by maximizing the output probability distribution at each time step, performing a greedy search;</a:t>
                </a:r>
              </a:p>
              <a:p>
                <a:pPr marL="285750" indent="-285750">
                  <a:buFont typeface="Arial" panose="020B0604020202020204" pitchFamily="34" charset="0"/>
                  <a:buChar char="•"/>
                </a:pPr>
                <a14:m>
                  <m:oMath xmlns:m="http://schemas.openxmlformats.org/officeDocument/2006/math">
                    <m:sSub>
                      <m:sSubPr>
                        <m:ctrlPr>
                          <a:rPr lang="pl-PL" dirty="0" smtClean="0">
                            <a:solidFill>
                              <a:srgbClr val="85A3D4"/>
                            </a:solidFill>
                            <a:latin typeface="Libre Franklin"/>
                          </a:rPr>
                        </m:ctrlPr>
                      </m:sSubPr>
                      <m:e>
                        <m:r>
                          <a:rPr lang="en-US" dirty="0">
                            <a:solidFill>
                              <a:srgbClr val="85A3D4"/>
                            </a:solidFill>
                            <a:latin typeface="Libre Franklin"/>
                          </a:rPr>
                          <m:t>𝑝</m:t>
                        </m:r>
                      </m:e>
                      <m:sub>
                        <m:r>
                          <m:rPr>
                            <m:nor/>
                          </m:rPr>
                          <a:rPr lang="pl-PL" dirty="0">
                            <a:solidFill>
                              <a:srgbClr val="85A3D4"/>
                            </a:solidFill>
                            <a:latin typeface="Libre Franklin"/>
                          </a:rPr>
                          <m:t>θ</m:t>
                        </m:r>
                      </m:sub>
                    </m:sSub>
                    <m:r>
                      <m:rPr>
                        <m:nor/>
                      </m:rPr>
                      <a:rPr lang="pl-PL" dirty="0">
                        <a:solidFill>
                          <a:srgbClr val="85A3D4"/>
                        </a:solidFill>
                        <a:latin typeface="Libre Franklin"/>
                      </a:rPr>
                      <m:t> (</m:t>
                    </m:r>
                    <m:r>
                      <m:rPr>
                        <m:sty m:val="p"/>
                      </m:rPr>
                      <a:rPr lang="el-GR" dirty="0">
                        <a:solidFill>
                          <a:srgbClr val="85A3D4"/>
                        </a:solidFill>
                        <a:latin typeface="Libre Franklin"/>
                      </a:rPr>
                      <m:t>ω</m:t>
                    </m:r>
                    <m:r>
                      <m:rPr>
                        <m:nor/>
                      </m:rPr>
                      <a:rPr lang="pl-PL" dirty="0">
                        <a:solidFill>
                          <a:srgbClr val="85A3D4"/>
                        </a:solidFill>
                        <a:latin typeface="Libre Franklin"/>
                      </a:rPr>
                      <m:t>|</m:t>
                    </m:r>
                    <m:sSub>
                      <m:sSubPr>
                        <m:ctrlPr>
                          <a:rPr lang="pl-PL" dirty="0">
                            <a:solidFill>
                              <a:srgbClr val="85A3D4"/>
                            </a:solidFill>
                            <a:latin typeface="Libre Franklin"/>
                          </a:rPr>
                        </m:ctrlPr>
                      </m:sSubPr>
                      <m:e>
                        <m:r>
                          <a:rPr lang="en-US" dirty="0">
                            <a:solidFill>
                              <a:srgbClr val="85A3D4"/>
                            </a:solidFill>
                            <a:latin typeface="Libre Franklin"/>
                          </a:rPr>
                          <m:t>h</m:t>
                        </m:r>
                      </m:e>
                      <m:sub>
                        <m:r>
                          <a:rPr lang="en-US" dirty="0">
                            <a:solidFill>
                              <a:srgbClr val="85A3D4"/>
                            </a:solidFill>
                            <a:latin typeface="Libre Franklin"/>
                          </a:rPr>
                          <m:t>𝑠</m:t>
                        </m:r>
                      </m:sub>
                    </m:sSub>
                    <m:r>
                      <m:rPr>
                        <m:nor/>
                      </m:rPr>
                      <a:rPr lang="pl-PL" dirty="0">
                        <a:solidFill>
                          <a:srgbClr val="85A3D4"/>
                        </a:solidFill>
                        <a:latin typeface="Libre Franklin"/>
                      </a:rPr>
                      <m:t>)</m:t>
                    </m:r>
                    <m:r>
                      <a:rPr lang="pl-PL" dirty="0">
                        <a:solidFill>
                          <a:srgbClr val="85A3D4"/>
                        </a:solidFill>
                        <a:latin typeface="Libre Franklin"/>
                      </a:rPr>
                      <m:t> </m:t>
                    </m:r>
                  </m:oMath>
                </a14:m>
                <a:r>
                  <a:rPr lang="en-US" dirty="0">
                    <a:solidFill>
                      <a:schemeClr val="dk2"/>
                    </a:solidFill>
                    <a:latin typeface="Libre Franklin"/>
                  </a:rPr>
                  <a:t>portrays the probability of generating a given word given the current state;</a:t>
                </a:r>
              </a:p>
              <a:p>
                <a:pPr marL="285750" indent="-285750">
                  <a:buFont typeface="Arial" panose="020B0604020202020204" pitchFamily="34" charset="0"/>
                  <a:buChar char="•"/>
                </a:pPr>
                <a:r>
                  <a:rPr lang="en-US" dirty="0">
                    <a:solidFill>
                      <a:schemeClr val="dk2"/>
                    </a:solidFill>
                    <a:latin typeface="Libre Franklin"/>
                  </a:rPr>
                  <a:t>We define the </a:t>
                </a:r>
                <a:r>
                  <a:rPr lang="en-US" dirty="0">
                    <a:solidFill>
                      <a:srgbClr val="85A3D4"/>
                    </a:solidFill>
                    <a:latin typeface="Libre Franklin"/>
                  </a:rPr>
                  <a:t>states</a:t>
                </a:r>
                <a:r>
                  <a:rPr lang="en-US" dirty="0">
                    <a:solidFill>
                      <a:schemeClr val="dk2"/>
                    </a:solidFill>
                    <a:latin typeface="Libre Franklin"/>
                  </a:rPr>
                  <a:t> as being the current composition of the generated sequence at a given time;</a:t>
                </a:r>
              </a:p>
              <a:p>
                <a:pPr marL="285750" indent="-285750">
                  <a:buFont typeface="Arial" panose="020B0604020202020204" pitchFamily="34" charset="0"/>
                  <a:buChar char="•"/>
                </a:pPr>
                <a:r>
                  <a:rPr lang="en-US" dirty="0">
                    <a:solidFill>
                      <a:schemeClr val="dk2"/>
                    </a:solidFill>
                    <a:latin typeface="Libre Franklin"/>
                  </a:rPr>
                  <a:t>New words are added to sequence until the </a:t>
                </a:r>
                <a:r>
                  <a:rPr lang="en-US" dirty="0">
                    <a:solidFill>
                      <a:srgbClr val="85A3D4"/>
                    </a:solidFill>
                    <a:latin typeface="Libre Franklin"/>
                  </a:rPr>
                  <a:t>END</a:t>
                </a:r>
                <a:r>
                  <a:rPr lang="en-US" dirty="0">
                    <a:solidFill>
                      <a:schemeClr val="dk2"/>
                    </a:solidFill>
                    <a:latin typeface="Libre Franklin"/>
                  </a:rPr>
                  <a:t> special token is found or the maximum length (by analyzing the length distributions), is reached.</a:t>
                </a:r>
              </a:p>
            </p:txBody>
          </p:sp>
        </mc:Choice>
        <mc:Fallback>
          <p:sp>
            <p:nvSpPr>
              <p:cNvPr id="38" name="TextBox 37">
                <a:extLst>
                  <a:ext uri="{FF2B5EF4-FFF2-40B4-BE49-F238E27FC236}">
                    <a16:creationId xmlns:a16="http://schemas.microsoft.com/office/drawing/2014/main" id="{86E1CB33-33E8-BCC7-73DF-D82071DFF484}"/>
                  </a:ext>
                </a:extLst>
              </p:cNvPr>
              <p:cNvSpPr txBox="1">
                <a:spLocks noRot="1" noChangeAspect="1" noMove="1" noResize="1" noEditPoints="1" noAdjustHandles="1" noChangeArrowheads="1" noChangeShapeType="1" noTextEdit="1"/>
              </p:cNvSpPr>
              <p:nvPr/>
            </p:nvSpPr>
            <p:spPr>
              <a:xfrm>
                <a:off x="295835" y="2150422"/>
                <a:ext cx="8431306" cy="1836528"/>
              </a:xfrm>
              <a:prstGeom prst="rect">
                <a:avLst/>
              </a:prstGeom>
              <a:blipFill>
                <a:blip r:embed="rId15"/>
                <a:stretch>
                  <a:fillRect l="-145" t="-664" b="-2326"/>
                </a:stretch>
              </a:blipFill>
            </p:spPr>
            <p:txBody>
              <a:bodyPr/>
              <a:lstStyle/>
              <a:p>
                <a:r>
                  <a:rPr lang="en-US">
                    <a:noFill/>
                  </a:rPr>
                  <a:t> </a:t>
                </a:r>
              </a:p>
            </p:txBody>
          </p:sp>
        </mc:Fallback>
      </mc:AlternateContent>
      <p:sp>
        <p:nvSpPr>
          <p:cNvPr id="39" name="Google Shape;514;p33">
            <a:hlinkClick r:id="rId16" action="ppaction://hlinksldjump"/>
            <a:extLst>
              <a:ext uri="{FF2B5EF4-FFF2-40B4-BE49-F238E27FC236}">
                <a16:creationId xmlns:a16="http://schemas.microsoft.com/office/drawing/2014/main" id="{4A6C2E75-AF5D-C136-9D8E-7258BFA0E8B8}"/>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0" name="Graphic 39" descr="Books with solid fill">
            <a:hlinkClick r:id="rId16" action="ppaction://hlinksldjump"/>
            <a:extLst>
              <a:ext uri="{FF2B5EF4-FFF2-40B4-BE49-F238E27FC236}">
                <a16:creationId xmlns:a16="http://schemas.microsoft.com/office/drawing/2014/main" id="{FB9DE483-12CC-9973-CF2E-5A4CE7EF8B2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45A8059-AB1A-B63F-2265-9D9672F296A3}"/>
                  </a:ext>
                </a:extLst>
              </p:cNvPr>
              <p:cNvSpPr txBox="1"/>
              <p:nvPr/>
            </p:nvSpPr>
            <p:spPr>
              <a:xfrm>
                <a:off x="2264690" y="1777675"/>
                <a:ext cx="4572000" cy="32912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nor/>
                        </m:rPr>
                        <a:rPr lang="pl-PL" dirty="0" smtClean="0">
                          <a:solidFill>
                            <a:srgbClr val="85A3D4"/>
                          </a:solidFill>
                          <a:latin typeface="Arial" panose="020B0604020202020204" pitchFamily="34" charset="0"/>
                        </a:rPr>
                        <m:t>−(</m:t>
                      </m:r>
                      <m:sSub>
                        <m:sSubPr>
                          <m:ctrlPr>
                            <a:rPr lang="pl-PL" i="1" dirty="0" smtClean="0">
                              <a:solidFill>
                                <a:srgbClr val="85A3D4"/>
                              </a:solidFill>
                              <a:latin typeface="Cambria Math" panose="02040503050406030204" pitchFamily="18" charset="0"/>
                            </a:rPr>
                          </m:ctrlPr>
                        </m:sSubPr>
                        <m:e>
                          <m:r>
                            <a:rPr lang="en-US" b="0" i="1" dirty="0" smtClean="0">
                              <a:solidFill>
                                <a:srgbClr val="85A3D4"/>
                              </a:solidFill>
                              <a:latin typeface="Cambria Math" panose="02040503050406030204" pitchFamily="18" charset="0"/>
                            </a:rPr>
                            <m:t>𝑟</m:t>
                          </m:r>
                        </m:e>
                        <m:sub>
                          <m:r>
                            <a:rPr lang="en-US" b="0" i="1" dirty="0" smtClean="0">
                              <a:solidFill>
                                <a:srgbClr val="85A3D4"/>
                              </a:solidFill>
                              <a:latin typeface="Cambria Math" panose="02040503050406030204" pitchFamily="18" charset="0"/>
                            </a:rPr>
                            <m:t>1</m:t>
                          </m:r>
                        </m:sub>
                      </m:sSub>
                      <m:r>
                        <a:rPr lang="en-US" b="0" i="1" dirty="0" smtClean="0">
                          <a:solidFill>
                            <a:srgbClr val="85A3D4"/>
                          </a:solidFill>
                          <a:latin typeface="Cambria Math" panose="02040503050406030204" pitchFamily="18" charset="0"/>
                        </a:rPr>
                        <m:t> </m:t>
                      </m:r>
                      <m:r>
                        <m:rPr>
                          <m:nor/>
                        </m:rPr>
                        <a:rPr lang="pl-PL" dirty="0">
                          <a:solidFill>
                            <a:srgbClr val="85A3D4"/>
                          </a:solidFill>
                          <a:latin typeface="Arial" panose="020B0604020202020204" pitchFamily="34" charset="0"/>
                        </a:rPr>
                        <m:t>(</m:t>
                      </m:r>
                      <m:r>
                        <m:rPr>
                          <m:sty m:val="p"/>
                        </m:rPr>
                        <a:rPr lang="el-GR" i="1" dirty="0" smtClean="0">
                          <a:solidFill>
                            <a:srgbClr val="85A3D4"/>
                          </a:solidFill>
                          <a:latin typeface="Cambria Math" panose="02040503050406030204" pitchFamily="18" charset="0"/>
                          <a:ea typeface="Cambria Math" panose="02040503050406030204" pitchFamily="18" charset="0"/>
                        </a:rPr>
                        <m:t>ω</m:t>
                      </m:r>
                      <m:r>
                        <m:rPr>
                          <m:nor/>
                        </m:rPr>
                        <a:rPr lang="pl-PL" dirty="0">
                          <a:solidFill>
                            <a:srgbClr val="85A3D4"/>
                          </a:solidFill>
                          <a:latin typeface="Arial" panose="020B0604020202020204" pitchFamily="34" charset="0"/>
                        </a:rPr>
                        <m:t>) − </m:t>
                      </m:r>
                      <m:sSub>
                        <m:sSubPr>
                          <m:ctrlPr>
                            <a:rPr lang="pl-PL" i="1" dirty="0" smtClean="0">
                              <a:solidFill>
                                <a:srgbClr val="85A3D4"/>
                              </a:solidFill>
                              <a:latin typeface="Cambria Math" panose="02040503050406030204" pitchFamily="18" charset="0"/>
                            </a:rPr>
                          </m:ctrlPr>
                        </m:sSubPr>
                        <m:e>
                          <m:r>
                            <a:rPr lang="en-US" b="0" i="1" dirty="0" smtClean="0">
                              <a:solidFill>
                                <a:srgbClr val="85A3D4"/>
                              </a:solidFill>
                              <a:latin typeface="Cambria Math" panose="02040503050406030204" pitchFamily="18" charset="0"/>
                            </a:rPr>
                            <m:t>𝑟</m:t>
                          </m:r>
                        </m:e>
                        <m:sub>
                          <m:r>
                            <a:rPr lang="en-US" b="0" i="1" dirty="0" smtClean="0">
                              <a:solidFill>
                                <a:srgbClr val="85A3D4"/>
                              </a:solidFill>
                              <a:latin typeface="Cambria Math" panose="02040503050406030204" pitchFamily="18" charset="0"/>
                            </a:rPr>
                            <m:t>2</m:t>
                          </m:r>
                        </m:sub>
                      </m:sSub>
                      <m:r>
                        <a:rPr lang="pl-PL" i="1" dirty="0" smtClean="0">
                          <a:solidFill>
                            <a:srgbClr val="85A3D4"/>
                          </a:solidFill>
                          <a:latin typeface="Courier New" panose="02070309020205020404" pitchFamily="49" charset="0"/>
                        </a:rPr>
                        <m:t> </m:t>
                      </m:r>
                      <m:r>
                        <m:rPr>
                          <m:nor/>
                        </m:rPr>
                        <a:rPr lang="pl-PL" dirty="0">
                          <a:solidFill>
                            <a:srgbClr val="85A3D4"/>
                          </a:solidFill>
                          <a:latin typeface="Arial" panose="020B0604020202020204" pitchFamily="34" charset="0"/>
                        </a:rPr>
                        <m:t>(</m:t>
                      </m:r>
                      <m:r>
                        <m:rPr>
                          <m:sty m:val="p"/>
                        </m:rPr>
                        <a:rPr lang="el-GR" i="1" dirty="0" smtClean="0">
                          <a:solidFill>
                            <a:srgbClr val="85A3D4"/>
                          </a:solidFill>
                          <a:latin typeface="Cambria Math" panose="02040503050406030204" pitchFamily="18" charset="0"/>
                          <a:ea typeface="Cambria Math" panose="02040503050406030204" pitchFamily="18" charset="0"/>
                        </a:rPr>
                        <m:t>ω</m:t>
                      </m:r>
                      <m:r>
                        <m:rPr>
                          <m:nor/>
                        </m:rPr>
                        <a:rPr lang="pl-PL" dirty="0">
                          <a:solidFill>
                            <a:srgbClr val="85A3D4"/>
                          </a:solidFill>
                          <a:latin typeface="Arial" panose="020B0604020202020204" pitchFamily="34" charset="0"/>
                        </a:rPr>
                        <m:t>)) ∗ </m:t>
                      </m:r>
                      <m:sSub>
                        <m:sSubPr>
                          <m:ctrlPr>
                            <a:rPr lang="pl-PL" i="1" dirty="0" smtClean="0">
                              <a:solidFill>
                                <a:srgbClr val="85A3D4"/>
                              </a:solidFill>
                              <a:latin typeface="Cambria Math" panose="02040503050406030204" pitchFamily="18" charset="0"/>
                            </a:rPr>
                          </m:ctrlPr>
                        </m:sSubPr>
                        <m:e>
                          <m:r>
                            <a:rPr lang="en-US" b="0" i="1" dirty="0" smtClean="0">
                              <a:solidFill>
                                <a:srgbClr val="85A3D4"/>
                              </a:solidFill>
                              <a:latin typeface="Cambria Math" panose="02040503050406030204" pitchFamily="18" charset="0"/>
                            </a:rPr>
                            <m:t>𝑝</m:t>
                          </m:r>
                        </m:e>
                        <m:sub>
                          <m:r>
                            <m:rPr>
                              <m:nor/>
                            </m:rPr>
                            <a:rPr lang="pl-PL" dirty="0">
                              <a:solidFill>
                                <a:srgbClr val="85A3D4"/>
                              </a:solidFill>
                              <a:latin typeface="Arial" panose="020B0604020202020204" pitchFamily="34" charset="0"/>
                            </a:rPr>
                            <m:t>θ</m:t>
                          </m:r>
                        </m:sub>
                      </m:sSub>
                      <m:r>
                        <m:rPr>
                          <m:nor/>
                        </m:rPr>
                        <a:rPr lang="pl-PL" dirty="0">
                          <a:solidFill>
                            <a:srgbClr val="85A3D4"/>
                          </a:solidFill>
                          <a:latin typeface="Arial" panose="020B0604020202020204" pitchFamily="34" charset="0"/>
                        </a:rPr>
                        <m:t> (</m:t>
                      </m:r>
                      <m:r>
                        <m:rPr>
                          <m:sty m:val="p"/>
                        </m:rPr>
                        <a:rPr lang="el-GR" i="1" dirty="0" smtClean="0">
                          <a:solidFill>
                            <a:srgbClr val="85A3D4"/>
                          </a:solidFill>
                          <a:latin typeface="Cambria Math" panose="02040503050406030204" pitchFamily="18" charset="0"/>
                          <a:ea typeface="Cambria Math" panose="02040503050406030204" pitchFamily="18" charset="0"/>
                        </a:rPr>
                        <m:t>ω</m:t>
                      </m:r>
                      <m:r>
                        <m:rPr>
                          <m:nor/>
                        </m:rPr>
                        <a:rPr lang="pl-PL" dirty="0">
                          <a:solidFill>
                            <a:srgbClr val="85A3D4"/>
                          </a:solidFill>
                          <a:latin typeface="Arial" panose="020B0604020202020204" pitchFamily="34" charset="0"/>
                        </a:rPr>
                        <m:t>|</m:t>
                      </m:r>
                      <m:sSub>
                        <m:sSubPr>
                          <m:ctrlPr>
                            <a:rPr lang="pl-PL" i="1" dirty="0" smtClean="0">
                              <a:solidFill>
                                <a:srgbClr val="85A3D4"/>
                              </a:solidFill>
                              <a:latin typeface="Cambria Math" panose="02040503050406030204" pitchFamily="18" charset="0"/>
                            </a:rPr>
                          </m:ctrlPr>
                        </m:sSubPr>
                        <m:e>
                          <m:r>
                            <a:rPr lang="en-US" b="0" i="1" dirty="0" smtClean="0">
                              <a:solidFill>
                                <a:srgbClr val="85A3D4"/>
                              </a:solidFill>
                              <a:latin typeface="Cambria Math" panose="02040503050406030204" pitchFamily="18" charset="0"/>
                            </a:rPr>
                            <m:t>h</m:t>
                          </m:r>
                        </m:e>
                        <m:sub>
                          <m:r>
                            <a:rPr lang="en-US" b="0" i="1" dirty="0" smtClean="0">
                              <a:solidFill>
                                <a:srgbClr val="85A3D4"/>
                              </a:solidFill>
                              <a:latin typeface="Cambria Math" panose="02040503050406030204" pitchFamily="18" charset="0"/>
                            </a:rPr>
                            <m:t>𝑠</m:t>
                          </m:r>
                        </m:sub>
                      </m:sSub>
                      <m:r>
                        <m:rPr>
                          <m:nor/>
                        </m:rPr>
                        <a:rPr lang="pl-PL" dirty="0">
                          <a:solidFill>
                            <a:srgbClr val="85A3D4"/>
                          </a:solidFill>
                          <a:latin typeface="Arial" panose="020B0604020202020204" pitchFamily="34" charset="0"/>
                        </a:rPr>
                        <m:t>)</m:t>
                      </m:r>
                    </m:oMath>
                  </m:oMathPara>
                </a14:m>
                <a:endParaRPr lang="en-US" dirty="0">
                  <a:solidFill>
                    <a:srgbClr val="85A3D4"/>
                  </a:solidFill>
                </a:endParaRPr>
              </a:p>
            </p:txBody>
          </p:sp>
        </mc:Choice>
        <mc:Fallback>
          <p:sp>
            <p:nvSpPr>
              <p:cNvPr id="41" name="TextBox 40">
                <a:extLst>
                  <a:ext uri="{FF2B5EF4-FFF2-40B4-BE49-F238E27FC236}">
                    <a16:creationId xmlns:a16="http://schemas.microsoft.com/office/drawing/2014/main" id="{A45A8059-AB1A-B63F-2265-9D9672F296A3}"/>
                  </a:ext>
                </a:extLst>
              </p:cNvPr>
              <p:cNvSpPr txBox="1">
                <a:spLocks noRot="1" noChangeAspect="1" noMove="1" noResize="1" noEditPoints="1" noAdjustHandles="1" noChangeArrowheads="1" noChangeShapeType="1" noTextEdit="1"/>
              </p:cNvSpPr>
              <p:nvPr/>
            </p:nvSpPr>
            <p:spPr>
              <a:xfrm>
                <a:off x="2264690" y="1777675"/>
                <a:ext cx="4572000" cy="329129"/>
              </a:xfrm>
              <a:prstGeom prst="rect">
                <a:avLst/>
              </a:prstGeom>
              <a:blipFill>
                <a:blip r:embed="rId19"/>
                <a:stretch>
                  <a:fillRect b="-3704"/>
                </a:stretch>
              </a:blipFill>
            </p:spPr>
            <p:txBody>
              <a:bodyPr/>
              <a:lstStyle/>
              <a:p>
                <a:r>
                  <a:rPr lang="en-US">
                    <a:noFill/>
                  </a:rPr>
                  <a:t> </a:t>
                </a:r>
              </a:p>
            </p:txBody>
          </p:sp>
        </mc:Fallback>
      </mc:AlternateContent>
    </p:spTree>
    <p:extLst>
      <p:ext uri="{BB962C8B-B14F-4D97-AF65-F5344CB8AC3E}">
        <p14:creationId xmlns:p14="http://schemas.microsoft.com/office/powerpoint/2010/main" val="45437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grpSp>
        <p:nvGrpSpPr>
          <p:cNvPr id="1440" name="Google Shape;1440;p46"/>
          <p:cNvGrpSpPr/>
          <p:nvPr/>
        </p:nvGrpSpPr>
        <p:grpSpPr>
          <a:xfrm>
            <a:off x="5501788" y="1677663"/>
            <a:ext cx="2367710" cy="2505687"/>
            <a:chOff x="5501788" y="1677663"/>
            <a:chExt cx="2367710" cy="2505687"/>
          </a:xfrm>
        </p:grpSpPr>
        <p:sp>
          <p:nvSpPr>
            <p:cNvPr id="1441" name="Google Shape;1441;p46"/>
            <p:cNvSpPr/>
            <p:nvPr/>
          </p:nvSpPr>
          <p:spPr>
            <a:xfrm>
              <a:off x="6871698" y="3185550"/>
              <a:ext cx="997800" cy="997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txBox="1"/>
          <p:nvPr/>
        </p:nvSpPr>
        <p:spPr>
          <a:xfrm>
            <a:off x="300800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0" name="Google Shape;1460;p46">
            <a:hlinkClick r:id="rId3" action="ppaction://hlinksldjump"/>
          </p:cNvPr>
          <p:cNvSpPr txBox="1"/>
          <p:nvPr/>
        </p:nvSpPr>
        <p:spPr>
          <a:xfrm>
            <a:off x="3795500"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1" name="Google Shape;1461;p46"/>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462" name="Google Shape;1462;p46">
            <a:hlinkClick r:id="rId4" action="ppaction://hlinksldjump"/>
          </p:cNvPr>
          <p:cNvSpPr txBox="1"/>
          <p:nvPr/>
        </p:nvSpPr>
        <p:spPr>
          <a:xfrm>
            <a:off x="5372393"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463" name="Google Shape;1463;p46">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64" name="Google Shape;1464;p46">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465" name="Google Shape;1465;p46">
            <a:hlinkClick r:id="rId6" action="ppaction://hlinksldjump"/>
          </p:cNvPr>
          <p:cNvSpPr txBox="1"/>
          <p:nvPr/>
        </p:nvSpPr>
        <p:spPr>
          <a:xfrm>
            <a:off x="2217399" y="4492407"/>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470" name="Google Shape;1470;p46">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471" name="Google Shape;1471;p46">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474" name="Google Shape;1474;p46">
            <a:hlinkClick r:id="rId9" action="ppaction://hlinksldjump"/>
          </p:cNvPr>
          <p:cNvSpPr txBox="1"/>
          <p:nvPr/>
        </p:nvSpPr>
        <p:spPr>
          <a:xfrm>
            <a:off x="3007049"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475" name="Google Shape;1475;p46">
            <a:hlinkClick r:id="rId10" action="ppaction://hlinksldjump"/>
          </p:cNvPr>
          <p:cNvSpPr txBox="1"/>
          <p:nvPr/>
        </p:nvSpPr>
        <p:spPr>
          <a:xfrm>
            <a:off x="3795500" y="4492407"/>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476" name="Google Shape;1476;p46"/>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477" name="Google Shape;1477;p46"/>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8" name="Google Shape;1478;p46">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479" name="Google Shape;1479;p46">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5;p42">
            <a:hlinkClick r:id="rId13" action="ppaction://hlinksldjump"/>
            <a:extLst>
              <a:ext uri="{FF2B5EF4-FFF2-40B4-BE49-F238E27FC236}">
                <a16:creationId xmlns:a16="http://schemas.microsoft.com/office/drawing/2014/main" id="{54777860-85E8-5BDD-A4E2-31F34F66970E}"/>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48" name="Google Shape;1218;p42">
            <a:extLst>
              <a:ext uri="{FF2B5EF4-FFF2-40B4-BE49-F238E27FC236}">
                <a16:creationId xmlns:a16="http://schemas.microsoft.com/office/drawing/2014/main" id="{5B5F05E9-A128-9348-DEF6-973C929EA788}"/>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49" name="Google Shape;1219;p42">
            <a:extLst>
              <a:ext uri="{FF2B5EF4-FFF2-40B4-BE49-F238E27FC236}">
                <a16:creationId xmlns:a16="http://schemas.microsoft.com/office/drawing/2014/main" id="{7F63C28B-65A6-0BB6-3B56-0650942A3F76}"/>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0" name="Google Shape;1215;p42">
            <a:extLst>
              <a:ext uri="{FF2B5EF4-FFF2-40B4-BE49-F238E27FC236}">
                <a16:creationId xmlns:a16="http://schemas.microsoft.com/office/drawing/2014/main" id="{2BC04757-F8CF-3EAE-EFFB-8FEC4BFFD66A}"/>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51" name="Google Shape;514;p33">
            <a:hlinkClick r:id="rId14" action="ppaction://hlinksldjump"/>
            <a:extLst>
              <a:ext uri="{FF2B5EF4-FFF2-40B4-BE49-F238E27FC236}">
                <a16:creationId xmlns:a16="http://schemas.microsoft.com/office/drawing/2014/main" id="{1569660F-49A3-988A-CCBF-3111032DBD2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2" name="Google Shape;1214;p42">
            <a:hlinkClick r:id="rId10" action="ppaction://hlinksldjump"/>
            <a:extLst>
              <a:ext uri="{FF2B5EF4-FFF2-40B4-BE49-F238E27FC236}">
                <a16:creationId xmlns:a16="http://schemas.microsoft.com/office/drawing/2014/main" id="{F3C9E636-0A68-EE0A-AF39-937779591B5C}"/>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3" name="Google Shape;1383;p45">
            <a:extLst>
              <a:ext uri="{FF2B5EF4-FFF2-40B4-BE49-F238E27FC236}">
                <a16:creationId xmlns:a16="http://schemas.microsoft.com/office/drawing/2014/main" id="{8EA2FF38-BC8A-BCCB-4115-3ACBB6D516F0}"/>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2</a:t>
            </a:r>
            <a:endParaRPr dirty="0">
              <a:solidFill>
                <a:schemeClr val="bg1">
                  <a:lumMod val="25000"/>
                </a:schemeClr>
              </a:solidFill>
            </a:endParaRPr>
          </a:p>
        </p:txBody>
      </p:sp>
      <p:sp>
        <p:nvSpPr>
          <p:cNvPr id="54" name="Google Shape;1282;p43">
            <a:extLst>
              <a:ext uri="{FF2B5EF4-FFF2-40B4-BE49-F238E27FC236}">
                <a16:creationId xmlns:a16="http://schemas.microsoft.com/office/drawing/2014/main" id="{22D0A7D2-6555-A734-CF96-299124261553}"/>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State of Art</a:t>
            </a:r>
          </a:p>
        </p:txBody>
      </p:sp>
      <p:sp>
        <p:nvSpPr>
          <p:cNvPr id="39" name="TextBox 38">
            <a:extLst>
              <a:ext uri="{FF2B5EF4-FFF2-40B4-BE49-F238E27FC236}">
                <a16:creationId xmlns:a16="http://schemas.microsoft.com/office/drawing/2014/main" id="{A7F8DA7E-C45E-6873-78C4-5EF2CD68527A}"/>
              </a:ext>
            </a:extLst>
          </p:cNvPr>
          <p:cNvSpPr txBox="1"/>
          <p:nvPr/>
        </p:nvSpPr>
        <p:spPr>
          <a:xfrm>
            <a:off x="596733" y="1366300"/>
            <a:ext cx="7894121" cy="246221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dk2"/>
                </a:solidFill>
                <a:latin typeface="Libre Franklin"/>
              </a:rPr>
              <a:t>In this project we studied and applied an adaptation </a:t>
            </a:r>
            <a:r>
              <a:rPr lang="en-US" dirty="0">
                <a:solidFill>
                  <a:srgbClr val="85A3D4"/>
                </a:solidFill>
                <a:latin typeface="Libre Franklin"/>
                <a:hlinkClick r:id="rId15" action="ppaction://hlinksldjump"/>
              </a:rPr>
              <a:t>[1] </a:t>
            </a:r>
            <a:r>
              <a:rPr lang="en-US" dirty="0">
                <a:solidFill>
                  <a:schemeClr val="dk2"/>
                </a:solidFill>
                <a:latin typeface="Libre Franklin"/>
              </a:rPr>
              <a:t>in </a:t>
            </a:r>
            <a:r>
              <a:rPr lang="en-US" i="1" dirty="0" err="1">
                <a:solidFill>
                  <a:schemeClr val="dk2"/>
                </a:solidFill>
                <a:latin typeface="Libre Franklin"/>
              </a:rPr>
              <a:t>Pytorch</a:t>
            </a:r>
            <a:r>
              <a:rPr lang="en-US" dirty="0">
                <a:solidFill>
                  <a:schemeClr val="dk2"/>
                </a:solidFill>
                <a:latin typeface="Libre Franklin"/>
              </a:rPr>
              <a:t> that uses a combination of a Deep Reinforced Model for Abstractive Summarization </a:t>
            </a:r>
            <a:r>
              <a:rPr lang="en-US" dirty="0">
                <a:solidFill>
                  <a:srgbClr val="85A3D4"/>
                </a:solidFill>
                <a:latin typeface="Libre Franklin"/>
                <a:hlinkClick r:id="rId15" action="ppaction://hlinksldjump"/>
              </a:rPr>
              <a:t>[2] </a:t>
            </a:r>
            <a:r>
              <a:rPr lang="en-US" dirty="0">
                <a:solidFill>
                  <a:schemeClr val="dk2"/>
                </a:solidFill>
                <a:latin typeface="Libre Franklin"/>
              </a:rPr>
              <a:t>and the hybrid Point Generator Network.</a:t>
            </a:r>
          </a:p>
          <a:p>
            <a:endParaRPr lang="en-US" dirty="0">
              <a:solidFill>
                <a:schemeClr val="dk2"/>
              </a:solidFill>
              <a:latin typeface="Libre Franklin"/>
            </a:endParaRPr>
          </a:p>
          <a:p>
            <a:pPr marL="285750" indent="-285750">
              <a:buFont typeface="Arial" panose="020B0604020202020204" pitchFamily="34" charset="0"/>
              <a:buChar char="•"/>
            </a:pPr>
            <a:r>
              <a:rPr lang="en-US" dirty="0">
                <a:solidFill>
                  <a:schemeClr val="dk2"/>
                </a:solidFill>
                <a:latin typeface="Libre Franklin"/>
              </a:rPr>
              <a:t>The Point Generator Network methodology goes by making copies of words from the source text via pointing, which then helps to get an accurate reproduction of information, while at the same time retains the functionality to produce novel words through the generator.</a:t>
            </a:r>
            <a:r>
              <a:rPr lang="en-US" dirty="0">
                <a:solidFill>
                  <a:srgbClr val="85A3D4"/>
                </a:solidFill>
                <a:latin typeface="Libre Franklin"/>
              </a:rPr>
              <a:t> </a:t>
            </a:r>
            <a:r>
              <a:rPr lang="en-US" dirty="0">
                <a:solidFill>
                  <a:srgbClr val="85A3D4"/>
                </a:solidFill>
                <a:latin typeface="Libre Franklin"/>
                <a:hlinkClick r:id="rId15" action="ppaction://hlinksldjump"/>
              </a:rPr>
              <a:t>[3]</a:t>
            </a:r>
            <a:endParaRPr lang="en-US" dirty="0">
              <a:solidFill>
                <a:srgbClr val="85A3D4"/>
              </a:solidFill>
              <a:latin typeface="Libre Franklin"/>
            </a:endParaRPr>
          </a:p>
          <a:p>
            <a:endParaRPr lang="en-US" dirty="0">
              <a:solidFill>
                <a:schemeClr val="dk2"/>
              </a:solidFill>
              <a:latin typeface="Libre Franklin"/>
            </a:endParaRPr>
          </a:p>
          <a:p>
            <a:pPr marL="285750" indent="-285750">
              <a:buFont typeface="Arial" panose="020B0604020202020204" pitchFamily="34" charset="0"/>
              <a:buChar char="•"/>
            </a:pPr>
            <a:r>
              <a:rPr lang="en-US" dirty="0">
                <a:solidFill>
                  <a:schemeClr val="dk2"/>
                </a:solidFill>
                <a:latin typeface="Libre Franklin"/>
              </a:rPr>
              <a:t>This outperforms the current abstractive state-of-the-art results by at least 2 ROUGE points, which is a major evolution. </a:t>
            </a:r>
          </a:p>
        </p:txBody>
      </p:sp>
      <p:sp>
        <p:nvSpPr>
          <p:cNvPr id="40" name="Google Shape;514;p33">
            <a:hlinkClick r:id="rId15" action="ppaction://hlinksldjump"/>
            <a:extLst>
              <a:ext uri="{FF2B5EF4-FFF2-40B4-BE49-F238E27FC236}">
                <a16:creationId xmlns:a16="http://schemas.microsoft.com/office/drawing/2014/main" id="{16B800A6-8466-3BCC-2F7D-7DCDB7AC398B}"/>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1" name="Graphic 40" descr="Books with solid fill">
            <a:hlinkClick r:id="rId15" action="ppaction://hlinksldjump"/>
            <a:extLst>
              <a:ext uri="{FF2B5EF4-FFF2-40B4-BE49-F238E27FC236}">
                <a16:creationId xmlns:a16="http://schemas.microsoft.com/office/drawing/2014/main" id="{29858155-05E5-5F16-CF38-32325C07230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166554" y="4639604"/>
            <a:ext cx="274484" cy="267217"/>
          </a:xfrm>
          <a:prstGeom prst="rect">
            <a:avLst/>
          </a:prstGeom>
        </p:spPr>
      </p:pic>
    </p:spTree>
    <p:extLst>
      <p:ext uri="{BB962C8B-B14F-4D97-AF65-F5344CB8AC3E}">
        <p14:creationId xmlns:p14="http://schemas.microsoft.com/office/powerpoint/2010/main" val="207044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06" name="Google Shape;1383;p45">
            <a:extLst>
              <a:ext uri="{FF2B5EF4-FFF2-40B4-BE49-F238E27FC236}">
                <a16:creationId xmlns:a16="http://schemas.microsoft.com/office/drawing/2014/main" id="{1910EF9B-9904-4F8D-7086-E11B201F1CA6}"/>
              </a:ext>
            </a:extLst>
          </p:cNvPr>
          <p:cNvSpPr txBox="1">
            <a:spLocks/>
          </p:cNvSpPr>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0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9pPr>
          </a:lstStyle>
          <a:p>
            <a:pPr algn="ctr"/>
            <a:r>
              <a:rPr lang="en-US" dirty="0">
                <a:solidFill>
                  <a:schemeClr val="bg1">
                    <a:lumMod val="25000"/>
                  </a:schemeClr>
                </a:solidFill>
              </a:rPr>
              <a:t>Methodology 2</a:t>
            </a:r>
          </a:p>
        </p:txBody>
      </p:sp>
      <p:grpSp>
        <p:nvGrpSpPr>
          <p:cNvPr id="1545" name="Google Shape;1545;p47"/>
          <p:cNvGrpSpPr/>
          <p:nvPr/>
        </p:nvGrpSpPr>
        <p:grpSpPr>
          <a:xfrm>
            <a:off x="101721" y="4505825"/>
            <a:ext cx="8940558" cy="84600"/>
            <a:chOff x="155346" y="4358775"/>
            <a:chExt cx="8934304" cy="84600"/>
          </a:xfrm>
        </p:grpSpPr>
        <p:cxnSp>
          <p:nvCxnSpPr>
            <p:cNvPr id="1546" name="Google Shape;1546;p47"/>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547" name="Google Shape;1547;p47"/>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47"/>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557" name="Google Shape;1557;p47">
            <a:hlinkClick r:id="rId3" action="ppaction://hlinksldjump"/>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559" name="Google Shape;1559;p47">
            <a:hlinkClick r:id="rId4"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560" name="Google Shape;1560;p47">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561" name="Google Shape;1561;p47">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562" name="Google Shape;1562;p47">
            <a:hlinkClick r:id="rId6"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567" name="Google Shape;1567;p47">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568" name="Google Shape;1568;p47">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571" name="Google Shape;1571;p47">
            <a:hlinkClick r:id="rId9" action="ppaction://hlinksldjump"/>
          </p:cNvPr>
          <p:cNvSpPr txBox="1"/>
          <p:nvPr/>
        </p:nvSpPr>
        <p:spPr>
          <a:xfrm>
            <a:off x="299092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572" name="Google Shape;1572;p47">
            <a:hlinkClick r:id="rId10" action="ppaction://hlinksldjump"/>
          </p:cNvPr>
          <p:cNvSpPr txBox="1"/>
          <p:nvPr/>
        </p:nvSpPr>
        <p:spPr>
          <a:xfrm>
            <a:off x="3779374" y="4498986"/>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pic>
        <p:nvPicPr>
          <p:cNvPr id="1583" name="Google Shape;1583;p47">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584" name="Google Shape;1584;p47">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15;p42">
            <a:hlinkClick r:id="rId13" action="ppaction://hlinksldjump"/>
            <a:extLst>
              <a:ext uri="{FF2B5EF4-FFF2-40B4-BE49-F238E27FC236}">
                <a16:creationId xmlns:a16="http://schemas.microsoft.com/office/drawing/2014/main" id="{9F12C152-D1D2-327B-A74B-4388F5A04D5C}"/>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114" name="Google Shape;1218;p42">
            <a:extLst>
              <a:ext uri="{FF2B5EF4-FFF2-40B4-BE49-F238E27FC236}">
                <a16:creationId xmlns:a16="http://schemas.microsoft.com/office/drawing/2014/main" id="{12E8ECD9-C407-A875-AC33-0AEA0546E05E}"/>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115" name="Google Shape;1219;p42">
            <a:extLst>
              <a:ext uri="{FF2B5EF4-FFF2-40B4-BE49-F238E27FC236}">
                <a16:creationId xmlns:a16="http://schemas.microsoft.com/office/drawing/2014/main" id="{1F8ECCA9-FED6-4D28-5947-0FBC595B88AC}"/>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116" name="Google Shape;1215;p42">
            <a:extLst>
              <a:ext uri="{FF2B5EF4-FFF2-40B4-BE49-F238E27FC236}">
                <a16:creationId xmlns:a16="http://schemas.microsoft.com/office/drawing/2014/main" id="{7FA8C1E1-2FC8-4BFF-BDAB-CC2632ADBBD1}"/>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117" name="Google Shape;514;p33">
            <a:hlinkClick r:id="rId14" action="ppaction://hlinksldjump"/>
            <a:extLst>
              <a:ext uri="{FF2B5EF4-FFF2-40B4-BE49-F238E27FC236}">
                <a16:creationId xmlns:a16="http://schemas.microsoft.com/office/drawing/2014/main" id="{806A005B-005A-298C-A2B0-36EB0789C2F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118" name="Google Shape;1461;p46">
            <a:extLst>
              <a:ext uri="{FF2B5EF4-FFF2-40B4-BE49-F238E27FC236}">
                <a16:creationId xmlns:a16="http://schemas.microsoft.com/office/drawing/2014/main" id="{03D4ABAC-173A-CD45-BD9D-B9E5C8E94392}"/>
              </a:ext>
            </a:extLst>
          </p:cNvPr>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19" name="Google Shape;1476;p46">
            <a:extLst>
              <a:ext uri="{FF2B5EF4-FFF2-40B4-BE49-F238E27FC236}">
                <a16:creationId xmlns:a16="http://schemas.microsoft.com/office/drawing/2014/main" id="{76EC93EB-E1E7-1251-AA69-041D18EEF397}"/>
              </a:ext>
            </a:extLst>
          </p:cNvPr>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20" name="Google Shape;1477;p46">
            <a:extLst>
              <a:ext uri="{FF2B5EF4-FFF2-40B4-BE49-F238E27FC236}">
                <a16:creationId xmlns:a16="http://schemas.microsoft.com/office/drawing/2014/main" id="{36F5C4EA-9B76-DD36-E39A-4B69924C343B}"/>
              </a:ext>
            </a:extLst>
          </p:cNvPr>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4;p42">
            <a:hlinkClick r:id="rId10" action="ppaction://hlinksldjump"/>
            <a:extLst>
              <a:ext uri="{FF2B5EF4-FFF2-40B4-BE49-F238E27FC236}">
                <a16:creationId xmlns:a16="http://schemas.microsoft.com/office/drawing/2014/main" id="{B82C98AA-CA4E-B058-D11B-5AC8A3911BA3}"/>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122" name="Google Shape;1282;p43">
            <a:extLst>
              <a:ext uri="{FF2B5EF4-FFF2-40B4-BE49-F238E27FC236}">
                <a16:creationId xmlns:a16="http://schemas.microsoft.com/office/drawing/2014/main" id="{2A12929D-F5F8-E9DC-269D-05C3BD1EE63C}"/>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Pre-processing of the Data</a:t>
            </a:r>
          </a:p>
        </p:txBody>
      </p:sp>
      <p:sp>
        <p:nvSpPr>
          <p:cNvPr id="129" name="TextBox 128">
            <a:extLst>
              <a:ext uri="{FF2B5EF4-FFF2-40B4-BE49-F238E27FC236}">
                <a16:creationId xmlns:a16="http://schemas.microsoft.com/office/drawing/2014/main" id="{AB99CB99-A809-57A8-9D80-D3202D776437}"/>
              </a:ext>
            </a:extLst>
          </p:cNvPr>
          <p:cNvSpPr txBox="1"/>
          <p:nvPr/>
        </p:nvSpPr>
        <p:spPr>
          <a:xfrm>
            <a:off x="1595945" y="1631453"/>
            <a:ext cx="6529238" cy="954107"/>
          </a:xfrm>
          <a:prstGeom prst="rect">
            <a:avLst/>
          </a:prstGeom>
          <a:noFill/>
        </p:spPr>
        <p:txBody>
          <a:bodyPr wrap="square">
            <a:spAutoFit/>
          </a:bodyPr>
          <a:lstStyle/>
          <a:p>
            <a:pPr marL="342900" indent="-342900">
              <a:buAutoNum type="arabicPlain"/>
            </a:pPr>
            <a:r>
              <a:rPr lang="en-US" dirty="0" err="1">
                <a:solidFill>
                  <a:schemeClr val="accent6">
                    <a:lumMod val="25000"/>
                  </a:schemeClr>
                </a:solidFill>
                <a:latin typeface="Cascadia Code" panose="020B0609020000020004" pitchFamily="49" charset="0"/>
                <a:cs typeface="Cascadia Code" panose="020B0609020000020004" pitchFamily="49" charset="0"/>
              </a:rPr>
              <a:t>tf_example.features.feature</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a:solidFill>
                  <a:schemeClr val="accent6">
                    <a:lumMod val="75000"/>
                  </a:schemeClr>
                </a:solidFill>
                <a:latin typeface="Cascadia Code" panose="020B0609020000020004" pitchFamily="49" charset="0"/>
                <a:cs typeface="Cascadia Code" panose="020B0609020000020004" pitchFamily="49" charset="0"/>
              </a:rPr>
              <a:t>"article"</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err="1">
                <a:solidFill>
                  <a:schemeClr val="accent6">
                    <a:lumMod val="25000"/>
                  </a:schemeClr>
                </a:solidFill>
                <a:latin typeface="Cascadia Code" panose="020B0609020000020004" pitchFamily="49" charset="0"/>
                <a:cs typeface="Cascadia Code" panose="020B0609020000020004" pitchFamily="49" charset="0"/>
              </a:rPr>
              <a:t>bytes_list</a:t>
            </a:r>
            <a:r>
              <a:rPr lang="en-US" dirty="0">
                <a:solidFill>
                  <a:schemeClr val="accent6">
                    <a:lumMod val="25000"/>
                  </a:schemeClr>
                </a:solidFill>
                <a:latin typeface="Cascadia Code" panose="020B0609020000020004" pitchFamily="49" charset="0"/>
                <a:cs typeface="Cascadia Code" panose="020B0609020000020004" pitchFamily="49" charset="0"/>
              </a:rPr>
              <a:t>.</a:t>
            </a:r>
          </a:p>
          <a:p>
            <a:pPr lvl="3"/>
            <a:r>
              <a:rPr lang="en-US" dirty="0">
                <a:solidFill>
                  <a:schemeClr val="accent6">
                    <a:lumMod val="25000"/>
                  </a:schemeClr>
                </a:solidFill>
                <a:latin typeface="Cascadia Code" panose="020B0609020000020004" pitchFamily="49" charset="0"/>
                <a:cs typeface="Cascadia Code" panose="020B0609020000020004" pitchFamily="49" charset="0"/>
              </a:rPr>
              <a:t>	</a:t>
            </a:r>
            <a:r>
              <a:rPr lang="en-US" dirty="0" err="1">
                <a:solidFill>
                  <a:schemeClr val="accent6">
                    <a:lumMod val="25000"/>
                  </a:schemeClr>
                </a:solidFill>
                <a:latin typeface="Cascadia Code" panose="020B0609020000020004" pitchFamily="49" charset="0"/>
                <a:cs typeface="Cascadia Code" panose="020B0609020000020004" pitchFamily="49" charset="0"/>
              </a:rPr>
              <a:t>value.extend</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err="1">
                <a:solidFill>
                  <a:schemeClr val="accent2"/>
                </a:solidFill>
                <a:latin typeface="Cascadia Code" panose="020B0609020000020004" pitchFamily="49" charset="0"/>
                <a:cs typeface="Cascadia Code" panose="020B0609020000020004" pitchFamily="49" charset="0"/>
              </a:rPr>
              <a:t>b</a:t>
            </a:r>
            <a:r>
              <a:rPr lang="en-US" dirty="0" err="1">
                <a:solidFill>
                  <a:schemeClr val="accent6">
                    <a:lumMod val="75000"/>
                  </a:schemeClr>
                </a:solidFill>
                <a:latin typeface="Cascadia Code" panose="020B0609020000020004" pitchFamily="49" charset="0"/>
                <a:cs typeface="Cascadia Code" panose="020B0609020000020004" pitchFamily="49" charset="0"/>
              </a:rPr>
              <a:t>"article</a:t>
            </a:r>
            <a:r>
              <a:rPr lang="en-US" dirty="0">
                <a:solidFill>
                  <a:schemeClr val="accent6">
                    <a:lumMod val="75000"/>
                  </a:schemeClr>
                </a:solidFill>
                <a:latin typeface="Cascadia Code" panose="020B0609020000020004" pitchFamily="49" charset="0"/>
                <a:cs typeface="Cascadia Code" panose="020B0609020000020004" pitchFamily="49" charset="0"/>
              </a:rPr>
              <a:t>"</a:t>
            </a:r>
            <a:r>
              <a:rPr lang="en-US" dirty="0">
                <a:solidFill>
                  <a:schemeClr val="accent6">
                    <a:lumMod val="25000"/>
                  </a:schemeClr>
                </a:solidFill>
                <a:latin typeface="Cascadia Code" panose="020B0609020000020004" pitchFamily="49" charset="0"/>
                <a:cs typeface="Cascadia Code" panose="020B0609020000020004" pitchFamily="49" charset="0"/>
              </a:rPr>
              <a:t>])</a:t>
            </a:r>
          </a:p>
          <a:p>
            <a:pPr marL="342900" indent="-342900">
              <a:buAutoNum type="arabicPlain" startAt="2"/>
            </a:pPr>
            <a:r>
              <a:rPr lang="en-US" dirty="0" err="1">
                <a:solidFill>
                  <a:schemeClr val="accent6">
                    <a:lumMod val="25000"/>
                  </a:schemeClr>
                </a:solidFill>
                <a:latin typeface="Cascadia Code" panose="020B0609020000020004" pitchFamily="49" charset="0"/>
                <a:cs typeface="Cascadia Code" panose="020B0609020000020004" pitchFamily="49" charset="0"/>
              </a:rPr>
              <a:t>tf_example.features.feature</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a:solidFill>
                  <a:schemeClr val="accent6">
                    <a:lumMod val="75000"/>
                  </a:schemeClr>
                </a:solidFill>
                <a:latin typeface="Cascadia Code" panose="020B0609020000020004" pitchFamily="49" charset="0"/>
                <a:cs typeface="Cascadia Code" panose="020B0609020000020004" pitchFamily="49" charset="0"/>
              </a:rPr>
              <a:t>"abstract"</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err="1">
                <a:solidFill>
                  <a:schemeClr val="accent6">
                    <a:lumMod val="25000"/>
                  </a:schemeClr>
                </a:solidFill>
                <a:latin typeface="Cascadia Code" panose="020B0609020000020004" pitchFamily="49" charset="0"/>
                <a:cs typeface="Cascadia Code" panose="020B0609020000020004" pitchFamily="49" charset="0"/>
              </a:rPr>
              <a:t>bytes_list</a:t>
            </a:r>
            <a:r>
              <a:rPr lang="en-US" dirty="0">
                <a:solidFill>
                  <a:schemeClr val="accent6">
                    <a:lumMod val="25000"/>
                  </a:schemeClr>
                </a:solidFill>
                <a:latin typeface="Cascadia Code" panose="020B0609020000020004" pitchFamily="49" charset="0"/>
                <a:cs typeface="Cascadia Code" panose="020B0609020000020004" pitchFamily="49" charset="0"/>
              </a:rPr>
              <a:t>.</a:t>
            </a:r>
          </a:p>
          <a:p>
            <a:pPr lvl="3"/>
            <a:r>
              <a:rPr lang="en-US" dirty="0">
                <a:solidFill>
                  <a:schemeClr val="accent6">
                    <a:lumMod val="25000"/>
                  </a:schemeClr>
                </a:solidFill>
                <a:latin typeface="Cascadia Code" panose="020B0609020000020004" pitchFamily="49" charset="0"/>
                <a:cs typeface="Cascadia Code" panose="020B0609020000020004" pitchFamily="49" charset="0"/>
              </a:rPr>
              <a:t> 	</a:t>
            </a:r>
            <a:r>
              <a:rPr lang="en-US" dirty="0" err="1">
                <a:solidFill>
                  <a:schemeClr val="accent6">
                    <a:lumMod val="25000"/>
                  </a:schemeClr>
                </a:solidFill>
                <a:latin typeface="Cascadia Code" panose="020B0609020000020004" pitchFamily="49" charset="0"/>
                <a:cs typeface="Cascadia Code" panose="020B0609020000020004" pitchFamily="49" charset="0"/>
              </a:rPr>
              <a:t>value.extend</a:t>
            </a:r>
            <a:r>
              <a:rPr lang="en-US" dirty="0">
                <a:solidFill>
                  <a:schemeClr val="accent6">
                    <a:lumMod val="25000"/>
                  </a:schemeClr>
                </a:solidFill>
                <a:latin typeface="Cascadia Code" panose="020B0609020000020004" pitchFamily="49" charset="0"/>
                <a:cs typeface="Cascadia Code" panose="020B0609020000020004" pitchFamily="49" charset="0"/>
              </a:rPr>
              <a:t>([</a:t>
            </a:r>
            <a:r>
              <a:rPr lang="en-US" dirty="0" err="1">
                <a:solidFill>
                  <a:schemeClr val="accent2"/>
                </a:solidFill>
                <a:latin typeface="Cascadia Code" panose="020B0609020000020004" pitchFamily="49" charset="0"/>
                <a:cs typeface="Cascadia Code" panose="020B0609020000020004" pitchFamily="49" charset="0"/>
              </a:rPr>
              <a:t>b</a:t>
            </a:r>
            <a:r>
              <a:rPr lang="en-US" dirty="0" err="1">
                <a:solidFill>
                  <a:schemeClr val="accent6">
                    <a:lumMod val="75000"/>
                  </a:schemeClr>
                </a:solidFill>
                <a:latin typeface="Cascadia Code" panose="020B0609020000020004" pitchFamily="49" charset="0"/>
                <a:cs typeface="Cascadia Code" panose="020B0609020000020004" pitchFamily="49" charset="0"/>
              </a:rPr>
              <a:t>"abstract</a:t>
            </a:r>
            <a:r>
              <a:rPr lang="en-US" dirty="0">
                <a:solidFill>
                  <a:schemeClr val="accent6">
                    <a:lumMod val="75000"/>
                  </a:schemeClr>
                </a:solidFill>
                <a:latin typeface="Cascadia Code" panose="020B0609020000020004" pitchFamily="49" charset="0"/>
                <a:cs typeface="Cascadia Code" panose="020B0609020000020004" pitchFamily="49" charset="0"/>
              </a:rPr>
              <a:t>"</a:t>
            </a:r>
            <a:r>
              <a:rPr lang="en-US" dirty="0">
                <a:solidFill>
                  <a:schemeClr val="accent6">
                    <a:lumMod val="25000"/>
                  </a:schemeClr>
                </a:solidFill>
                <a:latin typeface="Cascadia Code" panose="020B0609020000020004" pitchFamily="49" charset="0"/>
                <a:cs typeface="Cascadia Code" panose="020B0609020000020004" pitchFamily="49" charset="0"/>
              </a:rPr>
              <a:t>])</a:t>
            </a:r>
          </a:p>
        </p:txBody>
      </p:sp>
      <p:sp>
        <p:nvSpPr>
          <p:cNvPr id="31" name="TextBox 30">
            <a:extLst>
              <a:ext uri="{FF2B5EF4-FFF2-40B4-BE49-F238E27FC236}">
                <a16:creationId xmlns:a16="http://schemas.microsoft.com/office/drawing/2014/main" id="{F86F60DA-2ECB-641B-8CD2-82AFEA2E49D1}"/>
              </a:ext>
            </a:extLst>
          </p:cNvPr>
          <p:cNvSpPr txBox="1"/>
          <p:nvPr/>
        </p:nvSpPr>
        <p:spPr>
          <a:xfrm>
            <a:off x="1560122" y="2749083"/>
            <a:ext cx="6529238" cy="276999"/>
          </a:xfrm>
          <a:prstGeom prst="rect">
            <a:avLst/>
          </a:prstGeom>
          <a:noFill/>
        </p:spPr>
        <p:txBody>
          <a:bodyPr wrap="square">
            <a:spAutoFit/>
          </a:bodyPr>
          <a:lstStyle/>
          <a:p>
            <a:r>
              <a:rPr lang="en-US" sz="1200" dirty="0">
                <a:solidFill>
                  <a:schemeClr val="dk2"/>
                </a:solidFill>
                <a:latin typeface="Libre Franklin"/>
              </a:rPr>
              <a:t>Code Listing 1. Adaptation of the original code [</a:t>
            </a:r>
            <a:r>
              <a:rPr lang="en-US" sz="1200" dirty="0">
                <a:solidFill>
                  <a:schemeClr val="dk2"/>
                </a:solidFill>
                <a:latin typeface="Libre Franklin"/>
                <a:hlinkClick r:id="rId15"/>
              </a:rPr>
              <a:t>1</a:t>
            </a:r>
            <a:r>
              <a:rPr lang="en-US" sz="1200" dirty="0">
                <a:solidFill>
                  <a:schemeClr val="dk2"/>
                </a:solidFill>
                <a:latin typeface="Libre Franklin"/>
              </a:rPr>
              <a:t>] that was used as the base study.</a:t>
            </a:r>
          </a:p>
        </p:txBody>
      </p:sp>
      <p:sp>
        <p:nvSpPr>
          <p:cNvPr id="33" name="Google Shape;514;p33">
            <a:hlinkClick r:id="rId16" action="ppaction://hlinksldjump"/>
            <a:extLst>
              <a:ext uri="{FF2B5EF4-FFF2-40B4-BE49-F238E27FC236}">
                <a16:creationId xmlns:a16="http://schemas.microsoft.com/office/drawing/2014/main" id="{F28C65B5-D6EF-04E8-14C6-18EBF28F8AFE}"/>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4" name="Graphic 33" descr="Books with solid fill">
            <a:hlinkClick r:id="rId16" action="ppaction://hlinksldjump"/>
            <a:extLst>
              <a:ext uri="{FF2B5EF4-FFF2-40B4-BE49-F238E27FC236}">
                <a16:creationId xmlns:a16="http://schemas.microsoft.com/office/drawing/2014/main" id="{FB4B760F-9372-227F-D800-C81CEBEDCA7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3"/>
          <p:cNvSpPr txBox="1"/>
          <p:nvPr/>
        </p:nvSpPr>
        <p:spPr>
          <a:xfrm>
            <a:off x="2991496"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509" name="Google Shape;509;p33">
            <a:hlinkClick r:id="rId3" action="ppaction://hlinksldjump"/>
          </p:cNvPr>
          <p:cNvSpPr txBox="1"/>
          <p:nvPr/>
        </p:nvSpPr>
        <p:spPr>
          <a:xfrm>
            <a:off x="2990536"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510" name="Google Shape;510;p33">
            <a:hlinkClick r:id="rId4" action="ppaction://hlinksldjump"/>
          </p:cNvPr>
          <p:cNvSpPr txBox="1"/>
          <p:nvPr/>
        </p:nvSpPr>
        <p:spPr>
          <a:xfrm>
            <a:off x="377898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511" name="Google Shape;511;p33">
            <a:hlinkClick r:id="rId5" action="ppaction://hlinksldjump"/>
          </p:cNvPr>
          <p:cNvSpPr txBox="1"/>
          <p:nvPr/>
        </p:nvSpPr>
        <p:spPr>
          <a:xfrm>
            <a:off x="456862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512" name="Google Shape;512;p33">
            <a:hlinkClick r:id="rId6" action="ppaction://hlinksldjump"/>
          </p:cNvPr>
          <p:cNvSpPr txBox="1"/>
          <p:nvPr/>
        </p:nvSpPr>
        <p:spPr>
          <a:xfrm>
            <a:off x="5355880"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513" name="Google Shape;513;p33">
            <a:hlinkClick r:id="rId7" action="ppaction://hlinksldjump"/>
          </p:cNvPr>
          <p:cNvSpPr txBox="1"/>
          <p:nvPr/>
        </p:nvSpPr>
        <p:spPr>
          <a:xfrm>
            <a:off x="2200886"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514" name="Google Shape;514;p33">
            <a:hlinkClick r:id="rId8" action="ppaction://hlinksldjump"/>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518" name="Google Shape;518;p33">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519" name="Google Shape;519;p33">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grpSp>
        <p:nvGrpSpPr>
          <p:cNvPr id="522" name="Google Shape;522;p33"/>
          <p:cNvGrpSpPr/>
          <p:nvPr/>
        </p:nvGrpSpPr>
        <p:grpSpPr>
          <a:xfrm>
            <a:off x="101721" y="4505825"/>
            <a:ext cx="8940558" cy="84600"/>
            <a:chOff x="155346" y="4358775"/>
            <a:chExt cx="8934304" cy="84600"/>
          </a:xfrm>
        </p:grpSpPr>
        <p:cxnSp>
          <p:nvCxnSpPr>
            <p:cNvPr id="523" name="Google Shape;523;p33"/>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524" name="Google Shape;524;p33"/>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3"/>
          <p:cNvGrpSpPr/>
          <p:nvPr/>
        </p:nvGrpSpPr>
        <p:grpSpPr>
          <a:xfrm flipH="1">
            <a:off x="270750" y="253149"/>
            <a:ext cx="8627325" cy="4089001"/>
            <a:chOff x="270750" y="253149"/>
            <a:chExt cx="8627325" cy="4089001"/>
          </a:xfrm>
        </p:grpSpPr>
        <p:sp>
          <p:nvSpPr>
            <p:cNvPr id="526" name="Google Shape;526;p33"/>
            <p:cNvSpPr/>
            <p:nvPr/>
          </p:nvSpPr>
          <p:spPr>
            <a:xfrm>
              <a:off x="669525" y="1066225"/>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8301150" y="40481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8325975" y="33980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265475" y="2656500"/>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Table of Contents</a:t>
            </a:r>
            <a:endParaRPr dirty="0">
              <a:solidFill>
                <a:schemeClr val="bg1">
                  <a:lumMod val="25000"/>
                </a:schemeClr>
              </a:solidFill>
            </a:endParaRPr>
          </a:p>
        </p:txBody>
      </p:sp>
      <p:sp>
        <p:nvSpPr>
          <p:cNvPr id="535" name="Google Shape;535;p33">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1126125" y="1388825"/>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1600" dirty="0">
              <a:solidFill>
                <a:schemeClr val="lt2"/>
              </a:solidFill>
              <a:latin typeface="Poppins ExtraBold"/>
              <a:ea typeface="Poppins ExtraBold"/>
              <a:cs typeface="Poppins ExtraBold"/>
              <a:sym typeface="Poppins ExtraBold"/>
            </a:endParaRPr>
          </a:p>
          <a:p>
            <a:pPr marL="0" lvl="0" indent="0" algn="ctr" rtl="0">
              <a:spcBef>
                <a:spcPts val="0"/>
              </a:spcBef>
              <a:spcAft>
                <a:spcPts val="0"/>
              </a:spcAft>
              <a:buNone/>
            </a:pPr>
            <a:r>
              <a:rPr lang="en" sz="1600" dirty="0">
                <a:solidFill>
                  <a:schemeClr val="lt2"/>
                </a:solidFill>
                <a:latin typeface="Poppins ExtraBold"/>
                <a:ea typeface="Poppins ExtraBold"/>
                <a:cs typeface="Poppins ExtraBold"/>
                <a:sym typeface="Poppins ExtraBold"/>
              </a:rPr>
              <a:t>Introduction</a:t>
            </a:r>
            <a:endParaRPr sz="2000" dirty="0">
              <a:solidFill>
                <a:schemeClr val="lt2"/>
              </a:solidFill>
              <a:latin typeface="Poppins ExtraBold"/>
              <a:ea typeface="Poppins ExtraBold"/>
              <a:cs typeface="Poppins ExtraBold"/>
              <a:sym typeface="Poppins ExtraBold"/>
            </a:endParaRPr>
          </a:p>
        </p:txBody>
      </p:sp>
      <p:sp>
        <p:nvSpPr>
          <p:cNvPr id="538" name="Google Shape;538;p33"/>
          <p:cNvSpPr/>
          <p:nvPr/>
        </p:nvSpPr>
        <p:spPr>
          <a:xfrm>
            <a:off x="3517800" y="1388825"/>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600" dirty="0">
                <a:solidFill>
                  <a:schemeClr val="lt2"/>
                </a:solidFill>
                <a:latin typeface="Poppins ExtraBold"/>
                <a:ea typeface="Poppins ExtraBold"/>
                <a:cs typeface="Poppins ExtraBold"/>
                <a:sym typeface="Poppins ExtraBold"/>
              </a:rPr>
              <a:t>Text</a:t>
            </a:r>
          </a:p>
          <a:p>
            <a:pPr marL="0" lvl="0" indent="0" algn="ctr" rtl="0">
              <a:spcBef>
                <a:spcPts val="0"/>
              </a:spcBef>
              <a:spcAft>
                <a:spcPts val="0"/>
              </a:spcAft>
              <a:buNone/>
            </a:pPr>
            <a:r>
              <a:rPr lang="en" sz="1600" dirty="0">
                <a:solidFill>
                  <a:schemeClr val="lt2"/>
                </a:solidFill>
                <a:latin typeface="Poppins ExtraBold"/>
                <a:ea typeface="Poppins ExtraBold"/>
                <a:cs typeface="Poppins ExtraBold"/>
                <a:sym typeface="Poppins ExtraBold"/>
              </a:rPr>
              <a:t>Summarization</a:t>
            </a:r>
            <a:endParaRPr sz="1600" dirty="0">
              <a:solidFill>
                <a:schemeClr val="lt2"/>
              </a:solidFill>
              <a:latin typeface="Poppins ExtraBold"/>
              <a:ea typeface="Poppins ExtraBold"/>
              <a:cs typeface="Poppins ExtraBold"/>
              <a:sym typeface="Poppins ExtraBold"/>
            </a:endParaRPr>
          </a:p>
        </p:txBody>
      </p:sp>
      <p:sp>
        <p:nvSpPr>
          <p:cNvPr id="539" name="Google Shape;539;p33"/>
          <p:cNvSpPr/>
          <p:nvPr/>
        </p:nvSpPr>
        <p:spPr>
          <a:xfrm>
            <a:off x="5909475" y="1388825"/>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US" sz="1600" dirty="0">
              <a:solidFill>
                <a:schemeClr val="lt2"/>
              </a:solidFill>
              <a:latin typeface="Poppins ExtraBold"/>
              <a:ea typeface="Poppins ExtraBold"/>
              <a:cs typeface="Poppins ExtraBold"/>
              <a:sym typeface="Poppins ExtraBold"/>
            </a:endParaRPr>
          </a:p>
          <a:p>
            <a:pPr marL="0" lvl="0" indent="0" algn="ctr" rtl="0">
              <a:spcBef>
                <a:spcPts val="0"/>
              </a:spcBef>
              <a:spcAft>
                <a:spcPts val="0"/>
              </a:spcAft>
              <a:buNone/>
            </a:pPr>
            <a:r>
              <a:rPr lang="en-US" sz="1600" dirty="0">
                <a:solidFill>
                  <a:schemeClr val="lt2"/>
                </a:solidFill>
                <a:latin typeface="Poppins ExtraBold"/>
                <a:ea typeface="Poppins ExtraBold"/>
                <a:cs typeface="Poppins ExtraBold"/>
                <a:sym typeface="Poppins ExtraBold"/>
              </a:rPr>
              <a:t>Methodology 1</a:t>
            </a:r>
            <a:endParaRPr sz="1600" dirty="0">
              <a:solidFill>
                <a:schemeClr val="lt2"/>
              </a:solidFill>
              <a:latin typeface="Poppins ExtraBold"/>
              <a:ea typeface="Poppins ExtraBold"/>
              <a:cs typeface="Poppins ExtraBold"/>
              <a:sym typeface="Poppins ExtraBold"/>
            </a:endParaRPr>
          </a:p>
        </p:txBody>
      </p:sp>
      <p:sp>
        <p:nvSpPr>
          <p:cNvPr id="540" name="Google Shape;540;p33"/>
          <p:cNvSpPr/>
          <p:nvPr/>
        </p:nvSpPr>
        <p:spPr>
          <a:xfrm>
            <a:off x="1126125" y="2858400"/>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US" sz="1600" dirty="0">
              <a:solidFill>
                <a:schemeClr val="lt2"/>
              </a:solidFill>
              <a:latin typeface="Poppins ExtraBold"/>
              <a:ea typeface="Poppins ExtraBold"/>
              <a:cs typeface="Poppins ExtraBold"/>
              <a:sym typeface="Poppins ExtraBold"/>
            </a:endParaRPr>
          </a:p>
          <a:p>
            <a:pPr marL="0" lvl="0" indent="0" algn="ctr" rtl="0">
              <a:spcBef>
                <a:spcPts val="0"/>
              </a:spcBef>
              <a:spcAft>
                <a:spcPts val="0"/>
              </a:spcAft>
              <a:buNone/>
            </a:pPr>
            <a:r>
              <a:rPr lang="en-US" sz="1600" dirty="0">
                <a:solidFill>
                  <a:schemeClr val="lt2"/>
                </a:solidFill>
                <a:latin typeface="Poppins ExtraBold"/>
                <a:ea typeface="Poppins ExtraBold"/>
                <a:cs typeface="Poppins ExtraBold"/>
                <a:sym typeface="Poppins ExtraBold"/>
              </a:rPr>
              <a:t>Methodology 2</a:t>
            </a:r>
            <a:endParaRPr sz="1600" dirty="0">
              <a:solidFill>
                <a:schemeClr val="lt2"/>
              </a:solidFill>
              <a:latin typeface="Poppins ExtraBold"/>
              <a:ea typeface="Poppins ExtraBold"/>
              <a:cs typeface="Poppins ExtraBold"/>
              <a:sym typeface="Poppins ExtraBold"/>
            </a:endParaRPr>
          </a:p>
        </p:txBody>
      </p:sp>
      <p:sp>
        <p:nvSpPr>
          <p:cNvPr id="541" name="Google Shape;541;p33"/>
          <p:cNvSpPr/>
          <p:nvPr/>
        </p:nvSpPr>
        <p:spPr>
          <a:xfrm>
            <a:off x="3517800" y="2858400"/>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US" sz="1600" dirty="0">
                <a:solidFill>
                  <a:schemeClr val="lt2"/>
                </a:solidFill>
                <a:latin typeface="Poppins ExtraBold"/>
                <a:ea typeface="Poppins ExtraBold"/>
                <a:cs typeface="Poppins ExtraBold"/>
                <a:sym typeface="Poppins ExtraBold"/>
              </a:rPr>
              <a:t>Results</a:t>
            </a:r>
            <a:endParaRPr lang="en-US" sz="2000" dirty="0">
              <a:solidFill>
                <a:schemeClr val="lt2"/>
              </a:solidFill>
              <a:latin typeface="Poppins ExtraBold"/>
              <a:ea typeface="Poppins ExtraBold"/>
              <a:cs typeface="Poppins ExtraBold"/>
              <a:sym typeface="Poppins ExtraBold"/>
            </a:endParaRPr>
          </a:p>
          <a:p>
            <a:pPr marL="0" lvl="0" indent="0" algn="ctr" rtl="0">
              <a:spcBef>
                <a:spcPts val="0"/>
              </a:spcBef>
              <a:spcAft>
                <a:spcPts val="0"/>
              </a:spcAft>
              <a:buNone/>
            </a:pPr>
            <a:r>
              <a:rPr lang="en-US" sz="1600" dirty="0">
                <a:solidFill>
                  <a:schemeClr val="lt2"/>
                </a:solidFill>
                <a:latin typeface="Poppins ExtraBold"/>
                <a:ea typeface="Poppins ExtraBold"/>
                <a:cs typeface="Poppins ExtraBold"/>
                <a:sym typeface="Poppins ExtraBold"/>
              </a:rPr>
              <a:t>Analysis</a:t>
            </a:r>
            <a:endParaRPr lang="en-US" sz="2000" dirty="0">
              <a:solidFill>
                <a:schemeClr val="lt2"/>
              </a:solidFill>
              <a:latin typeface="Poppins ExtraBold"/>
              <a:ea typeface="Poppins ExtraBold"/>
              <a:cs typeface="Poppins ExtraBold"/>
              <a:sym typeface="Poppins ExtraBold"/>
            </a:endParaRPr>
          </a:p>
        </p:txBody>
      </p:sp>
      <p:sp>
        <p:nvSpPr>
          <p:cNvPr id="542" name="Google Shape;542;p33"/>
          <p:cNvSpPr/>
          <p:nvPr/>
        </p:nvSpPr>
        <p:spPr>
          <a:xfrm>
            <a:off x="5909475" y="2858400"/>
            <a:ext cx="2108400" cy="1275000"/>
          </a:xfrm>
          <a:prstGeom prst="roundRect">
            <a:avLst>
              <a:gd name="adj" fmla="val 30511"/>
            </a:avLst>
          </a:prstGeom>
          <a:solidFill>
            <a:schemeClr val="bg1">
              <a:lumMod val="25000"/>
            </a:schemeClr>
          </a:solid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1600" dirty="0">
              <a:solidFill>
                <a:schemeClr val="lt2"/>
              </a:solidFill>
              <a:latin typeface="Poppins ExtraBold"/>
              <a:ea typeface="Poppins ExtraBold"/>
              <a:cs typeface="Poppins ExtraBold"/>
              <a:sym typeface="Poppins ExtraBold"/>
            </a:endParaRPr>
          </a:p>
          <a:p>
            <a:pPr marL="0" lvl="0" indent="0" algn="ctr" rtl="0">
              <a:spcBef>
                <a:spcPts val="0"/>
              </a:spcBef>
              <a:spcAft>
                <a:spcPts val="0"/>
              </a:spcAft>
              <a:buNone/>
            </a:pPr>
            <a:r>
              <a:rPr lang="en" sz="1600" dirty="0">
                <a:solidFill>
                  <a:schemeClr val="lt2"/>
                </a:solidFill>
                <a:latin typeface="Poppins ExtraBold"/>
                <a:ea typeface="Poppins ExtraBold"/>
                <a:cs typeface="Poppins ExtraBold"/>
                <a:sym typeface="Poppins ExtraBold"/>
              </a:rPr>
              <a:t>Conclusion</a:t>
            </a:r>
            <a:endParaRPr sz="1600" dirty="0">
              <a:solidFill>
                <a:schemeClr val="lt2"/>
              </a:solidFill>
              <a:latin typeface="Poppins ExtraBold"/>
              <a:ea typeface="Poppins ExtraBold"/>
              <a:cs typeface="Poppins ExtraBold"/>
              <a:sym typeface="Poppins ExtraBold"/>
            </a:endParaRPr>
          </a:p>
        </p:txBody>
      </p:sp>
      <p:sp>
        <p:nvSpPr>
          <p:cNvPr id="547" name="Google Shape;547;p33">
            <a:hlinkClick r:id="rId7" action="ppaction://hlinksldjump"/>
          </p:cNvPr>
          <p:cNvSpPr/>
          <p:nvPr/>
        </p:nvSpPr>
        <p:spPr>
          <a:xfrm>
            <a:off x="1599225" y="2249257"/>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2"/>
                </a:solidFill>
                <a:latin typeface="Poppins"/>
                <a:ea typeface="Poppins"/>
                <a:cs typeface="Poppins"/>
                <a:sym typeface="Poppins"/>
              </a:rPr>
              <a:t>Access</a:t>
            </a:r>
            <a:endParaRPr sz="1200" b="1">
              <a:solidFill>
                <a:schemeClr val="lt2"/>
              </a:solidFill>
              <a:latin typeface="Poppins"/>
              <a:ea typeface="Poppins"/>
              <a:cs typeface="Poppins"/>
              <a:sym typeface="Poppins"/>
            </a:endParaRPr>
          </a:p>
        </p:txBody>
      </p:sp>
      <p:sp>
        <p:nvSpPr>
          <p:cNvPr id="549" name="Google Shape;549;p33"/>
          <p:cNvSpPr/>
          <p:nvPr/>
        </p:nvSpPr>
        <p:spPr>
          <a:xfrm>
            <a:off x="1456425" y="3565036"/>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a:hlinkClick r:id="rId5" action="ppaction://hlinksldjump"/>
          </p:cNvPr>
          <p:cNvSpPr/>
          <p:nvPr/>
        </p:nvSpPr>
        <p:spPr>
          <a:xfrm>
            <a:off x="1599225" y="3719163"/>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2"/>
                </a:solidFill>
                <a:latin typeface="Poppins"/>
                <a:ea typeface="Poppins"/>
                <a:cs typeface="Poppins"/>
                <a:sym typeface="Poppins"/>
              </a:rPr>
              <a:t>Access</a:t>
            </a:r>
            <a:endParaRPr sz="1200" b="1">
              <a:solidFill>
                <a:schemeClr val="lt2"/>
              </a:solidFill>
              <a:latin typeface="Poppins"/>
              <a:ea typeface="Poppins"/>
              <a:cs typeface="Poppins"/>
              <a:sym typeface="Poppins"/>
            </a:endParaRPr>
          </a:p>
        </p:txBody>
      </p:sp>
      <p:sp>
        <p:nvSpPr>
          <p:cNvPr id="554" name="Google Shape;554;p33"/>
          <p:cNvSpPr/>
          <p:nvPr/>
        </p:nvSpPr>
        <p:spPr>
          <a:xfrm>
            <a:off x="3848100" y="3565036"/>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a:hlinkClick r:id="rId6" action="ppaction://hlinksldjump"/>
          </p:cNvPr>
          <p:cNvSpPr/>
          <p:nvPr/>
        </p:nvSpPr>
        <p:spPr>
          <a:xfrm>
            <a:off x="3990900" y="3719163"/>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2"/>
                </a:solidFill>
                <a:latin typeface="Poppins"/>
                <a:ea typeface="Poppins"/>
                <a:cs typeface="Poppins"/>
                <a:sym typeface="Poppins"/>
              </a:rPr>
              <a:t>Access</a:t>
            </a:r>
            <a:endParaRPr sz="1200" b="1">
              <a:solidFill>
                <a:schemeClr val="lt2"/>
              </a:solidFill>
              <a:latin typeface="Poppins"/>
              <a:ea typeface="Poppins"/>
              <a:cs typeface="Poppins"/>
              <a:sym typeface="Poppins"/>
            </a:endParaRPr>
          </a:p>
        </p:txBody>
      </p:sp>
      <p:sp>
        <p:nvSpPr>
          <p:cNvPr id="558" name="Google Shape;558;p33">
            <a:hlinkClick r:id="rId8" action="ppaction://hlinksldjump"/>
          </p:cNvPr>
          <p:cNvSpPr/>
          <p:nvPr/>
        </p:nvSpPr>
        <p:spPr>
          <a:xfrm>
            <a:off x="6382575" y="3719163"/>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Poppins"/>
                <a:ea typeface="Poppins"/>
                <a:cs typeface="Poppins"/>
                <a:sym typeface="Poppins"/>
              </a:rPr>
              <a:t>Access</a:t>
            </a:r>
            <a:endParaRPr sz="1200" b="1" dirty="0">
              <a:solidFill>
                <a:schemeClr val="lt2"/>
              </a:solidFill>
              <a:latin typeface="Poppins"/>
              <a:ea typeface="Poppins"/>
              <a:cs typeface="Poppins"/>
              <a:sym typeface="Poppins"/>
            </a:endParaRPr>
          </a:p>
        </p:txBody>
      </p:sp>
      <p:sp>
        <p:nvSpPr>
          <p:cNvPr id="563" name="Google Shape;563;p33">
            <a:hlinkClick r:id="rId3" action="ppaction://hlinksldjump"/>
          </p:cNvPr>
          <p:cNvSpPr/>
          <p:nvPr/>
        </p:nvSpPr>
        <p:spPr>
          <a:xfrm>
            <a:off x="3990900" y="2249257"/>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2"/>
                </a:solidFill>
                <a:latin typeface="Poppins"/>
                <a:ea typeface="Poppins"/>
                <a:cs typeface="Poppins"/>
                <a:sym typeface="Poppins"/>
              </a:rPr>
              <a:t>Access</a:t>
            </a:r>
            <a:endParaRPr sz="1200" b="1">
              <a:solidFill>
                <a:schemeClr val="lt2"/>
              </a:solidFill>
              <a:latin typeface="Poppins"/>
              <a:ea typeface="Poppins"/>
              <a:cs typeface="Poppins"/>
              <a:sym typeface="Poppins"/>
            </a:endParaRPr>
          </a:p>
        </p:txBody>
      </p:sp>
      <p:sp>
        <p:nvSpPr>
          <p:cNvPr id="568" name="Google Shape;568;p33">
            <a:hlinkClick r:id="rId11" action="ppaction://hlinksldjump"/>
          </p:cNvPr>
          <p:cNvSpPr/>
          <p:nvPr/>
        </p:nvSpPr>
        <p:spPr>
          <a:xfrm>
            <a:off x="6382575" y="2249257"/>
            <a:ext cx="1162200" cy="197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Poppins"/>
                <a:cs typeface="Poppins"/>
                <a:sym typeface="Poppins"/>
              </a:rPr>
              <a:t>Access</a:t>
            </a:r>
            <a:endParaRPr sz="1200" b="1" dirty="0">
              <a:solidFill>
                <a:schemeClr val="lt2"/>
              </a:solidFill>
              <a:latin typeface="Poppins"/>
              <a:cs typeface="Poppins"/>
              <a:sym typeface="Poppins"/>
            </a:endParaRPr>
          </a:p>
        </p:txBody>
      </p:sp>
      <p:sp>
        <p:nvSpPr>
          <p:cNvPr id="570" name="Google Shape;570;p33"/>
          <p:cNvSpPr txBox="1"/>
          <p:nvPr/>
        </p:nvSpPr>
        <p:spPr>
          <a:xfrm>
            <a:off x="621017"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572" name="Google Shape;572;p33"/>
          <p:cNvSpPr/>
          <p:nvPr/>
        </p:nvSpPr>
        <p:spPr>
          <a:xfrm>
            <a:off x="621792" y="4987052"/>
            <a:ext cx="795600" cy="34800"/>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4;p33">
            <a:extLst>
              <a:ext uri="{FF2B5EF4-FFF2-40B4-BE49-F238E27FC236}">
                <a16:creationId xmlns:a16="http://schemas.microsoft.com/office/drawing/2014/main" id="{A28B98E0-9A9E-D74A-CF5F-78965C5557CB}"/>
              </a:ext>
            </a:extLst>
          </p:cNvPr>
          <p:cNvSpPr/>
          <p:nvPr/>
        </p:nvSpPr>
        <p:spPr>
          <a:xfrm>
            <a:off x="6239775" y="3561444"/>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4;p33">
            <a:extLst>
              <a:ext uri="{FF2B5EF4-FFF2-40B4-BE49-F238E27FC236}">
                <a16:creationId xmlns:a16="http://schemas.microsoft.com/office/drawing/2014/main" id="{0831B7F8-83E0-C054-C3CF-CE52D7C119FB}"/>
              </a:ext>
            </a:extLst>
          </p:cNvPr>
          <p:cNvSpPr/>
          <p:nvPr/>
        </p:nvSpPr>
        <p:spPr>
          <a:xfrm>
            <a:off x="6212873" y="2091538"/>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4;p33">
            <a:extLst>
              <a:ext uri="{FF2B5EF4-FFF2-40B4-BE49-F238E27FC236}">
                <a16:creationId xmlns:a16="http://schemas.microsoft.com/office/drawing/2014/main" id="{266ED134-B3D6-A4BA-D1D9-F548A626A436}"/>
              </a:ext>
            </a:extLst>
          </p:cNvPr>
          <p:cNvSpPr/>
          <p:nvPr/>
        </p:nvSpPr>
        <p:spPr>
          <a:xfrm>
            <a:off x="3848075" y="2093311"/>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4;p33">
            <a:extLst>
              <a:ext uri="{FF2B5EF4-FFF2-40B4-BE49-F238E27FC236}">
                <a16:creationId xmlns:a16="http://schemas.microsoft.com/office/drawing/2014/main" id="{12842036-0ADA-8A83-662B-570B289EBCE8}"/>
              </a:ext>
            </a:extLst>
          </p:cNvPr>
          <p:cNvSpPr/>
          <p:nvPr/>
        </p:nvSpPr>
        <p:spPr>
          <a:xfrm>
            <a:off x="1456681" y="2091538"/>
            <a:ext cx="1447800" cy="29400"/>
          </a:xfrm>
          <a:prstGeom prst="roundRect">
            <a:avLst>
              <a:gd name="adj" fmla="val 50000"/>
            </a:avLst>
          </a:prstGeom>
          <a:solidFill>
            <a:srgbClr val="FFFFFF">
              <a:alpha val="4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73;p34">
            <a:hlinkClick r:id="rId7" action="ppaction://hlinksldjump"/>
            <a:extLst>
              <a:ext uri="{FF2B5EF4-FFF2-40B4-BE49-F238E27FC236}">
                <a16:creationId xmlns:a16="http://schemas.microsoft.com/office/drawing/2014/main" id="{3E689CCA-B25D-AE2F-2ABB-FB26EE8FC8D2}"/>
              </a:ext>
            </a:extLst>
          </p:cNvPr>
          <p:cNvPicPr preferRelativeResize="0"/>
          <p:nvPr/>
        </p:nvPicPr>
        <p:blipFill rotWithShape="1">
          <a:blip r:embed="rId12">
            <a:alphaModFix/>
          </a:blip>
          <a:srcRect/>
          <a:stretch/>
        </p:blipFill>
        <p:spPr>
          <a:xfrm>
            <a:off x="881657" y="4626989"/>
            <a:ext cx="274320" cy="274320"/>
          </a:xfrm>
          <a:prstGeom prst="rect">
            <a:avLst/>
          </a:prstGeom>
          <a:noFill/>
          <a:ln>
            <a:noFill/>
          </a:ln>
        </p:spPr>
      </p:pic>
      <p:sp>
        <p:nvSpPr>
          <p:cNvPr id="47" name="Google Shape;514;p33">
            <a:hlinkClick r:id="rId13" action="ppaction://hlinksldjump"/>
            <a:extLst>
              <a:ext uri="{FF2B5EF4-FFF2-40B4-BE49-F238E27FC236}">
                <a16:creationId xmlns:a16="http://schemas.microsoft.com/office/drawing/2014/main" id="{CEEA6CE1-C4FD-07FF-E08D-47BE75690326}"/>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8" name="Graphic 47" descr="Books with solid fill">
            <a:hlinkClick r:id="rId13" action="ppaction://hlinksldjump"/>
            <a:extLst>
              <a:ext uri="{FF2B5EF4-FFF2-40B4-BE49-F238E27FC236}">
                <a16:creationId xmlns:a16="http://schemas.microsoft.com/office/drawing/2014/main" id="{8DE19A2E-172C-9D52-07A2-8D5C3DDCD10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66554" y="4639604"/>
            <a:ext cx="274484" cy="2672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60" name="Google Shape;1383;p45">
            <a:extLst>
              <a:ext uri="{FF2B5EF4-FFF2-40B4-BE49-F238E27FC236}">
                <a16:creationId xmlns:a16="http://schemas.microsoft.com/office/drawing/2014/main" id="{FC97EE37-DBAC-8FFB-556D-294CE4118306}"/>
              </a:ext>
            </a:extLst>
          </p:cNvPr>
          <p:cNvSpPr txBox="1">
            <a:spLocks/>
          </p:cNvSpPr>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0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9pPr>
          </a:lstStyle>
          <a:p>
            <a:pPr algn="ctr"/>
            <a:r>
              <a:rPr lang="en-US" dirty="0">
                <a:solidFill>
                  <a:schemeClr val="bg1">
                    <a:lumMod val="25000"/>
                  </a:schemeClr>
                </a:solidFill>
              </a:rPr>
              <a:t>Methodology 2</a:t>
            </a:r>
          </a:p>
        </p:txBody>
      </p:sp>
      <p:sp>
        <p:nvSpPr>
          <p:cNvPr id="1590" name="Google Shape;1590;p48"/>
          <p:cNvSpPr/>
          <p:nvPr/>
        </p:nvSpPr>
        <p:spPr>
          <a:xfrm>
            <a:off x="6539881" y="1262706"/>
            <a:ext cx="1264800" cy="1264800"/>
          </a:xfrm>
          <a:prstGeom prst="ellipse">
            <a:avLst/>
          </a:prstGeom>
          <a:noFill/>
          <a:ln w="3810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3935828" y="1262706"/>
            <a:ext cx="1264800" cy="1264800"/>
          </a:xfrm>
          <a:prstGeom prst="ellipse">
            <a:avLst/>
          </a:prstGeom>
          <a:noFill/>
          <a:ln w="3810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1320575" y="1262706"/>
            <a:ext cx="1264800" cy="1264800"/>
          </a:xfrm>
          <a:prstGeom prst="ellipse">
            <a:avLst/>
          </a:prstGeom>
          <a:noFill/>
          <a:ln w="3810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txBox="1">
            <a:spLocks noGrp="1"/>
          </p:cNvSpPr>
          <p:nvPr>
            <p:ph type="subTitle" idx="4294967295"/>
          </p:nvPr>
        </p:nvSpPr>
        <p:spPr>
          <a:xfrm>
            <a:off x="738537" y="3023524"/>
            <a:ext cx="2428875" cy="40005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accent6">
                    <a:lumMod val="25000"/>
                  </a:schemeClr>
                </a:solidFill>
                <a:latin typeface="Poppins ExtraBold"/>
                <a:ea typeface="Poppins ExtraBold"/>
                <a:cs typeface="Poppins ExtraBold"/>
                <a:sym typeface="Poppins ExtraBold"/>
              </a:rPr>
              <a:t>ROUGE-N</a:t>
            </a:r>
            <a:endParaRPr dirty="0">
              <a:solidFill>
                <a:schemeClr val="accent6">
                  <a:lumMod val="25000"/>
                </a:schemeClr>
              </a:solidFill>
              <a:latin typeface="Poppins ExtraBold"/>
              <a:ea typeface="Poppins ExtraBold"/>
              <a:cs typeface="Poppins ExtraBold"/>
              <a:sym typeface="Poppins ExtraBold"/>
            </a:endParaRPr>
          </a:p>
        </p:txBody>
      </p:sp>
      <p:sp>
        <p:nvSpPr>
          <p:cNvPr id="1594" name="Google Shape;1594;p48"/>
          <p:cNvSpPr txBox="1">
            <a:spLocks noGrp="1"/>
          </p:cNvSpPr>
          <p:nvPr>
            <p:ph type="subTitle" idx="4294967295"/>
          </p:nvPr>
        </p:nvSpPr>
        <p:spPr>
          <a:xfrm>
            <a:off x="734561" y="3361915"/>
            <a:ext cx="2487613" cy="520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dirty="0"/>
              <a:t>Matching</a:t>
            </a:r>
            <a:endParaRPr sz="1600" dirty="0"/>
          </a:p>
        </p:txBody>
      </p:sp>
      <p:sp>
        <p:nvSpPr>
          <p:cNvPr id="1595" name="Google Shape;1595;p48"/>
          <p:cNvSpPr txBox="1">
            <a:spLocks noGrp="1"/>
          </p:cNvSpPr>
          <p:nvPr>
            <p:ph type="subTitle" idx="4294967295"/>
          </p:nvPr>
        </p:nvSpPr>
        <p:spPr>
          <a:xfrm>
            <a:off x="3386932" y="3025471"/>
            <a:ext cx="2428875" cy="40005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accent6">
                    <a:lumMod val="25000"/>
                  </a:schemeClr>
                </a:solidFill>
                <a:latin typeface="Poppins ExtraBold"/>
                <a:ea typeface="Poppins ExtraBold"/>
                <a:cs typeface="Poppins ExtraBold"/>
                <a:sym typeface="Poppins ExtraBold"/>
              </a:rPr>
              <a:t>ROUGE-L</a:t>
            </a:r>
            <a:endParaRPr dirty="0">
              <a:solidFill>
                <a:schemeClr val="accent6">
                  <a:lumMod val="25000"/>
                </a:schemeClr>
              </a:solidFill>
              <a:latin typeface="Poppins ExtraBold"/>
              <a:ea typeface="Poppins ExtraBold"/>
              <a:cs typeface="Poppins ExtraBold"/>
              <a:sym typeface="Poppins ExtraBold"/>
            </a:endParaRPr>
          </a:p>
        </p:txBody>
      </p:sp>
      <p:sp>
        <p:nvSpPr>
          <p:cNvPr id="1596" name="Google Shape;1596;p48"/>
          <p:cNvSpPr txBox="1">
            <a:spLocks noGrp="1"/>
          </p:cNvSpPr>
          <p:nvPr>
            <p:ph type="subTitle" idx="4294967295"/>
          </p:nvPr>
        </p:nvSpPr>
        <p:spPr>
          <a:xfrm>
            <a:off x="3328194" y="3386762"/>
            <a:ext cx="2487613" cy="520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t>Longest common sequence</a:t>
            </a:r>
            <a:endParaRPr sz="1600" dirty="0"/>
          </a:p>
        </p:txBody>
      </p:sp>
      <p:sp>
        <p:nvSpPr>
          <p:cNvPr id="1597" name="Google Shape;1597;p48"/>
          <p:cNvSpPr txBox="1">
            <a:spLocks noGrp="1"/>
          </p:cNvSpPr>
          <p:nvPr>
            <p:ph type="subTitle" idx="4294967295"/>
          </p:nvPr>
        </p:nvSpPr>
        <p:spPr>
          <a:xfrm>
            <a:off x="5980565" y="3028269"/>
            <a:ext cx="2428875" cy="40005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accent6">
                    <a:lumMod val="25000"/>
                  </a:schemeClr>
                </a:solidFill>
                <a:latin typeface="Poppins ExtraBold"/>
                <a:ea typeface="Poppins ExtraBold"/>
                <a:cs typeface="Poppins ExtraBold"/>
                <a:sym typeface="Poppins ExtraBold"/>
              </a:rPr>
              <a:t>ROUGE-S</a:t>
            </a:r>
            <a:endParaRPr dirty="0">
              <a:solidFill>
                <a:schemeClr val="accent6">
                  <a:lumMod val="25000"/>
                </a:schemeClr>
              </a:solidFill>
              <a:latin typeface="Poppins ExtraBold"/>
              <a:ea typeface="Poppins ExtraBold"/>
              <a:cs typeface="Poppins ExtraBold"/>
              <a:sym typeface="Poppins ExtraBold"/>
            </a:endParaRPr>
          </a:p>
        </p:txBody>
      </p:sp>
      <p:sp>
        <p:nvSpPr>
          <p:cNvPr id="1598" name="Google Shape;1598;p48"/>
          <p:cNvSpPr txBox="1">
            <a:spLocks noGrp="1"/>
          </p:cNvSpPr>
          <p:nvPr>
            <p:ph type="subTitle" idx="4294967295"/>
          </p:nvPr>
        </p:nvSpPr>
        <p:spPr>
          <a:xfrm>
            <a:off x="5980565" y="3362449"/>
            <a:ext cx="2487612" cy="520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t>Consecutive words</a:t>
            </a:r>
            <a:endParaRPr sz="1600" dirty="0"/>
          </a:p>
        </p:txBody>
      </p:sp>
      <p:cxnSp>
        <p:nvCxnSpPr>
          <p:cNvPr id="1608" name="Google Shape;1608;p48"/>
          <p:cNvCxnSpPr/>
          <p:nvPr/>
        </p:nvCxnSpPr>
        <p:spPr>
          <a:xfrm>
            <a:off x="1952975" y="2560681"/>
            <a:ext cx="2400" cy="365100"/>
          </a:xfrm>
          <a:prstGeom prst="straightConnector1">
            <a:avLst/>
          </a:prstGeom>
          <a:noFill/>
          <a:ln w="38100" cap="flat" cmpd="sng">
            <a:solidFill>
              <a:schemeClr val="accent6">
                <a:lumMod val="75000"/>
              </a:schemeClr>
            </a:solidFill>
            <a:prstDash val="solid"/>
            <a:round/>
            <a:headEnd type="none" w="med" len="med"/>
            <a:tailEnd type="oval" w="med" len="med"/>
          </a:ln>
        </p:spPr>
      </p:cxnSp>
      <p:cxnSp>
        <p:nvCxnSpPr>
          <p:cNvPr id="1609" name="Google Shape;1609;p48"/>
          <p:cNvCxnSpPr/>
          <p:nvPr/>
        </p:nvCxnSpPr>
        <p:spPr>
          <a:xfrm>
            <a:off x="4568227" y="2542725"/>
            <a:ext cx="0" cy="401100"/>
          </a:xfrm>
          <a:prstGeom prst="straightConnector1">
            <a:avLst/>
          </a:prstGeom>
          <a:noFill/>
          <a:ln w="38100" cap="flat" cmpd="sng">
            <a:solidFill>
              <a:schemeClr val="accent6">
                <a:lumMod val="75000"/>
              </a:schemeClr>
            </a:solidFill>
            <a:prstDash val="solid"/>
            <a:round/>
            <a:headEnd type="none" w="med" len="med"/>
            <a:tailEnd type="oval" w="med" len="med"/>
          </a:ln>
        </p:spPr>
      </p:cxnSp>
      <p:cxnSp>
        <p:nvCxnSpPr>
          <p:cNvPr id="1610" name="Google Shape;1610;p48"/>
          <p:cNvCxnSpPr/>
          <p:nvPr/>
        </p:nvCxnSpPr>
        <p:spPr>
          <a:xfrm>
            <a:off x="7172300" y="2542725"/>
            <a:ext cx="0" cy="401100"/>
          </a:xfrm>
          <a:prstGeom prst="straightConnector1">
            <a:avLst/>
          </a:prstGeom>
          <a:noFill/>
          <a:ln w="38100" cap="flat" cmpd="sng">
            <a:solidFill>
              <a:schemeClr val="accent6">
                <a:lumMod val="75000"/>
              </a:schemeClr>
            </a:solidFill>
            <a:prstDash val="solid"/>
            <a:round/>
            <a:headEnd type="none" w="med" len="med"/>
            <a:tailEnd type="oval" w="med" len="med"/>
          </a:ln>
        </p:spPr>
      </p:cxnSp>
      <p:cxnSp>
        <p:nvCxnSpPr>
          <p:cNvPr id="1611" name="Google Shape;1611;p48"/>
          <p:cNvCxnSpPr>
            <a:endCxn id="1591" idx="2"/>
          </p:cNvCxnSpPr>
          <p:nvPr/>
        </p:nvCxnSpPr>
        <p:spPr>
          <a:xfrm>
            <a:off x="2585228" y="1895106"/>
            <a:ext cx="1350600" cy="0"/>
          </a:xfrm>
          <a:prstGeom prst="straightConnector1">
            <a:avLst/>
          </a:prstGeom>
          <a:noFill/>
          <a:ln w="38100" cap="flat" cmpd="sng">
            <a:solidFill>
              <a:schemeClr val="accent6">
                <a:lumMod val="75000"/>
              </a:schemeClr>
            </a:solidFill>
            <a:prstDash val="solid"/>
            <a:round/>
            <a:headEnd type="none" w="med" len="med"/>
            <a:tailEnd type="none" w="med" len="med"/>
          </a:ln>
        </p:spPr>
      </p:cxnSp>
      <p:cxnSp>
        <p:nvCxnSpPr>
          <p:cNvPr id="1612" name="Google Shape;1612;p48"/>
          <p:cNvCxnSpPr>
            <a:stCxn id="1591" idx="6"/>
            <a:endCxn id="1590" idx="2"/>
          </p:cNvCxnSpPr>
          <p:nvPr/>
        </p:nvCxnSpPr>
        <p:spPr>
          <a:xfrm>
            <a:off x="5200628" y="1895106"/>
            <a:ext cx="1339200" cy="0"/>
          </a:xfrm>
          <a:prstGeom prst="straightConnector1">
            <a:avLst/>
          </a:prstGeom>
          <a:noFill/>
          <a:ln w="38100" cap="flat" cmpd="sng">
            <a:solidFill>
              <a:schemeClr val="accent6">
                <a:lumMod val="75000"/>
              </a:schemeClr>
            </a:solidFill>
            <a:prstDash val="solid"/>
            <a:round/>
            <a:headEnd type="none" w="med" len="med"/>
            <a:tailEnd type="none" w="med" len="med"/>
          </a:ln>
        </p:spPr>
      </p:cxnSp>
      <p:grpSp>
        <p:nvGrpSpPr>
          <p:cNvPr id="1613" name="Google Shape;1613;p48"/>
          <p:cNvGrpSpPr/>
          <p:nvPr/>
        </p:nvGrpSpPr>
        <p:grpSpPr>
          <a:xfrm>
            <a:off x="101721" y="4505825"/>
            <a:ext cx="8940558" cy="84600"/>
            <a:chOff x="155346" y="4358775"/>
            <a:chExt cx="8934304" cy="84600"/>
          </a:xfrm>
        </p:grpSpPr>
        <p:cxnSp>
          <p:nvCxnSpPr>
            <p:cNvPr id="1614" name="Google Shape;1614;p48"/>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615" name="Google Shape;1615;p48"/>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48"/>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txBox="1"/>
          <p:nvPr/>
        </p:nvSpPr>
        <p:spPr>
          <a:xfrm>
            <a:off x="2991657"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25" name="Google Shape;1625;p48">
            <a:hlinkClick r:id="rId3" action="ppaction://hlinksldjump"/>
          </p:cNvPr>
          <p:cNvSpPr txBox="1"/>
          <p:nvPr/>
        </p:nvSpPr>
        <p:spPr>
          <a:xfrm>
            <a:off x="377914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26" name="Google Shape;1626;p48"/>
          <p:cNvSpPr txBox="1"/>
          <p:nvPr/>
        </p:nvSpPr>
        <p:spPr>
          <a:xfrm>
            <a:off x="4568785"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27" name="Google Shape;1627;p48">
            <a:hlinkClick r:id="rId4" action="ppaction://hlinksldjump"/>
          </p:cNvPr>
          <p:cNvSpPr txBox="1"/>
          <p:nvPr/>
        </p:nvSpPr>
        <p:spPr>
          <a:xfrm>
            <a:off x="535604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628" name="Google Shape;1628;p48">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629" name="Google Shape;1629;p48">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630" name="Google Shape;1630;p48">
            <a:hlinkClick r:id="rId6" action="ppaction://hlinksldjump"/>
          </p:cNvPr>
          <p:cNvSpPr txBox="1"/>
          <p:nvPr/>
        </p:nvSpPr>
        <p:spPr>
          <a:xfrm>
            <a:off x="2201047"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635" name="Google Shape;1635;p48">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636" name="Google Shape;1636;p48">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639" name="Google Shape;1639;p48">
            <a:hlinkClick r:id="rId9" action="ppaction://hlinksldjump"/>
          </p:cNvPr>
          <p:cNvSpPr txBox="1"/>
          <p:nvPr/>
        </p:nvSpPr>
        <p:spPr>
          <a:xfrm>
            <a:off x="299069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640" name="Google Shape;1640;p48">
            <a:hlinkClick r:id="rId10" action="ppaction://hlinksldjump"/>
          </p:cNvPr>
          <p:cNvSpPr txBox="1"/>
          <p:nvPr/>
        </p:nvSpPr>
        <p:spPr>
          <a:xfrm>
            <a:off x="3779148" y="4498986"/>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pic>
        <p:nvPicPr>
          <p:cNvPr id="1643" name="Google Shape;1643;p48">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644" name="Google Shape;1644;p48">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5;p42">
            <a:hlinkClick r:id="rId13" action="ppaction://hlinksldjump"/>
            <a:extLst>
              <a:ext uri="{FF2B5EF4-FFF2-40B4-BE49-F238E27FC236}">
                <a16:creationId xmlns:a16="http://schemas.microsoft.com/office/drawing/2014/main" id="{425DFD55-0E13-2134-34BC-322F023E7CD8}"/>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63" name="Google Shape;1218;p42">
            <a:extLst>
              <a:ext uri="{FF2B5EF4-FFF2-40B4-BE49-F238E27FC236}">
                <a16:creationId xmlns:a16="http://schemas.microsoft.com/office/drawing/2014/main" id="{474F6EE3-7BF2-94FE-8918-12997DA542E1}"/>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64" name="Google Shape;1219;p42">
            <a:extLst>
              <a:ext uri="{FF2B5EF4-FFF2-40B4-BE49-F238E27FC236}">
                <a16:creationId xmlns:a16="http://schemas.microsoft.com/office/drawing/2014/main" id="{9518FF90-A776-F708-8BDD-5E05813A3D7B}"/>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65" name="Google Shape;1215;p42">
            <a:extLst>
              <a:ext uri="{FF2B5EF4-FFF2-40B4-BE49-F238E27FC236}">
                <a16:creationId xmlns:a16="http://schemas.microsoft.com/office/drawing/2014/main" id="{D030525C-FB9E-FFDE-A8F6-2FC21924FB45}"/>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66" name="Google Shape;514;p33">
            <a:hlinkClick r:id="rId14" action="ppaction://hlinksldjump"/>
            <a:extLst>
              <a:ext uri="{FF2B5EF4-FFF2-40B4-BE49-F238E27FC236}">
                <a16:creationId xmlns:a16="http://schemas.microsoft.com/office/drawing/2014/main" id="{4A691775-7FE5-8C0B-CC69-004887C315A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67" name="Google Shape;1461;p46">
            <a:extLst>
              <a:ext uri="{FF2B5EF4-FFF2-40B4-BE49-F238E27FC236}">
                <a16:creationId xmlns:a16="http://schemas.microsoft.com/office/drawing/2014/main" id="{46A9F06D-75C5-D71C-5DA5-405EAEAD479B}"/>
              </a:ext>
            </a:extLst>
          </p:cNvPr>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68" name="Google Shape;1476;p46">
            <a:extLst>
              <a:ext uri="{FF2B5EF4-FFF2-40B4-BE49-F238E27FC236}">
                <a16:creationId xmlns:a16="http://schemas.microsoft.com/office/drawing/2014/main" id="{F9287572-EA7B-D591-C129-5B662F398B3F}"/>
              </a:ext>
            </a:extLst>
          </p:cNvPr>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69" name="Google Shape;1477;p46">
            <a:extLst>
              <a:ext uri="{FF2B5EF4-FFF2-40B4-BE49-F238E27FC236}">
                <a16:creationId xmlns:a16="http://schemas.microsoft.com/office/drawing/2014/main" id="{855EAACA-4801-65F1-7703-3DD213541A28}"/>
              </a:ext>
            </a:extLst>
          </p:cNvPr>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4;p42">
            <a:hlinkClick r:id="rId10" action="ppaction://hlinksldjump"/>
            <a:extLst>
              <a:ext uri="{FF2B5EF4-FFF2-40B4-BE49-F238E27FC236}">
                <a16:creationId xmlns:a16="http://schemas.microsoft.com/office/drawing/2014/main" id="{C50F024B-C34C-7234-E51F-D41096C63059}"/>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71" name="Google Shape;1282;p43">
            <a:extLst>
              <a:ext uri="{FF2B5EF4-FFF2-40B4-BE49-F238E27FC236}">
                <a16:creationId xmlns:a16="http://schemas.microsoft.com/office/drawing/2014/main" id="{3846DDA7-6322-C1BD-0765-CDCA861A7040}"/>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ROUGE</a:t>
            </a:r>
          </a:p>
        </p:txBody>
      </p:sp>
      <p:pic>
        <p:nvPicPr>
          <p:cNvPr id="5" name="Graphic 4" descr="Completed with solid fill">
            <a:extLst>
              <a:ext uri="{FF2B5EF4-FFF2-40B4-BE49-F238E27FC236}">
                <a16:creationId xmlns:a16="http://schemas.microsoft.com/office/drawing/2014/main" id="{AA3A5864-6FBE-2587-AF99-D5C831ECB1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43518" y="1492056"/>
            <a:ext cx="818913" cy="818913"/>
          </a:xfrm>
          <a:prstGeom prst="rect">
            <a:avLst/>
          </a:prstGeom>
        </p:spPr>
      </p:pic>
      <p:pic>
        <p:nvPicPr>
          <p:cNvPr id="7" name="Graphic 6" descr="Basic Shapes with solid fill">
            <a:extLst>
              <a:ext uri="{FF2B5EF4-FFF2-40B4-BE49-F238E27FC236}">
                <a16:creationId xmlns:a16="http://schemas.microsoft.com/office/drawing/2014/main" id="{EA98CDA1-CCAF-B08B-5C0E-509770D7A6F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93960" y="1578411"/>
            <a:ext cx="713460" cy="713460"/>
          </a:xfrm>
          <a:prstGeom prst="rect">
            <a:avLst/>
          </a:prstGeom>
        </p:spPr>
      </p:pic>
      <p:pic>
        <p:nvPicPr>
          <p:cNvPr id="9" name="Graphic 8" descr="Link with solid fill">
            <a:extLst>
              <a:ext uri="{FF2B5EF4-FFF2-40B4-BE49-F238E27FC236}">
                <a16:creationId xmlns:a16="http://schemas.microsoft.com/office/drawing/2014/main" id="{9A2822FF-A4C1-4364-376B-CEA37A6DC99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02484" y="1528672"/>
            <a:ext cx="739632" cy="739632"/>
          </a:xfrm>
          <a:prstGeom prst="rect">
            <a:avLst/>
          </a:prstGeom>
        </p:spPr>
      </p:pic>
      <p:sp>
        <p:nvSpPr>
          <p:cNvPr id="48" name="Google Shape;514;p33">
            <a:hlinkClick r:id="rId21" action="ppaction://hlinksldjump"/>
            <a:extLst>
              <a:ext uri="{FF2B5EF4-FFF2-40B4-BE49-F238E27FC236}">
                <a16:creationId xmlns:a16="http://schemas.microsoft.com/office/drawing/2014/main" id="{27182B89-FB2D-0BBF-369F-CDD6A810B925}"/>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9" name="Graphic 48" descr="Books with solid fill">
            <a:hlinkClick r:id="rId21" action="ppaction://hlinksldjump"/>
            <a:extLst>
              <a:ext uri="{FF2B5EF4-FFF2-40B4-BE49-F238E27FC236}">
                <a16:creationId xmlns:a16="http://schemas.microsoft.com/office/drawing/2014/main" id="{E8BE898C-282C-2C59-7B94-DA02A2FADB0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166554" y="4639604"/>
            <a:ext cx="274484" cy="2672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grpSp>
        <p:nvGrpSpPr>
          <p:cNvPr id="1652" name="Google Shape;1652;p49"/>
          <p:cNvGrpSpPr/>
          <p:nvPr/>
        </p:nvGrpSpPr>
        <p:grpSpPr>
          <a:xfrm>
            <a:off x="1201886" y="-561264"/>
            <a:ext cx="3529910" cy="1414214"/>
            <a:chOff x="1201886" y="-561264"/>
            <a:chExt cx="3529910" cy="1414214"/>
          </a:xfrm>
        </p:grpSpPr>
        <p:sp>
          <p:nvSpPr>
            <p:cNvPr id="1653" name="Google Shape;1653;p49"/>
            <p:cNvSpPr/>
            <p:nvPr/>
          </p:nvSpPr>
          <p:spPr>
            <a:xfrm rot="10800000" flipH="1">
              <a:off x="4352897" y="473750"/>
              <a:ext cx="378900" cy="3792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9"/>
            <p:cNvSpPr/>
            <p:nvPr/>
          </p:nvSpPr>
          <p:spPr>
            <a:xfrm rot="-10244201">
              <a:off x="1290109" y="-473041"/>
              <a:ext cx="1192755" cy="1192755"/>
            </a:xfrm>
            <a:prstGeom prst="blockArc">
              <a:avLst>
                <a:gd name="adj1" fmla="val 10247770"/>
                <a:gd name="adj2" fmla="val 21057893"/>
                <a:gd name="adj3" fmla="val 129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9"/>
          <p:cNvGrpSpPr/>
          <p:nvPr/>
        </p:nvGrpSpPr>
        <p:grpSpPr>
          <a:xfrm>
            <a:off x="101721" y="4505825"/>
            <a:ext cx="8940558" cy="84600"/>
            <a:chOff x="155346" y="4358775"/>
            <a:chExt cx="8934304" cy="84600"/>
          </a:xfrm>
        </p:grpSpPr>
        <p:cxnSp>
          <p:nvCxnSpPr>
            <p:cNvPr id="1656" name="Google Shape;1656;p49"/>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657" name="Google Shape;1657;p49"/>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49"/>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9"/>
          <p:cNvSpPr txBox="1"/>
          <p:nvPr/>
        </p:nvSpPr>
        <p:spPr>
          <a:xfrm>
            <a:off x="2994010" y="44981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67" name="Google Shape;1667;p49">
            <a:hlinkClick r:id="rId3" action="ppaction://hlinksldjump"/>
          </p:cNvPr>
          <p:cNvSpPr txBox="1"/>
          <p:nvPr/>
        </p:nvSpPr>
        <p:spPr>
          <a:xfrm>
            <a:off x="3781501"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68" name="Google Shape;1668;p49"/>
          <p:cNvSpPr txBox="1"/>
          <p:nvPr/>
        </p:nvSpPr>
        <p:spPr>
          <a:xfrm>
            <a:off x="4571138"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69" name="Google Shape;1669;p49">
            <a:hlinkClick r:id="rId4" action="ppaction://hlinksldjump"/>
          </p:cNvPr>
          <p:cNvSpPr txBox="1"/>
          <p:nvPr/>
        </p:nvSpPr>
        <p:spPr>
          <a:xfrm>
            <a:off x="5358394"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670" name="Google Shape;1670;p49">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671" name="Google Shape;1671;p49">
            <a:hlinkClick r:id="rId3" action="ppaction://hlinksldjump"/>
          </p:cNvPr>
          <p:cNvPicPr preferRelativeResize="0"/>
          <p:nvPr/>
        </p:nvPicPr>
        <p:blipFill rotWithShape="1">
          <a:blip r:embed="rId5">
            <a:alphaModFix/>
          </a:blip>
          <a:srcRect/>
          <a:stretch/>
        </p:blipFill>
        <p:spPr>
          <a:xfrm>
            <a:off x="881657" y="4626989"/>
            <a:ext cx="274320" cy="274320"/>
          </a:xfrm>
          <a:prstGeom prst="rect">
            <a:avLst/>
          </a:prstGeom>
          <a:noFill/>
          <a:ln>
            <a:noFill/>
          </a:ln>
        </p:spPr>
      </p:pic>
      <p:sp>
        <p:nvSpPr>
          <p:cNvPr id="1672" name="Google Shape;1672;p49">
            <a:hlinkClick r:id="rId6" action="ppaction://hlinksldjump"/>
          </p:cNvPr>
          <p:cNvSpPr txBox="1"/>
          <p:nvPr/>
        </p:nvSpPr>
        <p:spPr>
          <a:xfrm>
            <a:off x="2203400" y="44981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677" name="Google Shape;1677;p49">
            <a:hlinkClick r:id="rId7"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678" name="Google Shape;1678;p49">
            <a:hlinkClick r:id="rId7" action="ppaction://hlinksldjump"/>
          </p:cNvPr>
          <p:cNvPicPr preferRelativeResize="0"/>
          <p:nvPr/>
        </p:nvPicPr>
        <p:blipFill rotWithShape="1">
          <a:blip r:embed="rId8">
            <a:alphaModFix/>
          </a:blip>
          <a:srcRect t="2723" b="2723"/>
          <a:stretch/>
        </p:blipFill>
        <p:spPr>
          <a:xfrm>
            <a:off x="8016583" y="4656705"/>
            <a:ext cx="217200" cy="205362"/>
          </a:xfrm>
          <a:prstGeom prst="rect">
            <a:avLst/>
          </a:prstGeom>
          <a:noFill/>
          <a:ln>
            <a:noFill/>
          </a:ln>
        </p:spPr>
      </p:pic>
      <p:sp>
        <p:nvSpPr>
          <p:cNvPr id="1681" name="Google Shape;1681;p49">
            <a:hlinkClick r:id="rId9" action="ppaction://hlinksldjump"/>
          </p:cNvPr>
          <p:cNvSpPr txBox="1"/>
          <p:nvPr/>
        </p:nvSpPr>
        <p:spPr>
          <a:xfrm>
            <a:off x="2993050"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682" name="Google Shape;1682;p49">
            <a:hlinkClick r:id="rId10" action="ppaction://hlinksldjump"/>
          </p:cNvPr>
          <p:cNvSpPr txBox="1"/>
          <p:nvPr/>
        </p:nvSpPr>
        <p:spPr>
          <a:xfrm>
            <a:off x="3781501" y="4498175"/>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pic>
        <p:nvPicPr>
          <p:cNvPr id="1685" name="Google Shape;1685;p49">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686" name="Google Shape;1686;p49">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9">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15;p42">
            <a:hlinkClick r:id="rId13" action="ppaction://hlinksldjump"/>
            <a:extLst>
              <a:ext uri="{FF2B5EF4-FFF2-40B4-BE49-F238E27FC236}">
                <a16:creationId xmlns:a16="http://schemas.microsoft.com/office/drawing/2014/main" id="{C2C3D4FE-E639-BB00-C738-7562B955FD2D}"/>
              </a:ext>
            </a:extLst>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Method 1</a:t>
            </a:r>
            <a:endParaRPr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cxnSp>
        <p:nvCxnSpPr>
          <p:cNvPr id="161" name="Google Shape;1218;p42">
            <a:extLst>
              <a:ext uri="{FF2B5EF4-FFF2-40B4-BE49-F238E27FC236}">
                <a16:creationId xmlns:a16="http://schemas.microsoft.com/office/drawing/2014/main" id="{1B2037A3-1384-20BD-E33B-FAE4781920BA}"/>
              </a:ext>
            </a:extLst>
          </p:cNvPr>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162" name="Google Shape;1219;p42">
            <a:extLst>
              <a:ext uri="{FF2B5EF4-FFF2-40B4-BE49-F238E27FC236}">
                <a16:creationId xmlns:a16="http://schemas.microsoft.com/office/drawing/2014/main" id="{EFB6D6E2-9CB8-3E54-EC60-80B0DFF56BB4}"/>
              </a:ext>
            </a:extLst>
          </p:cNvPr>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163" name="Google Shape;1215;p42">
            <a:extLst>
              <a:ext uri="{FF2B5EF4-FFF2-40B4-BE49-F238E27FC236}">
                <a16:creationId xmlns:a16="http://schemas.microsoft.com/office/drawing/2014/main" id="{FD005C09-1171-46EF-74FF-29E601AFF5D2}"/>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a:t>
            </a:r>
            <a:r>
              <a:rPr lang="en" sz="1200" dirty="0">
                <a:solidFill>
                  <a:schemeClr val="accent6">
                    <a:lumMod val="25000"/>
                  </a:schemeClr>
                </a:solidFill>
                <a:latin typeface="Poppins ExtraBold" panose="00000900000000000000" pitchFamily="2" charset="0"/>
                <a:ea typeface="Poppins ExtraBold"/>
                <a:cs typeface="Poppins ExtraBold" panose="00000900000000000000" pitchFamily="2" charset="0"/>
                <a:sym typeface="Poppins ExtraBold"/>
              </a:rPr>
              <a:t> </a:t>
            </a: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164" name="Google Shape;514;p33">
            <a:hlinkClick r:id="rId14" action="ppaction://hlinksldjump"/>
            <a:extLst>
              <a:ext uri="{FF2B5EF4-FFF2-40B4-BE49-F238E27FC236}">
                <a16:creationId xmlns:a16="http://schemas.microsoft.com/office/drawing/2014/main" id="{040E4994-552B-095A-FFB9-903C89A5697B}"/>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165" name="Google Shape;1461;p46">
            <a:extLst>
              <a:ext uri="{FF2B5EF4-FFF2-40B4-BE49-F238E27FC236}">
                <a16:creationId xmlns:a16="http://schemas.microsoft.com/office/drawing/2014/main" id="{D3071F87-776A-1208-85FE-8D4752C7ED76}"/>
              </a:ext>
            </a:extLst>
          </p:cNvPr>
          <p:cNvSpPr txBox="1"/>
          <p:nvPr/>
        </p:nvSpPr>
        <p:spPr>
          <a:xfrm>
            <a:off x="4585137" y="4492407"/>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66" name="Google Shape;1476;p46">
            <a:extLst>
              <a:ext uri="{FF2B5EF4-FFF2-40B4-BE49-F238E27FC236}">
                <a16:creationId xmlns:a16="http://schemas.microsoft.com/office/drawing/2014/main" id="{0F2D3D98-1705-609F-8967-9FF21FC98F77}"/>
              </a:ext>
            </a:extLst>
          </p:cNvPr>
          <p:cNvSpPr txBox="1"/>
          <p:nvPr/>
        </p:nvSpPr>
        <p:spPr>
          <a:xfrm>
            <a:off x="4585137" y="4492407"/>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3</a:t>
            </a:r>
            <a:endParaRPr sz="1800" b="1" dirty="0">
              <a:solidFill>
                <a:schemeClr val="accent6">
                  <a:lumMod val="75000"/>
                </a:schemeClr>
              </a:solidFill>
              <a:latin typeface="Poppins"/>
              <a:ea typeface="Poppins"/>
              <a:cs typeface="Poppins"/>
              <a:sym typeface="Poppins"/>
            </a:endParaRPr>
          </a:p>
        </p:txBody>
      </p:sp>
      <p:sp>
        <p:nvSpPr>
          <p:cNvPr id="167" name="Google Shape;1477;p46">
            <a:extLst>
              <a:ext uri="{FF2B5EF4-FFF2-40B4-BE49-F238E27FC236}">
                <a16:creationId xmlns:a16="http://schemas.microsoft.com/office/drawing/2014/main" id="{E204B1F7-7C74-285D-D61E-6DC936774894}"/>
              </a:ext>
            </a:extLst>
          </p:cNvPr>
          <p:cNvSpPr/>
          <p:nvPr/>
        </p:nvSpPr>
        <p:spPr>
          <a:xfrm>
            <a:off x="4584874" y="498047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14;p42">
            <a:hlinkClick r:id="rId10" action="ppaction://hlinksldjump"/>
            <a:extLst>
              <a:ext uri="{FF2B5EF4-FFF2-40B4-BE49-F238E27FC236}">
                <a16:creationId xmlns:a16="http://schemas.microsoft.com/office/drawing/2014/main" id="{17886552-26D0-9E9E-F8D7-FD620FF16F97}"/>
              </a:ext>
            </a:extLst>
          </p:cNvPr>
          <p:cNvSpPr txBox="1"/>
          <p:nvPr/>
        </p:nvSpPr>
        <p:spPr>
          <a:xfrm>
            <a:off x="3120645" y="4134200"/>
            <a:ext cx="7956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Methods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169" name="Google Shape;1383;p45">
            <a:extLst>
              <a:ext uri="{FF2B5EF4-FFF2-40B4-BE49-F238E27FC236}">
                <a16:creationId xmlns:a16="http://schemas.microsoft.com/office/drawing/2014/main" id="{02F6F08D-16E1-1073-3B25-BD2965E35AA1}"/>
              </a:ext>
            </a:extLst>
          </p:cNvPr>
          <p:cNvSpPr txBox="1">
            <a:spLocks/>
          </p:cNvSpPr>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0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3000"/>
              <a:buFont typeface="Poppins ExtraBold"/>
              <a:buNone/>
              <a:defRPr sz="3000" b="0" i="0" u="none" strike="noStrike" cap="none">
                <a:solidFill>
                  <a:schemeClr val="dk1"/>
                </a:solidFill>
                <a:latin typeface="Poppins ExtraBold"/>
                <a:ea typeface="Poppins ExtraBold"/>
                <a:cs typeface="Poppins ExtraBold"/>
                <a:sym typeface="Poppins ExtraBold"/>
              </a:defRPr>
            </a:lvl9pPr>
          </a:lstStyle>
          <a:p>
            <a:pPr algn="ctr"/>
            <a:r>
              <a:rPr lang="en-US" dirty="0">
                <a:solidFill>
                  <a:schemeClr val="bg1">
                    <a:lumMod val="25000"/>
                  </a:schemeClr>
                </a:solidFill>
              </a:rPr>
              <a:t>Methodology 2</a:t>
            </a:r>
          </a:p>
        </p:txBody>
      </p:sp>
      <p:sp>
        <p:nvSpPr>
          <p:cNvPr id="174" name="Google Shape;1282;p43">
            <a:extLst>
              <a:ext uri="{FF2B5EF4-FFF2-40B4-BE49-F238E27FC236}">
                <a16:creationId xmlns:a16="http://schemas.microsoft.com/office/drawing/2014/main" id="{FD5D97BE-FC4F-1652-84FA-B3191AB4E693}"/>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Architecture</a:t>
            </a:r>
          </a:p>
        </p:txBody>
      </p:sp>
      <p:sp>
        <p:nvSpPr>
          <p:cNvPr id="175" name="TextBox 174">
            <a:extLst>
              <a:ext uri="{FF2B5EF4-FFF2-40B4-BE49-F238E27FC236}">
                <a16:creationId xmlns:a16="http://schemas.microsoft.com/office/drawing/2014/main" id="{D8147A88-0506-559F-22F3-A2F189CE22B9}"/>
              </a:ext>
            </a:extLst>
          </p:cNvPr>
          <p:cNvSpPr txBox="1"/>
          <p:nvPr/>
        </p:nvSpPr>
        <p:spPr>
          <a:xfrm>
            <a:off x="544039" y="1763720"/>
            <a:ext cx="887727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dk2"/>
                </a:solidFill>
                <a:latin typeface="Libre Franklin"/>
                <a:sym typeface="Libre Franklin"/>
              </a:rPr>
              <a:t>Maximize ROUGE metric;</a:t>
            </a:r>
          </a:p>
          <a:p>
            <a:pPr marL="285750" indent="-285750">
              <a:buFont typeface="Arial" panose="020B0604020202020204" pitchFamily="34" charset="0"/>
              <a:buChar char="•"/>
            </a:pPr>
            <a:r>
              <a:rPr lang="en-US" dirty="0">
                <a:solidFill>
                  <a:schemeClr val="dk2"/>
                </a:solidFill>
                <a:latin typeface="Libre Franklin"/>
                <a:sym typeface="Libre Franklin"/>
              </a:rPr>
              <a:t>Use self-critical policy gradient training algorithm;</a:t>
            </a:r>
          </a:p>
          <a:p>
            <a:pPr marL="285750" indent="-285750">
              <a:buFont typeface="Arial" panose="020B0604020202020204" pitchFamily="34" charset="0"/>
              <a:buChar char="•"/>
            </a:pPr>
            <a:r>
              <a:rPr lang="en-US" dirty="0">
                <a:solidFill>
                  <a:schemeClr val="dk2"/>
                </a:solidFill>
                <a:latin typeface="Libre Franklin"/>
              </a:rPr>
              <a:t>We produce two separate output sequences at each training iteration:</a:t>
            </a:r>
          </a:p>
          <a:p>
            <a:pPr marL="342900" lvl="8" indent="-342900">
              <a:buClr>
                <a:schemeClr val="accent6">
                  <a:lumMod val="75000"/>
                </a:schemeClr>
              </a:buClr>
              <a:buFont typeface="+mj-lt"/>
              <a:buAutoNum type="arabicPeriod"/>
            </a:pPr>
            <a:r>
              <a:rPr lang="en-US" dirty="0">
                <a:solidFill>
                  <a:schemeClr val="accent6">
                    <a:lumMod val="75000"/>
                  </a:schemeClr>
                </a:solidFill>
                <a:latin typeface="Libre Franklin"/>
              </a:rPr>
              <a:t>Obtained by sampling from the probability distribution at each decoding time step</a:t>
            </a:r>
          </a:p>
          <a:p>
            <a:pPr marL="342900" lvl="8" indent="-342900">
              <a:buClr>
                <a:schemeClr val="accent6">
                  <a:lumMod val="75000"/>
                </a:schemeClr>
              </a:buClr>
              <a:buFont typeface="+mj-lt"/>
              <a:buAutoNum type="arabicPeriod"/>
            </a:pPr>
            <a:r>
              <a:rPr lang="en-US" dirty="0">
                <a:solidFill>
                  <a:schemeClr val="accent6">
                    <a:lumMod val="75000"/>
                  </a:schemeClr>
                </a:solidFill>
                <a:latin typeface="Libre Franklin"/>
              </a:rPr>
              <a:t>Obtained by maximizing the output probability distribution at each time step performing </a:t>
            </a:r>
          </a:p>
          <a:p>
            <a:pPr lvl="8">
              <a:buClr>
                <a:schemeClr val="accent6">
                  <a:lumMod val="75000"/>
                </a:schemeClr>
              </a:buClr>
            </a:pPr>
            <a:r>
              <a:rPr lang="en-US" dirty="0">
                <a:solidFill>
                  <a:schemeClr val="accent6">
                    <a:lumMod val="75000"/>
                  </a:schemeClr>
                </a:solidFill>
                <a:latin typeface="Libre Franklin"/>
              </a:rPr>
              <a:t>          a greedy search</a:t>
            </a:r>
          </a:p>
          <a:p>
            <a:pPr marL="285750" lvl="2" indent="-285750">
              <a:buFont typeface="Arial" panose="020B0604020202020204" pitchFamily="34" charset="0"/>
              <a:buChar char="•"/>
            </a:pPr>
            <a:r>
              <a:rPr lang="en-US" dirty="0">
                <a:solidFill>
                  <a:schemeClr val="dk2"/>
                </a:solidFill>
                <a:latin typeface="Libre Franklin"/>
              </a:rPr>
              <a:t>To better capture human-readability it is better to define a self-critic policy;</a:t>
            </a:r>
          </a:p>
          <a:p>
            <a:pPr marL="285750" lvl="2" indent="-285750">
              <a:buFont typeface="Arial" panose="020B0604020202020204" pitchFamily="34" charset="0"/>
              <a:buChar char="•"/>
            </a:pPr>
            <a:r>
              <a:rPr lang="en-US" dirty="0">
                <a:solidFill>
                  <a:schemeClr val="dk2"/>
                </a:solidFill>
                <a:latin typeface="Libre Franklin"/>
              </a:rPr>
              <a:t>The author optimizes the gradient of the expected reward by sampling from </a:t>
            </a:r>
          </a:p>
          <a:p>
            <a:pPr lvl="2"/>
            <a:r>
              <a:rPr lang="en-US" dirty="0">
                <a:solidFill>
                  <a:schemeClr val="dk2"/>
                </a:solidFill>
                <a:latin typeface="Libre Franklin"/>
              </a:rPr>
              <a:t>        the model during training and treating these as ground truth.</a:t>
            </a:r>
            <a:endParaRPr lang="en-US" dirty="0">
              <a:solidFill>
                <a:schemeClr val="dk2"/>
              </a:solidFill>
              <a:latin typeface="Libre Franklin"/>
              <a:sym typeface="Libre Franklin"/>
            </a:endParaRPr>
          </a:p>
        </p:txBody>
      </p:sp>
      <p:sp>
        <p:nvSpPr>
          <p:cNvPr id="35" name="Google Shape;514;p33">
            <a:hlinkClick r:id="rId15" action="ppaction://hlinksldjump"/>
            <a:extLst>
              <a:ext uri="{FF2B5EF4-FFF2-40B4-BE49-F238E27FC236}">
                <a16:creationId xmlns:a16="http://schemas.microsoft.com/office/drawing/2014/main" id="{D12EC0CF-644A-7A52-8E41-59BFD1716545}"/>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15" action="ppaction://hlinksldjump"/>
            <a:extLst>
              <a:ext uri="{FF2B5EF4-FFF2-40B4-BE49-F238E27FC236}">
                <a16:creationId xmlns:a16="http://schemas.microsoft.com/office/drawing/2014/main" id="{3248F4A2-46A4-D443-CD53-65F37E5E280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166554" y="4639604"/>
            <a:ext cx="274484" cy="2672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1951" name="Google Shape;1951;p52"/>
          <p:cNvGrpSpPr/>
          <p:nvPr/>
        </p:nvGrpSpPr>
        <p:grpSpPr>
          <a:xfrm>
            <a:off x="101721" y="4505825"/>
            <a:ext cx="8940558" cy="84600"/>
            <a:chOff x="155346" y="4358775"/>
            <a:chExt cx="8934304" cy="84600"/>
          </a:xfrm>
        </p:grpSpPr>
        <p:cxnSp>
          <p:nvCxnSpPr>
            <p:cNvPr id="1952" name="Google Shape;1952;p52"/>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953" name="Google Shape;1953;p52"/>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1861;p50">
            <a:extLst>
              <a:ext uri="{FF2B5EF4-FFF2-40B4-BE49-F238E27FC236}">
                <a16:creationId xmlns:a16="http://schemas.microsoft.com/office/drawing/2014/main" id="{88B27E12-99B0-863E-9D20-F8B0108633A2}"/>
              </a:ext>
            </a:extLst>
          </p:cNvPr>
          <p:cNvSpPr/>
          <p:nvPr/>
        </p:nvSpPr>
        <p:spPr>
          <a:xfrm>
            <a:off x="2600249" y="4084625"/>
            <a:ext cx="4008979"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967" name="Google Shape;1967;p52">
            <a:hlinkClick r:id="rId3" action="ppaction://hlinksldjump"/>
          </p:cNvPr>
          <p:cNvPicPr preferRelativeResize="0"/>
          <p:nvPr/>
        </p:nvPicPr>
        <p:blipFill rotWithShape="1">
          <a:blip r:embed="rId4">
            <a:alphaModFix/>
          </a:blip>
          <a:srcRect/>
          <a:stretch/>
        </p:blipFill>
        <p:spPr>
          <a:xfrm>
            <a:off x="881657" y="4626989"/>
            <a:ext cx="274320" cy="274320"/>
          </a:xfrm>
          <a:prstGeom prst="rect">
            <a:avLst/>
          </a:prstGeom>
          <a:noFill/>
          <a:ln>
            <a:noFill/>
          </a:ln>
        </p:spPr>
      </p:pic>
      <p:sp>
        <p:nvSpPr>
          <p:cNvPr id="1973" name="Google Shape;1973;p52">
            <a:hlinkClick r:id="rId5"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974" name="Google Shape;1974;p52">
            <a:hlinkClick r:id="rId5" action="ppaction://hlinksldjump"/>
          </p:cNvPr>
          <p:cNvPicPr preferRelativeResize="0"/>
          <p:nvPr/>
        </p:nvPicPr>
        <p:blipFill rotWithShape="1">
          <a:blip r:embed="rId6">
            <a:alphaModFix/>
          </a:blip>
          <a:srcRect t="2723" b="2723"/>
          <a:stretch/>
        </p:blipFill>
        <p:spPr>
          <a:xfrm>
            <a:off x="8016583" y="4656705"/>
            <a:ext cx="217200" cy="205362"/>
          </a:xfrm>
          <a:prstGeom prst="rect">
            <a:avLst/>
          </a:prstGeom>
          <a:noFill/>
          <a:ln>
            <a:noFill/>
          </a:ln>
        </p:spPr>
      </p:pic>
      <p:pic>
        <p:nvPicPr>
          <p:cNvPr id="1982" name="Google Shape;1982;p52">
            <a:hlinkClick r:id="rId7" action="ppaction://hlinksldjump"/>
          </p:cNvPr>
          <p:cNvPicPr preferRelativeResize="0"/>
          <p:nvPr/>
        </p:nvPicPr>
        <p:blipFill>
          <a:blip r:embed="rId8">
            <a:alphaModFix/>
          </a:blip>
          <a:stretch>
            <a:fillRect/>
          </a:stretch>
        </p:blipFill>
        <p:spPr>
          <a:xfrm>
            <a:off x="713224" y="585350"/>
            <a:ext cx="360887" cy="260251"/>
          </a:xfrm>
          <a:prstGeom prst="rect">
            <a:avLst/>
          </a:prstGeom>
          <a:noFill/>
          <a:ln>
            <a:noFill/>
          </a:ln>
        </p:spPr>
      </p:pic>
      <p:sp>
        <p:nvSpPr>
          <p:cNvPr id="1983" name="Google Shape;1983;p52">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18;p50">
            <a:extLst>
              <a:ext uri="{FF2B5EF4-FFF2-40B4-BE49-F238E27FC236}">
                <a16:creationId xmlns:a16="http://schemas.microsoft.com/office/drawing/2014/main" id="{01812F3E-FFDC-48C8-E3AC-29E0DA93A459}"/>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Result Analysis</a:t>
            </a:r>
            <a:endParaRPr dirty="0">
              <a:solidFill>
                <a:schemeClr val="bg1">
                  <a:lumMod val="25000"/>
                </a:schemeClr>
              </a:solidFill>
            </a:endParaRPr>
          </a:p>
        </p:txBody>
      </p:sp>
      <p:sp>
        <p:nvSpPr>
          <p:cNvPr id="258" name="Google Shape;1862;p50">
            <a:extLst>
              <a:ext uri="{FF2B5EF4-FFF2-40B4-BE49-F238E27FC236}">
                <a16:creationId xmlns:a16="http://schemas.microsoft.com/office/drawing/2014/main" id="{4AA6BFFD-26E9-B2C9-F364-18C4D3001D8B}"/>
              </a:ext>
            </a:extLst>
          </p:cNvPr>
          <p:cNvSpPr txBox="1"/>
          <p:nvPr/>
        </p:nvSpPr>
        <p:spPr>
          <a:xfrm>
            <a:off x="2592620" y="4134200"/>
            <a:ext cx="936681"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Results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259" name="Google Shape;1863;p50">
            <a:hlinkClick r:id="rId9" action="ppaction://hlinksldjump"/>
            <a:extLst>
              <a:ext uri="{FF2B5EF4-FFF2-40B4-BE49-F238E27FC236}">
                <a16:creationId xmlns:a16="http://schemas.microsoft.com/office/drawing/2014/main" id="{67FF9E60-1CE6-0236-3F45-FD430F4BF0AF}"/>
              </a:ext>
            </a:extLst>
          </p:cNvPr>
          <p:cNvSpPr txBox="1"/>
          <p:nvPr/>
        </p:nvSpPr>
        <p:spPr>
          <a:xfrm>
            <a:off x="3503192" y="4129400"/>
            <a:ext cx="99352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1</a:t>
            </a:r>
            <a:endParaRPr sz="1200" dirty="0">
              <a:solidFill>
                <a:schemeClr val="accent6">
                  <a:lumMod val="25000"/>
                </a:schemeClr>
              </a:solidFill>
              <a:latin typeface="Poppins ExtraBold"/>
              <a:ea typeface="Poppins ExtraBold"/>
              <a:cs typeface="Poppins ExtraBold"/>
              <a:sym typeface="Poppins ExtraBold"/>
            </a:endParaRPr>
          </a:p>
        </p:txBody>
      </p:sp>
      <p:sp>
        <p:nvSpPr>
          <p:cNvPr id="260" name="Google Shape;1864;p50">
            <a:hlinkClick r:id="rId3" action="ppaction://hlinksldjump"/>
            <a:extLst>
              <a:ext uri="{FF2B5EF4-FFF2-40B4-BE49-F238E27FC236}">
                <a16:creationId xmlns:a16="http://schemas.microsoft.com/office/drawing/2014/main" id="{1814C755-E311-9CF3-A358-BAA8A80F4286}"/>
              </a:ext>
            </a:extLst>
          </p:cNvPr>
          <p:cNvSpPr txBox="1"/>
          <p:nvPr/>
        </p:nvSpPr>
        <p:spPr>
          <a:xfrm>
            <a:off x="4511019" y="4134200"/>
            <a:ext cx="99347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Method 2</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261" name="Google Shape;1865;p50">
            <a:hlinkClick r:id="rId9" action="ppaction://hlinksldjump"/>
            <a:extLst>
              <a:ext uri="{FF2B5EF4-FFF2-40B4-BE49-F238E27FC236}">
                <a16:creationId xmlns:a16="http://schemas.microsoft.com/office/drawing/2014/main" id="{0A21590F-EF3B-A7CE-781A-823D54624527}"/>
              </a:ext>
            </a:extLst>
          </p:cNvPr>
          <p:cNvSpPr txBox="1"/>
          <p:nvPr/>
        </p:nvSpPr>
        <p:spPr>
          <a:xfrm>
            <a:off x="5544188" y="4134200"/>
            <a:ext cx="102534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Comparison</a:t>
            </a:r>
            <a:endParaRPr sz="1200" dirty="0">
              <a:solidFill>
                <a:schemeClr val="accent6">
                  <a:lumMod val="25000"/>
                </a:schemeClr>
              </a:solidFill>
              <a:latin typeface="Poppins ExtraBold"/>
              <a:ea typeface="Poppins ExtraBold"/>
              <a:cs typeface="Poppins ExtraBold"/>
              <a:sym typeface="Poppins ExtraBold"/>
            </a:endParaRPr>
          </a:p>
        </p:txBody>
      </p:sp>
      <p:cxnSp>
        <p:nvCxnSpPr>
          <p:cNvPr id="262" name="Google Shape;1866;p50">
            <a:extLst>
              <a:ext uri="{FF2B5EF4-FFF2-40B4-BE49-F238E27FC236}">
                <a16:creationId xmlns:a16="http://schemas.microsoft.com/office/drawing/2014/main" id="{8CDB6274-D801-3F21-38A0-6D297406E94D}"/>
              </a:ext>
            </a:extLst>
          </p:cNvPr>
          <p:cNvCxnSpPr/>
          <p:nvPr/>
        </p:nvCxnSpPr>
        <p:spPr>
          <a:xfrm>
            <a:off x="3477475" y="41294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263" name="Google Shape;1867;p50">
            <a:extLst>
              <a:ext uri="{FF2B5EF4-FFF2-40B4-BE49-F238E27FC236}">
                <a16:creationId xmlns:a16="http://schemas.microsoft.com/office/drawing/2014/main" id="{4D08CDC5-7B3A-767C-AA62-66FF7788766C}"/>
              </a:ext>
            </a:extLst>
          </p:cNvPr>
          <p:cNvCxnSpPr/>
          <p:nvPr/>
        </p:nvCxnSpPr>
        <p:spPr>
          <a:xfrm>
            <a:off x="4516569"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264" name="Google Shape;1868;p50">
            <a:extLst>
              <a:ext uri="{FF2B5EF4-FFF2-40B4-BE49-F238E27FC236}">
                <a16:creationId xmlns:a16="http://schemas.microsoft.com/office/drawing/2014/main" id="{2E1A37BB-17DB-F706-28C2-B79A3C58222F}"/>
              </a:ext>
            </a:extLst>
          </p:cNvPr>
          <p:cNvCxnSpPr/>
          <p:nvPr/>
        </p:nvCxnSpPr>
        <p:spPr>
          <a:xfrm>
            <a:off x="5470753"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267" name="Google Shape;2224;p53">
            <a:extLst>
              <a:ext uri="{FF2B5EF4-FFF2-40B4-BE49-F238E27FC236}">
                <a16:creationId xmlns:a16="http://schemas.microsoft.com/office/drawing/2014/main" id="{D95D1971-D5DA-15F3-020F-0A0C029D362C}"/>
              </a:ext>
            </a:extLst>
          </p:cNvPr>
          <p:cNvSpPr txBox="1"/>
          <p:nvPr/>
        </p:nvSpPr>
        <p:spPr>
          <a:xfrm>
            <a:off x="299246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68" name="Google Shape;2225;p53">
            <a:hlinkClick r:id="rId5" action="ppaction://hlinksldjump"/>
            <a:extLst>
              <a:ext uri="{FF2B5EF4-FFF2-40B4-BE49-F238E27FC236}">
                <a16:creationId xmlns:a16="http://schemas.microsoft.com/office/drawing/2014/main" id="{2BAED345-2A5A-5DE5-6FEF-6218E9FBFD70}"/>
              </a:ext>
            </a:extLst>
          </p:cNvPr>
          <p:cNvSpPr txBox="1"/>
          <p:nvPr/>
        </p:nvSpPr>
        <p:spPr>
          <a:xfrm>
            <a:off x="377995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69" name="Google Shape;2226;p53">
            <a:extLst>
              <a:ext uri="{FF2B5EF4-FFF2-40B4-BE49-F238E27FC236}">
                <a16:creationId xmlns:a16="http://schemas.microsoft.com/office/drawing/2014/main" id="{2B2AEF5E-303D-7E2E-F052-F557254FB2E5}"/>
              </a:ext>
            </a:extLst>
          </p:cNvPr>
          <p:cNvSpPr txBox="1"/>
          <p:nvPr/>
        </p:nvSpPr>
        <p:spPr>
          <a:xfrm>
            <a:off x="456958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70" name="Google Shape;2227;p53">
            <a:hlinkClick r:id="rId5" action="ppaction://hlinksldjump"/>
            <a:extLst>
              <a:ext uri="{FF2B5EF4-FFF2-40B4-BE49-F238E27FC236}">
                <a16:creationId xmlns:a16="http://schemas.microsoft.com/office/drawing/2014/main" id="{33DC2F53-E811-A557-15C4-525ED8B1BA41}"/>
              </a:ext>
            </a:extLst>
          </p:cNvPr>
          <p:cNvSpPr txBox="1"/>
          <p:nvPr/>
        </p:nvSpPr>
        <p:spPr>
          <a:xfrm>
            <a:off x="535684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271" name="Google Shape;2230;p53">
            <a:hlinkClick r:id="rId10" action="ppaction://hlinksldjump"/>
            <a:extLst>
              <a:ext uri="{FF2B5EF4-FFF2-40B4-BE49-F238E27FC236}">
                <a16:creationId xmlns:a16="http://schemas.microsoft.com/office/drawing/2014/main" id="{EFF87A63-B97F-7532-FE51-7E5D69412CB1}"/>
              </a:ext>
            </a:extLst>
          </p:cNvPr>
          <p:cNvSpPr txBox="1"/>
          <p:nvPr/>
        </p:nvSpPr>
        <p:spPr>
          <a:xfrm>
            <a:off x="2201850"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272" name="Google Shape;2239;p53">
            <a:hlinkClick r:id="rId11" action="ppaction://hlinksldjump"/>
            <a:extLst>
              <a:ext uri="{FF2B5EF4-FFF2-40B4-BE49-F238E27FC236}">
                <a16:creationId xmlns:a16="http://schemas.microsoft.com/office/drawing/2014/main" id="{2E08B104-C2CA-2D7C-9022-0E7186F6874D}"/>
              </a:ext>
            </a:extLst>
          </p:cNvPr>
          <p:cNvSpPr txBox="1"/>
          <p:nvPr/>
        </p:nvSpPr>
        <p:spPr>
          <a:xfrm>
            <a:off x="2991500"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273" name="Google Shape;2240;p53">
            <a:hlinkClick r:id="rId12" action="ppaction://hlinksldjump"/>
            <a:extLst>
              <a:ext uri="{FF2B5EF4-FFF2-40B4-BE49-F238E27FC236}">
                <a16:creationId xmlns:a16="http://schemas.microsoft.com/office/drawing/2014/main" id="{7489727C-9EAC-C7D3-1589-33151E3C96B4}"/>
              </a:ext>
            </a:extLst>
          </p:cNvPr>
          <p:cNvSpPr txBox="1"/>
          <p:nvPr/>
        </p:nvSpPr>
        <p:spPr>
          <a:xfrm>
            <a:off x="3779951" y="4498986"/>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274" name="Google Shape;2241;p53">
            <a:hlinkClick r:id="rId13" action="ppaction://hlinksldjump"/>
            <a:extLst>
              <a:ext uri="{FF2B5EF4-FFF2-40B4-BE49-F238E27FC236}">
                <a16:creationId xmlns:a16="http://schemas.microsoft.com/office/drawing/2014/main" id="{C8A27A2C-F6A7-2CAC-7709-AA5AB9E7F1C3}"/>
              </a:ext>
            </a:extLst>
          </p:cNvPr>
          <p:cNvSpPr txBox="1"/>
          <p:nvPr/>
        </p:nvSpPr>
        <p:spPr>
          <a:xfrm>
            <a:off x="456958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277" name="Google Shape;514;p33">
            <a:hlinkClick r:id="rId14" action="ppaction://hlinksldjump"/>
            <a:extLst>
              <a:ext uri="{FF2B5EF4-FFF2-40B4-BE49-F238E27FC236}">
                <a16:creationId xmlns:a16="http://schemas.microsoft.com/office/drawing/2014/main" id="{C2141BF6-B9F7-5488-5F87-7335B562A33D}"/>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278" name="Google Shape;1872;p50">
            <a:hlinkClick r:id="rId15" action="ppaction://hlinksldjump"/>
            <a:extLst>
              <a:ext uri="{FF2B5EF4-FFF2-40B4-BE49-F238E27FC236}">
                <a16:creationId xmlns:a16="http://schemas.microsoft.com/office/drawing/2014/main" id="{186BA5C9-5B81-FED4-15CE-7DCE682D0BBE}"/>
              </a:ext>
            </a:extLst>
          </p:cNvPr>
          <p:cNvSpPr txBox="1"/>
          <p:nvPr/>
        </p:nvSpPr>
        <p:spPr>
          <a:xfrm>
            <a:off x="5357396"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279" name="Google Shape;1887;p50">
            <a:extLst>
              <a:ext uri="{FF2B5EF4-FFF2-40B4-BE49-F238E27FC236}">
                <a16:creationId xmlns:a16="http://schemas.microsoft.com/office/drawing/2014/main" id="{6AB85738-74A8-C573-7012-7977691CFFF3}"/>
              </a:ext>
            </a:extLst>
          </p:cNvPr>
          <p:cNvSpPr txBox="1"/>
          <p:nvPr/>
        </p:nvSpPr>
        <p:spPr>
          <a:xfrm>
            <a:off x="5357396" y="4498175"/>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4</a:t>
            </a:r>
            <a:endParaRPr sz="1800" b="1" dirty="0">
              <a:solidFill>
                <a:schemeClr val="accent6">
                  <a:lumMod val="75000"/>
                </a:schemeClr>
              </a:solidFill>
              <a:latin typeface="Poppins"/>
              <a:ea typeface="Poppins"/>
              <a:cs typeface="Poppins"/>
              <a:sym typeface="Poppins"/>
            </a:endParaRPr>
          </a:p>
        </p:txBody>
      </p:sp>
      <p:sp>
        <p:nvSpPr>
          <p:cNvPr id="280" name="Google Shape;1888;p50">
            <a:extLst>
              <a:ext uri="{FF2B5EF4-FFF2-40B4-BE49-F238E27FC236}">
                <a16:creationId xmlns:a16="http://schemas.microsoft.com/office/drawing/2014/main" id="{DFF1364C-602D-C12B-8EF5-F8AF01E830D4}"/>
              </a:ext>
            </a:extLst>
          </p:cNvPr>
          <p:cNvSpPr/>
          <p:nvPr/>
        </p:nvSpPr>
        <p:spPr>
          <a:xfrm>
            <a:off x="5356880" y="4986241"/>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Text&#10;&#10;Description automatically generated">
            <a:extLst>
              <a:ext uri="{FF2B5EF4-FFF2-40B4-BE49-F238E27FC236}">
                <a16:creationId xmlns:a16="http://schemas.microsoft.com/office/drawing/2014/main" id="{9E127C22-4F5B-BFB9-6030-D523ED186396}"/>
              </a:ext>
            </a:extLst>
          </p:cNvPr>
          <p:cNvPicPr>
            <a:picLocks noChangeAspect="1"/>
          </p:cNvPicPr>
          <p:nvPr/>
        </p:nvPicPr>
        <p:blipFill>
          <a:blip r:embed="rId16"/>
          <a:stretch>
            <a:fillRect/>
          </a:stretch>
        </p:blipFill>
        <p:spPr>
          <a:xfrm>
            <a:off x="2804626" y="1109025"/>
            <a:ext cx="3529924" cy="2884300"/>
          </a:xfrm>
          <a:prstGeom prst="rect">
            <a:avLst/>
          </a:prstGeom>
        </p:spPr>
      </p:pic>
      <p:sp>
        <p:nvSpPr>
          <p:cNvPr id="34" name="Google Shape;514;p33">
            <a:hlinkClick r:id="rId17" action="ppaction://hlinksldjump"/>
            <a:extLst>
              <a:ext uri="{FF2B5EF4-FFF2-40B4-BE49-F238E27FC236}">
                <a16:creationId xmlns:a16="http://schemas.microsoft.com/office/drawing/2014/main" id="{E814592E-D8DF-BD8D-7379-8C3F19CC5397}"/>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5" name="Graphic 34" descr="Books with solid fill">
            <a:hlinkClick r:id="rId17" action="ppaction://hlinksldjump"/>
            <a:extLst>
              <a:ext uri="{FF2B5EF4-FFF2-40B4-BE49-F238E27FC236}">
                <a16:creationId xmlns:a16="http://schemas.microsoft.com/office/drawing/2014/main" id="{BF58BA26-B398-D5FB-B63B-4341E60683E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166554" y="4639604"/>
            <a:ext cx="274484" cy="2672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grpSp>
        <p:nvGrpSpPr>
          <p:cNvPr id="1898" name="Google Shape;1898;p51"/>
          <p:cNvGrpSpPr/>
          <p:nvPr/>
        </p:nvGrpSpPr>
        <p:grpSpPr>
          <a:xfrm>
            <a:off x="99309" y="4482286"/>
            <a:ext cx="8940558" cy="84600"/>
            <a:chOff x="155346" y="4358775"/>
            <a:chExt cx="8934304" cy="84600"/>
          </a:xfrm>
        </p:grpSpPr>
        <p:cxnSp>
          <p:nvCxnSpPr>
            <p:cNvPr id="1899" name="Google Shape;1899;p51"/>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900" name="Google Shape;1900;p51"/>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861;p50">
            <a:extLst>
              <a:ext uri="{FF2B5EF4-FFF2-40B4-BE49-F238E27FC236}">
                <a16:creationId xmlns:a16="http://schemas.microsoft.com/office/drawing/2014/main" id="{C6EA51AC-622E-6955-D7CF-7A0809E37524}"/>
              </a:ext>
            </a:extLst>
          </p:cNvPr>
          <p:cNvSpPr/>
          <p:nvPr/>
        </p:nvSpPr>
        <p:spPr>
          <a:xfrm>
            <a:off x="2600249" y="4084625"/>
            <a:ext cx="4008979"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txBox="1"/>
          <p:nvPr/>
        </p:nvSpPr>
        <p:spPr>
          <a:xfrm>
            <a:off x="2992460" y="4489660"/>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910" name="Google Shape;1910;p51">
            <a:hlinkClick r:id="rId3" action="ppaction://hlinksldjump"/>
          </p:cNvPr>
          <p:cNvSpPr txBox="1"/>
          <p:nvPr/>
        </p:nvSpPr>
        <p:spPr>
          <a:xfrm>
            <a:off x="3779951" y="4489660"/>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911" name="Google Shape;1911;p51"/>
          <p:cNvSpPr txBox="1"/>
          <p:nvPr/>
        </p:nvSpPr>
        <p:spPr>
          <a:xfrm>
            <a:off x="4569588" y="4489660"/>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912" name="Google Shape;1912;p51">
            <a:hlinkClick r:id="rId3" action="ppaction://hlinksldjump"/>
          </p:cNvPr>
          <p:cNvSpPr txBox="1"/>
          <p:nvPr/>
        </p:nvSpPr>
        <p:spPr>
          <a:xfrm>
            <a:off x="5356844" y="4489660"/>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1913" name="Google Shape;1913;p51">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914" name="Google Shape;1914;p51">
            <a:hlinkClick r:id="rId3" action="ppaction://hlinksldjump"/>
          </p:cNvPr>
          <p:cNvPicPr preferRelativeResize="0"/>
          <p:nvPr/>
        </p:nvPicPr>
        <p:blipFill rotWithShape="1">
          <a:blip r:embed="rId4">
            <a:alphaModFix/>
          </a:blip>
          <a:srcRect/>
          <a:stretch/>
        </p:blipFill>
        <p:spPr>
          <a:xfrm>
            <a:off x="881657" y="4626989"/>
            <a:ext cx="274320" cy="274320"/>
          </a:xfrm>
          <a:prstGeom prst="rect">
            <a:avLst/>
          </a:prstGeom>
          <a:noFill/>
          <a:ln>
            <a:noFill/>
          </a:ln>
        </p:spPr>
      </p:pic>
      <p:sp>
        <p:nvSpPr>
          <p:cNvPr id="1915" name="Google Shape;1915;p51">
            <a:hlinkClick r:id="rId5" action="ppaction://hlinksldjump"/>
          </p:cNvPr>
          <p:cNvSpPr txBox="1"/>
          <p:nvPr/>
        </p:nvSpPr>
        <p:spPr>
          <a:xfrm>
            <a:off x="2201850" y="4489660"/>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920" name="Google Shape;1920;p51">
            <a:hlinkClick r:id="rId6"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921" name="Google Shape;1921;p51">
            <a:hlinkClick r:id="rId6" action="ppaction://hlinksldjump"/>
          </p:cNvPr>
          <p:cNvPicPr preferRelativeResize="0"/>
          <p:nvPr/>
        </p:nvPicPr>
        <p:blipFill rotWithShape="1">
          <a:blip r:embed="rId7">
            <a:alphaModFix/>
          </a:blip>
          <a:srcRect t="2723" b="2723"/>
          <a:stretch/>
        </p:blipFill>
        <p:spPr>
          <a:xfrm>
            <a:off x="8016583" y="4656705"/>
            <a:ext cx="217200" cy="205362"/>
          </a:xfrm>
          <a:prstGeom prst="rect">
            <a:avLst/>
          </a:prstGeom>
          <a:noFill/>
          <a:ln>
            <a:noFill/>
          </a:ln>
        </p:spPr>
      </p:pic>
      <p:sp>
        <p:nvSpPr>
          <p:cNvPr id="1924" name="Google Shape;1924;p51">
            <a:hlinkClick r:id="rId8" action="ppaction://hlinksldjump"/>
          </p:cNvPr>
          <p:cNvSpPr txBox="1"/>
          <p:nvPr/>
        </p:nvSpPr>
        <p:spPr>
          <a:xfrm>
            <a:off x="2991500" y="4489660"/>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925" name="Google Shape;1925;p51">
            <a:hlinkClick r:id="rId9" action="ppaction://hlinksldjump"/>
          </p:cNvPr>
          <p:cNvSpPr txBox="1"/>
          <p:nvPr/>
        </p:nvSpPr>
        <p:spPr>
          <a:xfrm>
            <a:off x="3779951" y="4489660"/>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926" name="Google Shape;1926;p51">
            <a:hlinkClick r:id="rId10" action="ppaction://hlinksldjump"/>
          </p:cNvPr>
          <p:cNvSpPr txBox="1"/>
          <p:nvPr/>
        </p:nvSpPr>
        <p:spPr>
          <a:xfrm>
            <a:off x="4569588" y="4489660"/>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pic>
        <p:nvPicPr>
          <p:cNvPr id="1929" name="Google Shape;1929;p51">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930" name="Google Shape;1930;p51">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1">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18;p50">
            <a:extLst>
              <a:ext uri="{FF2B5EF4-FFF2-40B4-BE49-F238E27FC236}">
                <a16:creationId xmlns:a16="http://schemas.microsoft.com/office/drawing/2014/main" id="{46749702-1EDB-7B7F-47C4-9C7E74E76EC5}"/>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Result Analysis</a:t>
            </a:r>
            <a:endParaRPr dirty="0">
              <a:solidFill>
                <a:schemeClr val="bg1">
                  <a:lumMod val="25000"/>
                </a:schemeClr>
              </a:solidFill>
            </a:endParaRPr>
          </a:p>
        </p:txBody>
      </p:sp>
      <p:sp>
        <p:nvSpPr>
          <p:cNvPr id="52" name="Google Shape;1862;p50">
            <a:extLst>
              <a:ext uri="{FF2B5EF4-FFF2-40B4-BE49-F238E27FC236}">
                <a16:creationId xmlns:a16="http://schemas.microsoft.com/office/drawing/2014/main" id="{F9565214-7CD2-DB14-16D1-D7B7FFA1E9D6}"/>
              </a:ext>
            </a:extLst>
          </p:cNvPr>
          <p:cNvSpPr txBox="1"/>
          <p:nvPr/>
        </p:nvSpPr>
        <p:spPr>
          <a:xfrm>
            <a:off x="2592620" y="4134200"/>
            <a:ext cx="936681"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rPr>
              <a:t>Results</a:t>
            </a:r>
            <a:endParaRPr sz="1200" dirty="0">
              <a:solidFill>
                <a:schemeClr val="accent6">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3" name="Google Shape;1863;p50">
            <a:hlinkClick r:id="rId3" action="ppaction://hlinksldjump"/>
            <a:extLst>
              <a:ext uri="{FF2B5EF4-FFF2-40B4-BE49-F238E27FC236}">
                <a16:creationId xmlns:a16="http://schemas.microsoft.com/office/drawing/2014/main" id="{5A2CE4A3-C35C-F573-FFE7-1D0C3705279A}"/>
              </a:ext>
            </a:extLst>
          </p:cNvPr>
          <p:cNvSpPr txBox="1"/>
          <p:nvPr/>
        </p:nvSpPr>
        <p:spPr>
          <a:xfrm>
            <a:off x="3503192" y="4129400"/>
            <a:ext cx="99352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1</a:t>
            </a:r>
            <a:endParaRPr sz="1200" dirty="0">
              <a:solidFill>
                <a:schemeClr val="accent6">
                  <a:lumMod val="25000"/>
                </a:schemeClr>
              </a:solidFill>
              <a:latin typeface="Poppins ExtraBold"/>
              <a:ea typeface="Poppins ExtraBold"/>
              <a:cs typeface="Poppins ExtraBold"/>
              <a:sym typeface="Poppins ExtraBold"/>
            </a:endParaRPr>
          </a:p>
        </p:txBody>
      </p:sp>
      <p:sp>
        <p:nvSpPr>
          <p:cNvPr id="54" name="Google Shape;1864;p50">
            <a:hlinkClick r:id="rId13" action="ppaction://hlinksldjump"/>
            <a:extLst>
              <a:ext uri="{FF2B5EF4-FFF2-40B4-BE49-F238E27FC236}">
                <a16:creationId xmlns:a16="http://schemas.microsoft.com/office/drawing/2014/main" id="{E576A310-1CEC-782B-1200-CF9E5A0F70F1}"/>
              </a:ext>
            </a:extLst>
          </p:cNvPr>
          <p:cNvSpPr txBox="1"/>
          <p:nvPr/>
        </p:nvSpPr>
        <p:spPr>
          <a:xfrm>
            <a:off x="4511019" y="4134200"/>
            <a:ext cx="99347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2</a:t>
            </a:r>
            <a:endParaRPr sz="1200" dirty="0">
              <a:solidFill>
                <a:schemeClr val="accent6">
                  <a:lumMod val="25000"/>
                </a:schemeClr>
              </a:solidFill>
              <a:latin typeface="Poppins ExtraBold"/>
              <a:ea typeface="Poppins ExtraBold"/>
              <a:cs typeface="Poppins ExtraBold"/>
              <a:sym typeface="Poppins ExtraBold"/>
            </a:endParaRPr>
          </a:p>
        </p:txBody>
      </p:sp>
      <p:sp>
        <p:nvSpPr>
          <p:cNvPr id="55" name="Google Shape;1865;p50">
            <a:extLst>
              <a:ext uri="{FF2B5EF4-FFF2-40B4-BE49-F238E27FC236}">
                <a16:creationId xmlns:a16="http://schemas.microsoft.com/office/drawing/2014/main" id="{F102B86E-5569-3207-4FC4-A9927DAEF153}"/>
              </a:ext>
            </a:extLst>
          </p:cNvPr>
          <p:cNvSpPr txBox="1"/>
          <p:nvPr/>
        </p:nvSpPr>
        <p:spPr>
          <a:xfrm>
            <a:off x="5544188" y="4134200"/>
            <a:ext cx="1025342"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rPr>
              <a:t>Comparison</a:t>
            </a:r>
            <a:endParaRPr sz="1200" dirty="0">
              <a:solidFill>
                <a:schemeClr val="accent6">
                  <a:lumMod val="25000"/>
                </a:schemeClr>
              </a:solidFill>
              <a:latin typeface="Poppins" panose="00000500000000000000" pitchFamily="2" charset="0"/>
              <a:ea typeface="Poppins ExtraBold"/>
              <a:cs typeface="Poppins" panose="00000500000000000000" pitchFamily="2" charset="0"/>
              <a:sym typeface="Poppins ExtraBold"/>
            </a:endParaRPr>
          </a:p>
        </p:txBody>
      </p:sp>
      <p:cxnSp>
        <p:nvCxnSpPr>
          <p:cNvPr id="56" name="Google Shape;1866;p50">
            <a:extLst>
              <a:ext uri="{FF2B5EF4-FFF2-40B4-BE49-F238E27FC236}">
                <a16:creationId xmlns:a16="http://schemas.microsoft.com/office/drawing/2014/main" id="{34A6BC18-1B62-73CA-C565-F1DF8C34E64C}"/>
              </a:ext>
            </a:extLst>
          </p:cNvPr>
          <p:cNvCxnSpPr/>
          <p:nvPr/>
        </p:nvCxnSpPr>
        <p:spPr>
          <a:xfrm>
            <a:off x="3477475" y="41294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57" name="Google Shape;1867;p50">
            <a:extLst>
              <a:ext uri="{FF2B5EF4-FFF2-40B4-BE49-F238E27FC236}">
                <a16:creationId xmlns:a16="http://schemas.microsoft.com/office/drawing/2014/main" id="{15F410C8-A118-4E61-6D13-1CF5076DE895}"/>
              </a:ext>
            </a:extLst>
          </p:cNvPr>
          <p:cNvCxnSpPr/>
          <p:nvPr/>
        </p:nvCxnSpPr>
        <p:spPr>
          <a:xfrm>
            <a:off x="4516569"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58" name="Google Shape;1868;p50">
            <a:extLst>
              <a:ext uri="{FF2B5EF4-FFF2-40B4-BE49-F238E27FC236}">
                <a16:creationId xmlns:a16="http://schemas.microsoft.com/office/drawing/2014/main" id="{5DA95A94-D938-1D62-FB5A-E1FBEDA14B06}"/>
              </a:ext>
            </a:extLst>
          </p:cNvPr>
          <p:cNvCxnSpPr/>
          <p:nvPr/>
        </p:nvCxnSpPr>
        <p:spPr>
          <a:xfrm>
            <a:off x="5470753"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59" name="Google Shape;514;p33">
            <a:hlinkClick r:id="rId14" action="ppaction://hlinksldjump"/>
            <a:extLst>
              <a:ext uri="{FF2B5EF4-FFF2-40B4-BE49-F238E27FC236}">
                <a16:creationId xmlns:a16="http://schemas.microsoft.com/office/drawing/2014/main" id="{0E556F71-A656-06F9-63C0-2F8505D8C892}"/>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60" name="Google Shape;1872;p50">
            <a:hlinkClick r:id="rId15" action="ppaction://hlinksldjump"/>
            <a:extLst>
              <a:ext uri="{FF2B5EF4-FFF2-40B4-BE49-F238E27FC236}">
                <a16:creationId xmlns:a16="http://schemas.microsoft.com/office/drawing/2014/main" id="{EFCB1C70-90D5-3E35-4DF2-358DC421CE55}"/>
              </a:ext>
            </a:extLst>
          </p:cNvPr>
          <p:cNvSpPr txBox="1"/>
          <p:nvPr/>
        </p:nvSpPr>
        <p:spPr>
          <a:xfrm>
            <a:off x="5357396" y="44981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61" name="Google Shape;1887;p50">
            <a:extLst>
              <a:ext uri="{FF2B5EF4-FFF2-40B4-BE49-F238E27FC236}">
                <a16:creationId xmlns:a16="http://schemas.microsoft.com/office/drawing/2014/main" id="{685887A6-D1E6-B485-A6CE-9E1F61E7471D}"/>
              </a:ext>
            </a:extLst>
          </p:cNvPr>
          <p:cNvSpPr txBox="1"/>
          <p:nvPr/>
        </p:nvSpPr>
        <p:spPr>
          <a:xfrm>
            <a:off x="5357396" y="4498175"/>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4</a:t>
            </a:r>
            <a:endParaRPr sz="1800" b="1" dirty="0">
              <a:solidFill>
                <a:schemeClr val="accent6">
                  <a:lumMod val="75000"/>
                </a:schemeClr>
              </a:solidFill>
              <a:latin typeface="Poppins"/>
              <a:ea typeface="Poppins"/>
              <a:cs typeface="Poppins"/>
              <a:sym typeface="Poppins"/>
            </a:endParaRPr>
          </a:p>
        </p:txBody>
      </p:sp>
      <p:sp>
        <p:nvSpPr>
          <p:cNvPr id="62" name="Google Shape;1888;p50">
            <a:extLst>
              <a:ext uri="{FF2B5EF4-FFF2-40B4-BE49-F238E27FC236}">
                <a16:creationId xmlns:a16="http://schemas.microsoft.com/office/drawing/2014/main" id="{0D34CA74-6146-3C2E-28D0-6D86811C9060}"/>
              </a:ext>
            </a:extLst>
          </p:cNvPr>
          <p:cNvSpPr/>
          <p:nvPr/>
        </p:nvSpPr>
        <p:spPr>
          <a:xfrm>
            <a:off x="5356880" y="4986241"/>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82;p43">
            <a:extLst>
              <a:ext uri="{FF2B5EF4-FFF2-40B4-BE49-F238E27FC236}">
                <a16:creationId xmlns:a16="http://schemas.microsoft.com/office/drawing/2014/main" id="{2A890807-03BB-78D9-7AF1-FC646D399AF5}"/>
              </a:ext>
            </a:extLst>
          </p:cNvPr>
          <p:cNvSpPr txBox="1">
            <a:spLocks/>
          </p:cNvSpPr>
          <p:nvPr/>
        </p:nvSpPr>
        <p:spPr>
          <a:xfrm>
            <a:off x="691940" y="79061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2800"/>
              <a:buFont typeface="Poppins ExtraBold"/>
              <a:buNone/>
              <a:defRPr sz="2800" b="0" i="0" u="none" strike="noStrike" cap="none">
                <a:solidFill>
                  <a:schemeClr val="dk1"/>
                </a:solidFill>
                <a:latin typeface="Poppins ExtraBold"/>
                <a:ea typeface="Poppins ExtraBold"/>
                <a:cs typeface="Poppins ExtraBold"/>
                <a:sym typeface="Poppins ExtraBold"/>
              </a:defRPr>
            </a:lvl9pPr>
          </a:lstStyle>
          <a:p>
            <a:r>
              <a:rPr lang="en-US" sz="1800" dirty="0">
                <a:solidFill>
                  <a:schemeClr val="accent6">
                    <a:lumMod val="75000"/>
                  </a:schemeClr>
                </a:solidFill>
              </a:rPr>
              <a:t>Method 1 </a:t>
            </a:r>
            <a:r>
              <a:rPr lang="en-US" sz="1800" i="1" dirty="0">
                <a:solidFill>
                  <a:schemeClr val="accent6">
                    <a:lumMod val="75000"/>
                  </a:schemeClr>
                </a:solidFill>
              </a:rPr>
              <a:t>vs</a:t>
            </a:r>
            <a:r>
              <a:rPr lang="en-US" sz="1800" dirty="0">
                <a:solidFill>
                  <a:schemeClr val="accent6">
                    <a:lumMod val="75000"/>
                  </a:schemeClr>
                </a:solidFill>
              </a:rPr>
              <a:t> Method 2</a:t>
            </a:r>
          </a:p>
        </p:txBody>
      </p:sp>
      <p:sp>
        <p:nvSpPr>
          <p:cNvPr id="66" name="TextBox 65">
            <a:extLst>
              <a:ext uri="{FF2B5EF4-FFF2-40B4-BE49-F238E27FC236}">
                <a16:creationId xmlns:a16="http://schemas.microsoft.com/office/drawing/2014/main" id="{38E08F19-23FA-AC37-DEF0-E972BC8A59B5}"/>
              </a:ext>
            </a:extLst>
          </p:cNvPr>
          <p:cNvSpPr txBox="1"/>
          <p:nvPr/>
        </p:nvSpPr>
        <p:spPr>
          <a:xfrm>
            <a:off x="447801" y="1853806"/>
            <a:ext cx="8877270" cy="5232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dk2"/>
                </a:solidFill>
                <a:latin typeface="Libre Franklin"/>
                <a:sym typeface="Libre Franklin"/>
              </a:rPr>
              <a:t>Highly specific summaries (RL) vs Repetitive and General (Seq2Seq)</a:t>
            </a:r>
          </a:p>
          <a:p>
            <a:pPr marL="285750" indent="-285750">
              <a:buFont typeface="Arial" panose="020B0604020202020204" pitchFamily="34" charset="0"/>
              <a:buChar char="•"/>
            </a:pPr>
            <a:r>
              <a:rPr lang="en-US" dirty="0">
                <a:solidFill>
                  <a:schemeClr val="dk2"/>
                </a:solidFill>
                <a:latin typeface="Libre Franklin"/>
                <a:sym typeface="Libre Franklin"/>
              </a:rPr>
              <a:t>Datasets changes: </a:t>
            </a:r>
          </a:p>
        </p:txBody>
      </p:sp>
      <p:sp>
        <p:nvSpPr>
          <p:cNvPr id="68" name="Google Shape;2195;p53">
            <a:extLst>
              <a:ext uri="{FF2B5EF4-FFF2-40B4-BE49-F238E27FC236}">
                <a16:creationId xmlns:a16="http://schemas.microsoft.com/office/drawing/2014/main" id="{25FAE2AF-E4CA-89FF-51EE-72C43A54C354}"/>
              </a:ext>
            </a:extLst>
          </p:cNvPr>
          <p:cNvSpPr/>
          <p:nvPr/>
        </p:nvSpPr>
        <p:spPr>
          <a:xfrm>
            <a:off x="2201850" y="2535560"/>
            <a:ext cx="1719300" cy="420600"/>
          </a:xfrm>
          <a:prstGeom prst="roundRect">
            <a:avLst>
              <a:gd name="adj" fmla="val 29267"/>
            </a:avLst>
          </a:prstGeom>
          <a:solidFill>
            <a:schemeClr val="accent6">
              <a:lumMod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solidFill>
                  <a:schemeClr val="lt2"/>
                </a:solidFill>
                <a:latin typeface="Poppins ExtraBold"/>
                <a:ea typeface="Poppins ExtraBold"/>
                <a:cs typeface="Poppins ExtraBold"/>
                <a:sym typeface="Poppins ExtraBold"/>
              </a:rPr>
              <a:t>Amazon</a:t>
            </a:r>
            <a:endParaRPr sz="1800" i="1" dirty="0">
              <a:solidFill>
                <a:schemeClr val="lt2"/>
              </a:solidFill>
              <a:latin typeface="Poppins ExtraBold"/>
              <a:ea typeface="Poppins ExtraBold"/>
              <a:cs typeface="Poppins ExtraBold"/>
              <a:sym typeface="Poppins ExtraBold"/>
            </a:endParaRPr>
          </a:p>
        </p:txBody>
      </p:sp>
      <p:sp>
        <p:nvSpPr>
          <p:cNvPr id="69" name="Google Shape;2195;p53">
            <a:extLst>
              <a:ext uri="{FF2B5EF4-FFF2-40B4-BE49-F238E27FC236}">
                <a16:creationId xmlns:a16="http://schemas.microsoft.com/office/drawing/2014/main" id="{5EBA881A-C883-D54C-905E-7B955BF0A6F5}"/>
              </a:ext>
            </a:extLst>
          </p:cNvPr>
          <p:cNvSpPr/>
          <p:nvPr/>
        </p:nvSpPr>
        <p:spPr>
          <a:xfrm>
            <a:off x="5265262" y="2535560"/>
            <a:ext cx="1719300" cy="420600"/>
          </a:xfrm>
          <a:prstGeom prst="roundRect">
            <a:avLst>
              <a:gd name="adj" fmla="val 29267"/>
            </a:avLst>
          </a:prstGeom>
          <a:solidFill>
            <a:schemeClr val="accent6">
              <a:lumMod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solidFill>
                  <a:schemeClr val="lt2"/>
                </a:solidFill>
                <a:latin typeface="Poppins ExtraBold"/>
                <a:ea typeface="Poppins ExtraBold"/>
                <a:cs typeface="Poppins ExtraBold"/>
                <a:sym typeface="Poppins ExtraBold"/>
              </a:rPr>
              <a:t>Gigaword</a:t>
            </a:r>
            <a:endParaRPr sz="1800" i="1" dirty="0">
              <a:solidFill>
                <a:schemeClr val="lt2"/>
              </a:solidFill>
              <a:latin typeface="Poppins ExtraBold"/>
              <a:ea typeface="Poppins ExtraBold"/>
              <a:cs typeface="Poppins ExtraBold"/>
              <a:sym typeface="Poppins ExtraBold"/>
            </a:endParaRPr>
          </a:p>
        </p:txBody>
      </p:sp>
      <p:sp>
        <p:nvSpPr>
          <p:cNvPr id="70" name="Google Shape;2201;p53">
            <a:extLst>
              <a:ext uri="{FF2B5EF4-FFF2-40B4-BE49-F238E27FC236}">
                <a16:creationId xmlns:a16="http://schemas.microsoft.com/office/drawing/2014/main" id="{939005FB-8755-F486-95BB-62924215591F}"/>
              </a:ext>
            </a:extLst>
          </p:cNvPr>
          <p:cNvSpPr/>
          <p:nvPr/>
        </p:nvSpPr>
        <p:spPr>
          <a:xfrm>
            <a:off x="2201850" y="3054110"/>
            <a:ext cx="1719300" cy="31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dk2"/>
                </a:solidFill>
                <a:latin typeface="Libre Franklin"/>
                <a:ea typeface="Libre Franklin"/>
                <a:cs typeface="Libre Franklin"/>
                <a:sym typeface="Libre Franklin"/>
              </a:rPr>
              <a:t>Review</a:t>
            </a:r>
            <a:endParaRPr sz="1500" dirty="0">
              <a:solidFill>
                <a:schemeClr val="dk2"/>
              </a:solidFill>
              <a:latin typeface="Libre Franklin"/>
              <a:ea typeface="Libre Franklin"/>
              <a:cs typeface="Libre Franklin"/>
              <a:sym typeface="Libre Franklin"/>
            </a:endParaRPr>
          </a:p>
        </p:txBody>
      </p:sp>
      <p:sp>
        <p:nvSpPr>
          <p:cNvPr id="71" name="Google Shape;2201;p53">
            <a:extLst>
              <a:ext uri="{FF2B5EF4-FFF2-40B4-BE49-F238E27FC236}">
                <a16:creationId xmlns:a16="http://schemas.microsoft.com/office/drawing/2014/main" id="{5D698045-1B83-BC51-46C7-929E655F8DA7}"/>
              </a:ext>
            </a:extLst>
          </p:cNvPr>
          <p:cNvSpPr/>
          <p:nvPr/>
        </p:nvSpPr>
        <p:spPr>
          <a:xfrm>
            <a:off x="2201850" y="3493411"/>
            <a:ext cx="1719300" cy="31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dk2"/>
                </a:solidFill>
                <a:latin typeface="Libre Franklin"/>
                <a:ea typeface="Libre Franklin"/>
                <a:cs typeface="Libre Franklin"/>
                <a:sym typeface="Libre Franklin"/>
              </a:rPr>
              <a:t>Subjective</a:t>
            </a:r>
            <a:endParaRPr sz="1500" dirty="0">
              <a:solidFill>
                <a:schemeClr val="dk2"/>
              </a:solidFill>
              <a:latin typeface="Libre Franklin"/>
              <a:ea typeface="Libre Franklin"/>
              <a:cs typeface="Libre Franklin"/>
              <a:sym typeface="Libre Franklin"/>
            </a:endParaRPr>
          </a:p>
        </p:txBody>
      </p:sp>
      <p:sp>
        <p:nvSpPr>
          <p:cNvPr id="72" name="Google Shape;2201;p53">
            <a:extLst>
              <a:ext uri="{FF2B5EF4-FFF2-40B4-BE49-F238E27FC236}">
                <a16:creationId xmlns:a16="http://schemas.microsoft.com/office/drawing/2014/main" id="{3F836F36-1C67-07B1-9520-2D2448BC22DD}"/>
              </a:ext>
            </a:extLst>
          </p:cNvPr>
          <p:cNvSpPr/>
          <p:nvPr/>
        </p:nvSpPr>
        <p:spPr>
          <a:xfrm>
            <a:off x="5265262" y="3068072"/>
            <a:ext cx="1719300" cy="31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dk2"/>
                </a:solidFill>
                <a:latin typeface="Libre Franklin"/>
                <a:ea typeface="Libre Franklin"/>
                <a:cs typeface="Libre Franklin"/>
                <a:sym typeface="Libre Franklin"/>
              </a:rPr>
              <a:t>News article</a:t>
            </a:r>
            <a:endParaRPr sz="1500" dirty="0">
              <a:solidFill>
                <a:schemeClr val="dk2"/>
              </a:solidFill>
              <a:latin typeface="Libre Franklin"/>
              <a:ea typeface="Libre Franklin"/>
              <a:cs typeface="Libre Franklin"/>
              <a:sym typeface="Libre Franklin"/>
            </a:endParaRPr>
          </a:p>
        </p:txBody>
      </p:sp>
      <p:sp>
        <p:nvSpPr>
          <p:cNvPr id="73" name="Google Shape;2201;p53">
            <a:extLst>
              <a:ext uri="{FF2B5EF4-FFF2-40B4-BE49-F238E27FC236}">
                <a16:creationId xmlns:a16="http://schemas.microsoft.com/office/drawing/2014/main" id="{074FA88B-8C28-2EC9-9763-DC7660D7B10E}"/>
              </a:ext>
            </a:extLst>
          </p:cNvPr>
          <p:cNvSpPr/>
          <p:nvPr/>
        </p:nvSpPr>
        <p:spPr>
          <a:xfrm>
            <a:off x="5265262" y="3502737"/>
            <a:ext cx="1719300" cy="31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dk2"/>
                </a:solidFill>
                <a:latin typeface="Libre Franklin"/>
                <a:ea typeface="Libre Franklin"/>
                <a:cs typeface="Libre Franklin"/>
                <a:sym typeface="Libre Franklin"/>
              </a:rPr>
              <a:t>Objective</a:t>
            </a:r>
            <a:endParaRPr sz="1500" dirty="0">
              <a:solidFill>
                <a:schemeClr val="dk2"/>
              </a:solidFill>
              <a:latin typeface="Libre Franklin"/>
              <a:ea typeface="Libre Franklin"/>
              <a:cs typeface="Libre Franklin"/>
              <a:sym typeface="Libre Franklin"/>
            </a:endParaRPr>
          </a:p>
        </p:txBody>
      </p:sp>
      <p:sp>
        <p:nvSpPr>
          <p:cNvPr id="41" name="Google Shape;514;p33">
            <a:hlinkClick r:id="rId16" action="ppaction://hlinksldjump"/>
            <a:extLst>
              <a:ext uri="{FF2B5EF4-FFF2-40B4-BE49-F238E27FC236}">
                <a16:creationId xmlns:a16="http://schemas.microsoft.com/office/drawing/2014/main" id="{B99E4671-AF32-4007-773B-2BFD2F332E8E}"/>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42" name="Graphic 41" descr="Books with solid fill">
            <a:hlinkClick r:id="rId16" action="ppaction://hlinksldjump"/>
            <a:extLst>
              <a:ext uri="{FF2B5EF4-FFF2-40B4-BE49-F238E27FC236}">
                <a16:creationId xmlns:a16="http://schemas.microsoft.com/office/drawing/2014/main" id="{FF9A1DAA-D4F0-8088-D984-42648EECD0C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61" name="Google Shape;514;p33">
            <a:hlinkClick r:id="rId3" action="ppaction://hlinksldjump"/>
            <a:extLst>
              <a:ext uri="{FF2B5EF4-FFF2-40B4-BE49-F238E27FC236}">
                <a16:creationId xmlns:a16="http://schemas.microsoft.com/office/drawing/2014/main" id="{3D3C2A1F-7011-2F39-CD05-336645652493}"/>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bg1">
                  <a:lumMod val="25000"/>
                </a:schemeClr>
              </a:solidFill>
              <a:latin typeface="Poppins"/>
              <a:cs typeface="Poppins"/>
              <a:sym typeface="Poppins"/>
            </a:endParaRPr>
          </a:p>
        </p:txBody>
      </p:sp>
      <p:grpSp>
        <p:nvGrpSpPr>
          <p:cNvPr id="2251" name="Google Shape;2251;p54"/>
          <p:cNvGrpSpPr/>
          <p:nvPr/>
        </p:nvGrpSpPr>
        <p:grpSpPr>
          <a:xfrm>
            <a:off x="270750" y="253149"/>
            <a:ext cx="8627325" cy="3610226"/>
            <a:chOff x="270750" y="253149"/>
            <a:chExt cx="8627325" cy="3610226"/>
          </a:xfrm>
        </p:grpSpPr>
        <p:sp>
          <p:nvSpPr>
            <p:cNvPr id="2252" name="Google Shape;2252;p54"/>
            <p:cNvSpPr/>
            <p:nvPr/>
          </p:nvSpPr>
          <p:spPr>
            <a:xfrm>
              <a:off x="1593450" y="627100"/>
              <a:ext cx="1189800" cy="1189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4"/>
            <p:cNvSpPr/>
            <p:nvPr/>
          </p:nvSpPr>
          <p:spPr>
            <a:xfrm>
              <a:off x="270750" y="3248150"/>
              <a:ext cx="572100" cy="5721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4"/>
            <p:cNvSpPr/>
            <p:nvPr/>
          </p:nvSpPr>
          <p:spPr>
            <a:xfrm>
              <a:off x="8301150" y="2752750"/>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4"/>
            <p:cNvSpPr/>
            <p:nvPr/>
          </p:nvSpPr>
          <p:spPr>
            <a:xfrm>
              <a:off x="6009175" y="2531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4"/>
            <p:cNvSpPr/>
            <p:nvPr/>
          </p:nvSpPr>
          <p:spPr>
            <a:xfrm>
              <a:off x="8325975" y="210269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4"/>
            <p:cNvSpPr/>
            <p:nvPr/>
          </p:nvSpPr>
          <p:spPr>
            <a:xfrm>
              <a:off x="3370250" y="3342575"/>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4"/>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4"/>
            <p:cNvSpPr/>
            <p:nvPr/>
          </p:nvSpPr>
          <p:spPr>
            <a:xfrm>
              <a:off x="23184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Conclusion</a:t>
            </a:r>
            <a:endParaRPr dirty="0">
              <a:solidFill>
                <a:schemeClr val="bg1">
                  <a:lumMod val="25000"/>
                </a:schemeClr>
              </a:solidFill>
            </a:endParaRPr>
          </a:p>
        </p:txBody>
      </p:sp>
      <p:grpSp>
        <p:nvGrpSpPr>
          <p:cNvPr id="2284" name="Google Shape;2284;p54"/>
          <p:cNvGrpSpPr/>
          <p:nvPr/>
        </p:nvGrpSpPr>
        <p:grpSpPr>
          <a:xfrm>
            <a:off x="101721" y="4505825"/>
            <a:ext cx="8940558" cy="84600"/>
            <a:chOff x="155346" y="4358775"/>
            <a:chExt cx="8934304" cy="84600"/>
          </a:xfrm>
        </p:grpSpPr>
        <p:cxnSp>
          <p:nvCxnSpPr>
            <p:cNvPr id="2285" name="Google Shape;2285;p54"/>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2286" name="Google Shape;2286;p54"/>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54"/>
          <p:cNvSpPr txBox="1"/>
          <p:nvPr/>
        </p:nvSpPr>
        <p:spPr>
          <a:xfrm>
            <a:off x="2991883" y="44913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288" name="Google Shape;2288;p54">
            <a:hlinkClick r:id="rId3" action="ppaction://hlinksldjump"/>
          </p:cNvPr>
          <p:cNvSpPr txBox="1"/>
          <p:nvPr/>
        </p:nvSpPr>
        <p:spPr>
          <a:xfrm>
            <a:off x="3779374"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289" name="Google Shape;2289;p54"/>
          <p:cNvSpPr txBox="1"/>
          <p:nvPr/>
        </p:nvSpPr>
        <p:spPr>
          <a:xfrm>
            <a:off x="4569011"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290" name="Google Shape;2290;p54">
            <a:hlinkClick r:id="rId3" action="ppaction://hlinksldjump"/>
          </p:cNvPr>
          <p:cNvSpPr txBox="1"/>
          <p:nvPr/>
        </p:nvSpPr>
        <p:spPr>
          <a:xfrm>
            <a:off x="5356267"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2291" name="Google Shape;2291;p54">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2292" name="Google Shape;2292;p54">
            <a:hlinkClick r:id="rId3" action="ppaction://hlinksldjump"/>
          </p:cNvPr>
          <p:cNvPicPr preferRelativeResize="0"/>
          <p:nvPr/>
        </p:nvPicPr>
        <p:blipFill rotWithShape="1">
          <a:blip r:embed="rId4">
            <a:alphaModFix/>
          </a:blip>
          <a:srcRect/>
          <a:stretch/>
        </p:blipFill>
        <p:spPr>
          <a:xfrm>
            <a:off x="881657" y="4626989"/>
            <a:ext cx="274320" cy="274320"/>
          </a:xfrm>
          <a:prstGeom prst="rect">
            <a:avLst/>
          </a:prstGeom>
          <a:noFill/>
          <a:ln>
            <a:noFill/>
          </a:ln>
        </p:spPr>
      </p:pic>
      <p:sp>
        <p:nvSpPr>
          <p:cNvPr id="2293" name="Google Shape;2293;p54">
            <a:hlinkClick r:id="rId5" action="ppaction://hlinksldjump"/>
          </p:cNvPr>
          <p:cNvSpPr txBox="1"/>
          <p:nvPr/>
        </p:nvSpPr>
        <p:spPr>
          <a:xfrm>
            <a:off x="2201273" y="4491375"/>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2296" name="Google Shape;2296;p54">
            <a:hlinkClick r:id="rId6"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2297" name="Google Shape;2297;p54">
            <a:hlinkClick r:id="rId6" action="ppaction://hlinksldjump"/>
          </p:cNvPr>
          <p:cNvPicPr preferRelativeResize="0"/>
          <p:nvPr/>
        </p:nvPicPr>
        <p:blipFill rotWithShape="1">
          <a:blip r:embed="rId7">
            <a:alphaModFix/>
          </a:blip>
          <a:srcRect t="2723" b="2723"/>
          <a:stretch/>
        </p:blipFill>
        <p:spPr>
          <a:xfrm>
            <a:off x="8016583" y="4656705"/>
            <a:ext cx="217200" cy="205362"/>
          </a:xfrm>
          <a:prstGeom prst="rect">
            <a:avLst/>
          </a:prstGeom>
          <a:noFill/>
          <a:ln>
            <a:noFill/>
          </a:ln>
        </p:spPr>
      </p:pic>
      <p:sp>
        <p:nvSpPr>
          <p:cNvPr id="2300" name="Google Shape;2300;p54">
            <a:hlinkClick r:id="rId8" action="ppaction://hlinksldjump"/>
          </p:cNvPr>
          <p:cNvSpPr txBox="1"/>
          <p:nvPr/>
        </p:nvSpPr>
        <p:spPr>
          <a:xfrm>
            <a:off x="2990923"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2301" name="Google Shape;2301;p54">
            <a:hlinkClick r:id="rId9" action="ppaction://hlinksldjump"/>
          </p:cNvPr>
          <p:cNvSpPr txBox="1"/>
          <p:nvPr/>
        </p:nvSpPr>
        <p:spPr>
          <a:xfrm>
            <a:off x="3779374" y="4491375"/>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2302" name="Google Shape;2302;p54">
            <a:hlinkClick r:id="rId10" action="ppaction://hlinksldjump"/>
          </p:cNvPr>
          <p:cNvSpPr txBox="1"/>
          <p:nvPr/>
        </p:nvSpPr>
        <p:spPr>
          <a:xfrm>
            <a:off x="4569011"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2303" name="Google Shape;2303;p54">
            <a:hlinkClick r:id="rId11" action="ppaction://hlinksldjump"/>
          </p:cNvPr>
          <p:cNvSpPr txBox="1"/>
          <p:nvPr/>
        </p:nvSpPr>
        <p:spPr>
          <a:xfrm>
            <a:off x="5356267" y="4491375"/>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pic>
        <p:nvPicPr>
          <p:cNvPr id="2307" name="Google Shape;2307;p54">
            <a:hlinkClick r:id="rId12" action="ppaction://hlinksldjump"/>
          </p:cNvPr>
          <p:cNvPicPr preferRelativeResize="0"/>
          <p:nvPr/>
        </p:nvPicPr>
        <p:blipFill>
          <a:blip r:embed="rId13">
            <a:alphaModFix/>
          </a:blip>
          <a:stretch>
            <a:fillRect/>
          </a:stretch>
        </p:blipFill>
        <p:spPr>
          <a:xfrm>
            <a:off x="713224" y="585350"/>
            <a:ext cx="360887" cy="260251"/>
          </a:xfrm>
          <a:prstGeom prst="rect">
            <a:avLst/>
          </a:prstGeom>
          <a:noFill/>
          <a:ln>
            <a:noFill/>
          </a:ln>
        </p:spPr>
      </p:pic>
      <p:sp>
        <p:nvSpPr>
          <p:cNvPr id="2308" name="Google Shape;2308;p54">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88;p50">
            <a:extLst>
              <a:ext uri="{FF2B5EF4-FFF2-40B4-BE49-F238E27FC236}">
                <a16:creationId xmlns:a16="http://schemas.microsoft.com/office/drawing/2014/main" id="{A4F35169-15ED-99B1-5353-204DC56BB3D1}"/>
              </a:ext>
            </a:extLst>
          </p:cNvPr>
          <p:cNvSpPr/>
          <p:nvPr/>
        </p:nvSpPr>
        <p:spPr>
          <a:xfrm>
            <a:off x="6042289" y="499082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87;p50">
            <a:extLst>
              <a:ext uri="{FF2B5EF4-FFF2-40B4-BE49-F238E27FC236}">
                <a16:creationId xmlns:a16="http://schemas.microsoft.com/office/drawing/2014/main" id="{DE513F41-4E5B-D94E-90D4-BF8BAEA82A66}"/>
              </a:ext>
            </a:extLst>
          </p:cNvPr>
          <p:cNvSpPr txBox="1"/>
          <p:nvPr/>
        </p:nvSpPr>
        <p:spPr>
          <a:xfrm>
            <a:off x="6043267" y="4507595"/>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End</a:t>
            </a:r>
            <a:endParaRPr sz="1800" b="1" dirty="0">
              <a:solidFill>
                <a:schemeClr val="accent6">
                  <a:lumMod val="75000"/>
                </a:schemeClr>
              </a:solidFill>
              <a:latin typeface="Poppins"/>
              <a:ea typeface="Poppins"/>
              <a:cs typeface="Poppins"/>
              <a:sym typeface="Poppins"/>
            </a:endParaRPr>
          </a:p>
        </p:txBody>
      </p:sp>
      <p:sp>
        <p:nvSpPr>
          <p:cNvPr id="65" name="TextBox 64">
            <a:extLst>
              <a:ext uri="{FF2B5EF4-FFF2-40B4-BE49-F238E27FC236}">
                <a16:creationId xmlns:a16="http://schemas.microsoft.com/office/drawing/2014/main" id="{DB6D1331-3FB6-EEAB-42CE-8D1A1F91717C}"/>
              </a:ext>
            </a:extLst>
          </p:cNvPr>
          <p:cNvSpPr txBox="1"/>
          <p:nvPr/>
        </p:nvSpPr>
        <p:spPr>
          <a:xfrm>
            <a:off x="713224" y="2299264"/>
            <a:ext cx="8877270" cy="5232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dk2"/>
                </a:solidFill>
                <a:latin typeface="Libre Franklin"/>
                <a:sym typeface="Libre Franklin"/>
              </a:rPr>
              <a:t>Better results with Reinforcement Learning</a:t>
            </a:r>
          </a:p>
          <a:p>
            <a:pPr marL="285750" indent="-285750">
              <a:buFont typeface="Arial" panose="020B0604020202020204" pitchFamily="34" charset="0"/>
              <a:buChar char="•"/>
            </a:pPr>
            <a:r>
              <a:rPr lang="en-US" dirty="0">
                <a:solidFill>
                  <a:schemeClr val="dk2"/>
                </a:solidFill>
                <a:latin typeface="Libre Franklin"/>
                <a:sym typeface="Libre Franklin"/>
              </a:rPr>
              <a:t>In a future approach, try different metrics (example: BLEU)</a:t>
            </a:r>
          </a:p>
        </p:txBody>
      </p:sp>
      <p:sp>
        <p:nvSpPr>
          <p:cNvPr id="35" name="Google Shape;514;p33">
            <a:hlinkClick r:id="rId14" action="ppaction://hlinksldjump"/>
            <a:extLst>
              <a:ext uri="{FF2B5EF4-FFF2-40B4-BE49-F238E27FC236}">
                <a16:creationId xmlns:a16="http://schemas.microsoft.com/office/drawing/2014/main" id="{A8194615-3BD7-FF11-12B4-59F065FA4840}"/>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14" action="ppaction://hlinksldjump"/>
            <a:extLst>
              <a:ext uri="{FF2B5EF4-FFF2-40B4-BE49-F238E27FC236}">
                <a16:creationId xmlns:a16="http://schemas.microsoft.com/office/drawing/2014/main" id="{4B828D36-13AD-EC87-312A-B1C350637E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66554" y="4639604"/>
            <a:ext cx="274484" cy="2672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57"/>
          <p:cNvSpPr txBox="1">
            <a:spLocks noGrp="1"/>
          </p:cNvSpPr>
          <p:nvPr>
            <p:ph type="title"/>
          </p:nvPr>
        </p:nvSpPr>
        <p:spPr>
          <a:xfrm>
            <a:off x="2753763" y="1964478"/>
            <a:ext cx="3790200" cy="71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THANKS!</a:t>
            </a:r>
            <a:endParaRPr dirty="0">
              <a:solidFill>
                <a:schemeClr val="bg1">
                  <a:lumMod val="25000"/>
                </a:schemeClr>
              </a:solidFill>
            </a:endParaRPr>
          </a:p>
        </p:txBody>
      </p:sp>
      <p:sp>
        <p:nvSpPr>
          <p:cNvPr id="2532" name="Google Shape;2532;p57"/>
          <p:cNvSpPr txBox="1">
            <a:spLocks noGrp="1"/>
          </p:cNvSpPr>
          <p:nvPr>
            <p:ph type="subTitle" idx="1"/>
          </p:nvPr>
        </p:nvSpPr>
        <p:spPr>
          <a:xfrm>
            <a:off x="2994723" y="2764135"/>
            <a:ext cx="3177300" cy="433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are happy to now answer your questions!</a:t>
            </a:r>
            <a:endParaRPr dirty="0"/>
          </a:p>
        </p:txBody>
      </p:sp>
      <p:grpSp>
        <p:nvGrpSpPr>
          <p:cNvPr id="2546" name="Google Shape;2546;p57"/>
          <p:cNvGrpSpPr/>
          <p:nvPr/>
        </p:nvGrpSpPr>
        <p:grpSpPr>
          <a:xfrm>
            <a:off x="101721" y="4505825"/>
            <a:ext cx="8940558" cy="84600"/>
            <a:chOff x="155346" y="4358775"/>
            <a:chExt cx="8934304" cy="84600"/>
          </a:xfrm>
        </p:grpSpPr>
        <p:cxnSp>
          <p:nvCxnSpPr>
            <p:cNvPr id="2547" name="Google Shape;2547;p57"/>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2548" name="Google Shape;2548;p57"/>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57"/>
          <p:cNvSpPr txBox="1"/>
          <p:nvPr/>
        </p:nvSpPr>
        <p:spPr>
          <a:xfrm>
            <a:off x="299185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0" name="Google Shape;2550;p57">
            <a:hlinkClick r:id="rId3" action="ppaction://hlinksldjump"/>
          </p:cNvPr>
          <p:cNvSpPr txBox="1"/>
          <p:nvPr/>
        </p:nvSpPr>
        <p:spPr>
          <a:xfrm>
            <a:off x="3779345"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1" name="Google Shape;2551;p57"/>
          <p:cNvSpPr txBox="1"/>
          <p:nvPr/>
        </p:nvSpPr>
        <p:spPr>
          <a:xfrm>
            <a:off x="456898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2" name="Google Shape;2552;p57">
            <a:hlinkClick r:id="rId3" action="ppaction://hlinksldjump"/>
          </p:cNvPr>
          <p:cNvSpPr txBox="1"/>
          <p:nvPr/>
        </p:nvSpPr>
        <p:spPr>
          <a:xfrm>
            <a:off x="535623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2553" name="Google Shape;2553;p57">
            <a:hlinkClick r:id="rId3"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2554" name="Google Shape;2554;p57">
            <a:hlinkClick r:id="rId3" action="ppaction://hlinksldjump"/>
          </p:cNvPr>
          <p:cNvPicPr preferRelativeResize="0"/>
          <p:nvPr/>
        </p:nvPicPr>
        <p:blipFill rotWithShape="1">
          <a:blip r:embed="rId4">
            <a:alphaModFix/>
          </a:blip>
          <a:srcRect/>
          <a:stretch/>
        </p:blipFill>
        <p:spPr>
          <a:xfrm>
            <a:off x="881657" y="4626989"/>
            <a:ext cx="274320" cy="274320"/>
          </a:xfrm>
          <a:prstGeom prst="rect">
            <a:avLst/>
          </a:prstGeom>
          <a:noFill/>
          <a:ln>
            <a:noFill/>
          </a:ln>
        </p:spPr>
      </p:pic>
      <p:sp>
        <p:nvSpPr>
          <p:cNvPr id="2555" name="Google Shape;2555;p57">
            <a:hlinkClick r:id="rId5" action="ppaction://hlinksldjump"/>
          </p:cNvPr>
          <p:cNvSpPr txBox="1"/>
          <p:nvPr/>
        </p:nvSpPr>
        <p:spPr>
          <a:xfrm>
            <a:off x="220124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2556" name="Google Shape;2556;p57">
            <a:hlinkClick r:id="rId6" action="ppaction://hlinksldjump"/>
          </p:cNvPr>
          <p:cNvSpPr txBox="1"/>
          <p:nvPr/>
        </p:nvSpPr>
        <p:spPr>
          <a:xfrm>
            <a:off x="299089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2557" name="Google Shape;2557;p57">
            <a:hlinkClick r:id="rId7" action="ppaction://hlinksldjump"/>
          </p:cNvPr>
          <p:cNvSpPr txBox="1"/>
          <p:nvPr/>
        </p:nvSpPr>
        <p:spPr>
          <a:xfrm>
            <a:off x="3779345" y="4498986"/>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2558" name="Google Shape;2558;p57">
            <a:hlinkClick r:id="rId8" action="ppaction://hlinksldjump"/>
          </p:cNvPr>
          <p:cNvSpPr txBox="1"/>
          <p:nvPr/>
        </p:nvSpPr>
        <p:spPr>
          <a:xfrm>
            <a:off x="456898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2559" name="Google Shape;2559;p57">
            <a:hlinkClick r:id="rId9" action="ppaction://hlinksldjump"/>
          </p:cNvPr>
          <p:cNvSpPr txBox="1"/>
          <p:nvPr/>
        </p:nvSpPr>
        <p:spPr>
          <a:xfrm>
            <a:off x="535623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2566" name="Google Shape;2566;p57"/>
          <p:cNvSpPr txBox="1"/>
          <p:nvPr/>
        </p:nvSpPr>
        <p:spPr>
          <a:xfrm>
            <a:off x="7727383"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sp>
        <p:nvSpPr>
          <p:cNvPr id="2568" name="Google Shape;2568;p57"/>
          <p:cNvSpPr/>
          <p:nvPr/>
        </p:nvSpPr>
        <p:spPr>
          <a:xfrm>
            <a:off x="7727442" y="498705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9" name="Google Shape;2569;p57">
            <a:hlinkClick r:id="rId10" action="ppaction://hlinksldjump"/>
          </p:cNvPr>
          <p:cNvPicPr preferRelativeResize="0"/>
          <p:nvPr/>
        </p:nvPicPr>
        <p:blipFill>
          <a:blip r:embed="rId11">
            <a:alphaModFix/>
          </a:blip>
          <a:stretch>
            <a:fillRect/>
          </a:stretch>
        </p:blipFill>
        <p:spPr>
          <a:xfrm>
            <a:off x="713224" y="585350"/>
            <a:ext cx="360887" cy="260251"/>
          </a:xfrm>
          <a:prstGeom prst="rect">
            <a:avLst/>
          </a:prstGeom>
          <a:noFill/>
          <a:ln>
            <a:noFill/>
          </a:ln>
        </p:spPr>
      </p:pic>
      <p:sp>
        <p:nvSpPr>
          <p:cNvPr id="2570" name="Google Shape;2570;p57">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7">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937478E4-B04D-2AB3-3627-6C65BBA2910D}"/>
              </a:ext>
            </a:extLst>
          </p:cNvPr>
          <p:cNvSpPr/>
          <p:nvPr/>
        </p:nvSpPr>
        <p:spPr>
          <a:xfrm>
            <a:off x="3007653" y="3394786"/>
            <a:ext cx="3151440" cy="6105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oogle Shape;514;p33">
            <a:hlinkClick r:id="rId12" action="ppaction://hlinksldjump"/>
            <a:extLst>
              <a:ext uri="{FF2B5EF4-FFF2-40B4-BE49-F238E27FC236}">
                <a16:creationId xmlns:a16="http://schemas.microsoft.com/office/drawing/2014/main" id="{9BCF0CBD-45C4-17E9-8BC9-F9946511F1E8}"/>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pic>
        <p:nvPicPr>
          <p:cNvPr id="46" name="Google Shape;2297;p54">
            <a:hlinkClick r:id="rId3" action="ppaction://hlinksldjump"/>
            <a:extLst>
              <a:ext uri="{FF2B5EF4-FFF2-40B4-BE49-F238E27FC236}">
                <a16:creationId xmlns:a16="http://schemas.microsoft.com/office/drawing/2014/main" id="{03CF87CA-A8AC-2577-4AF9-3F00DD9EC963}"/>
              </a:ext>
            </a:extLst>
          </p:cNvPr>
          <p:cNvPicPr preferRelativeResize="0"/>
          <p:nvPr/>
        </p:nvPicPr>
        <p:blipFill rotWithShape="1">
          <a:blip r:embed="rId13">
            <a:alphaModFix/>
          </a:blip>
          <a:srcRect t="2723" b="2723"/>
          <a:stretch/>
        </p:blipFill>
        <p:spPr>
          <a:xfrm>
            <a:off x="8016583" y="4656705"/>
            <a:ext cx="217200" cy="205362"/>
          </a:xfrm>
          <a:prstGeom prst="rect">
            <a:avLst/>
          </a:prstGeom>
          <a:noFill/>
          <a:ln>
            <a:noFill/>
          </a:ln>
        </p:spPr>
      </p:pic>
      <p:sp>
        <p:nvSpPr>
          <p:cNvPr id="47" name="Freeform: Shape 46">
            <a:extLst>
              <a:ext uri="{FF2B5EF4-FFF2-40B4-BE49-F238E27FC236}">
                <a16:creationId xmlns:a16="http://schemas.microsoft.com/office/drawing/2014/main" id="{8867928D-F65C-40EC-00B6-FCA8D30DD6AA}"/>
              </a:ext>
            </a:extLst>
          </p:cNvPr>
          <p:cNvSpPr/>
          <p:nvPr/>
        </p:nvSpPr>
        <p:spPr>
          <a:xfrm>
            <a:off x="4471482" y="3722931"/>
            <a:ext cx="53603" cy="76211"/>
          </a:xfrm>
          <a:custGeom>
            <a:avLst/>
            <a:gdLst>
              <a:gd name="connsiteX0" fmla="*/ 53603 w 53603"/>
              <a:gd name="connsiteY0" fmla="*/ 0 h 76211"/>
              <a:gd name="connsiteX1" fmla="*/ 41682 w 53603"/>
              <a:gd name="connsiteY1" fmla="*/ 0 h 76211"/>
              <a:gd name="connsiteX2" fmla="*/ 41682 w 53603"/>
              <a:gd name="connsiteY2" fmla="*/ 27632 h 76211"/>
              <a:gd name="connsiteX3" fmla="*/ 41465 w 53603"/>
              <a:gd name="connsiteY3" fmla="*/ 27632 h 76211"/>
              <a:gd name="connsiteX4" fmla="*/ 33633 w 53603"/>
              <a:gd name="connsiteY4" fmla="*/ 21160 h 76211"/>
              <a:gd name="connsiteX5" fmla="*/ 23436 w 53603"/>
              <a:gd name="connsiteY5" fmla="*/ 19161 h 76211"/>
              <a:gd name="connsiteX6" fmla="*/ 12108 w 53603"/>
              <a:gd name="connsiteY6" fmla="*/ 22110 h 76211"/>
              <a:gd name="connsiteX7" fmla="*/ 3447 w 53603"/>
              <a:gd name="connsiteY7" fmla="*/ 31314 h 76211"/>
              <a:gd name="connsiteX8" fmla="*/ 0 w 53603"/>
              <a:gd name="connsiteY8" fmla="*/ 47321 h 76211"/>
              <a:gd name="connsiteX9" fmla="*/ 2770 w 53603"/>
              <a:gd name="connsiteY9" fmla="*/ 62025 h 76211"/>
              <a:gd name="connsiteX10" fmla="*/ 11177 w 53603"/>
              <a:gd name="connsiteY10" fmla="*/ 72331 h 76211"/>
              <a:gd name="connsiteX11" fmla="*/ 25325 w 53603"/>
              <a:gd name="connsiteY11" fmla="*/ 76211 h 76211"/>
              <a:gd name="connsiteX12" fmla="*/ 35080 w 53603"/>
              <a:gd name="connsiteY12" fmla="*/ 74132 h 76211"/>
              <a:gd name="connsiteX13" fmla="*/ 42084 w 53603"/>
              <a:gd name="connsiteY13" fmla="*/ 67425 h 76211"/>
              <a:gd name="connsiteX14" fmla="*/ 42290 w 53603"/>
              <a:gd name="connsiteY14" fmla="*/ 67425 h 76211"/>
              <a:gd name="connsiteX15" fmla="*/ 42290 w 53603"/>
              <a:gd name="connsiteY15" fmla="*/ 74740 h 76211"/>
              <a:gd name="connsiteX16" fmla="*/ 53599 w 53603"/>
              <a:gd name="connsiteY16" fmla="*/ 74740 h 76211"/>
              <a:gd name="connsiteX17" fmla="*/ 53599 w 53603"/>
              <a:gd name="connsiteY17" fmla="*/ 0 h 76211"/>
              <a:gd name="connsiteX18" fmla="*/ 11929 w 53603"/>
              <a:gd name="connsiteY18" fmla="*/ 48264 h 76211"/>
              <a:gd name="connsiteX19" fmla="*/ 13381 w 53603"/>
              <a:gd name="connsiteY19" fmla="*/ 38831 h 76211"/>
              <a:gd name="connsiteX20" fmla="*/ 18200 w 53603"/>
              <a:gd name="connsiteY20" fmla="*/ 31516 h 76211"/>
              <a:gd name="connsiteX21" fmla="*/ 27127 w 53603"/>
              <a:gd name="connsiteY21" fmla="*/ 28582 h 76211"/>
              <a:gd name="connsiteX22" fmla="*/ 38068 w 53603"/>
              <a:gd name="connsiteY22" fmla="*/ 33629 h 76211"/>
              <a:gd name="connsiteX23" fmla="*/ 42096 w 53603"/>
              <a:gd name="connsiteY23" fmla="*/ 47644 h 76211"/>
              <a:gd name="connsiteX24" fmla="*/ 40542 w 53603"/>
              <a:gd name="connsiteY24" fmla="*/ 56803 h 76211"/>
              <a:gd name="connsiteX25" fmla="*/ 35590 w 53603"/>
              <a:gd name="connsiteY25" fmla="*/ 63936 h 76211"/>
              <a:gd name="connsiteX26" fmla="*/ 26910 w 53603"/>
              <a:gd name="connsiteY26" fmla="*/ 66813 h 76211"/>
              <a:gd name="connsiteX27" fmla="*/ 18412 w 53603"/>
              <a:gd name="connsiteY27" fmla="*/ 64077 h 76211"/>
              <a:gd name="connsiteX28" fmla="*/ 13506 w 53603"/>
              <a:gd name="connsiteY28" fmla="*/ 57221 h 76211"/>
              <a:gd name="connsiteX29" fmla="*/ 11929 w 53603"/>
              <a:gd name="connsiteY29" fmla="*/ 48264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603" h="76211">
                <a:moveTo>
                  <a:pt x="53603" y="0"/>
                </a:moveTo>
                <a:lnTo>
                  <a:pt x="41682" y="0"/>
                </a:lnTo>
                <a:lnTo>
                  <a:pt x="41682" y="27632"/>
                </a:lnTo>
                <a:lnTo>
                  <a:pt x="41465" y="27632"/>
                </a:lnTo>
                <a:cubicBezTo>
                  <a:pt x="39531" y="24672"/>
                  <a:pt x="36927" y="22509"/>
                  <a:pt x="33633" y="21160"/>
                </a:cubicBezTo>
                <a:cubicBezTo>
                  <a:pt x="30342" y="19811"/>
                  <a:pt x="26948" y="19138"/>
                  <a:pt x="23436" y="19161"/>
                </a:cubicBezTo>
                <a:cubicBezTo>
                  <a:pt x="19427" y="19142"/>
                  <a:pt x="15646" y="20130"/>
                  <a:pt x="12108" y="22110"/>
                </a:cubicBezTo>
                <a:cubicBezTo>
                  <a:pt x="8558" y="24090"/>
                  <a:pt x="5678" y="27157"/>
                  <a:pt x="3447" y="31314"/>
                </a:cubicBezTo>
                <a:cubicBezTo>
                  <a:pt x="1216" y="35480"/>
                  <a:pt x="61" y="40808"/>
                  <a:pt x="0" y="47321"/>
                </a:cubicBezTo>
                <a:cubicBezTo>
                  <a:pt x="0" y="52786"/>
                  <a:pt x="923" y="57692"/>
                  <a:pt x="2770" y="62025"/>
                </a:cubicBezTo>
                <a:cubicBezTo>
                  <a:pt x="4625" y="66368"/>
                  <a:pt x="7422" y="69796"/>
                  <a:pt x="11177" y="72331"/>
                </a:cubicBezTo>
                <a:cubicBezTo>
                  <a:pt x="14928" y="74862"/>
                  <a:pt x="19640" y="76158"/>
                  <a:pt x="25325" y="76211"/>
                </a:cubicBezTo>
                <a:cubicBezTo>
                  <a:pt x="28810" y="76234"/>
                  <a:pt x="32063" y="75535"/>
                  <a:pt x="35080" y="74132"/>
                </a:cubicBezTo>
                <a:cubicBezTo>
                  <a:pt x="38098" y="72730"/>
                  <a:pt x="40439" y="70492"/>
                  <a:pt x="42084" y="67425"/>
                </a:cubicBezTo>
                <a:lnTo>
                  <a:pt x="42290" y="67425"/>
                </a:lnTo>
                <a:lnTo>
                  <a:pt x="42290" y="74740"/>
                </a:lnTo>
                <a:lnTo>
                  <a:pt x="53599" y="74740"/>
                </a:lnTo>
                <a:lnTo>
                  <a:pt x="53599" y="0"/>
                </a:lnTo>
                <a:close/>
                <a:moveTo>
                  <a:pt x="11929" y="48264"/>
                </a:moveTo>
                <a:cubicBezTo>
                  <a:pt x="11910" y="44957"/>
                  <a:pt x="12389" y="41815"/>
                  <a:pt x="13381" y="38831"/>
                </a:cubicBezTo>
                <a:cubicBezTo>
                  <a:pt x="14361" y="35856"/>
                  <a:pt x="15969" y="33412"/>
                  <a:pt x="18200" y="31516"/>
                </a:cubicBezTo>
                <a:cubicBezTo>
                  <a:pt x="20427" y="29620"/>
                  <a:pt x="23406" y="28639"/>
                  <a:pt x="27127" y="28582"/>
                </a:cubicBezTo>
                <a:cubicBezTo>
                  <a:pt x="31778" y="28628"/>
                  <a:pt x="35430" y="30311"/>
                  <a:pt x="38068" y="33629"/>
                </a:cubicBezTo>
                <a:cubicBezTo>
                  <a:pt x="40705" y="36954"/>
                  <a:pt x="42058" y="41621"/>
                  <a:pt x="42096" y="47644"/>
                </a:cubicBezTo>
                <a:cubicBezTo>
                  <a:pt x="42107" y="50848"/>
                  <a:pt x="41583" y="53900"/>
                  <a:pt x="40542" y="56803"/>
                </a:cubicBezTo>
                <a:cubicBezTo>
                  <a:pt x="39477" y="59699"/>
                  <a:pt x="37843" y="62078"/>
                  <a:pt x="35590" y="63936"/>
                </a:cubicBezTo>
                <a:cubicBezTo>
                  <a:pt x="33363" y="65787"/>
                  <a:pt x="30456" y="66745"/>
                  <a:pt x="26910" y="66813"/>
                </a:cubicBezTo>
                <a:cubicBezTo>
                  <a:pt x="23463" y="66756"/>
                  <a:pt x="20620" y="65840"/>
                  <a:pt x="18412" y="64077"/>
                </a:cubicBezTo>
                <a:cubicBezTo>
                  <a:pt x="16204" y="62306"/>
                  <a:pt x="14570" y="60026"/>
                  <a:pt x="13506" y="57221"/>
                </a:cubicBezTo>
                <a:cubicBezTo>
                  <a:pt x="12438" y="54416"/>
                  <a:pt x="11918" y="51429"/>
                  <a:pt x="11929" y="48264"/>
                </a:cubicBezTo>
                <a:close/>
              </a:path>
            </a:pathLst>
          </a:custGeom>
          <a:solidFill>
            <a:srgbClr val="C7CEDE"/>
          </a:solidFill>
          <a:ln w="378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7B07755-729B-4D68-FE4C-5AEEBAF2CAF5}"/>
              </a:ext>
            </a:extLst>
          </p:cNvPr>
          <p:cNvSpPr/>
          <p:nvPr/>
        </p:nvSpPr>
        <p:spPr>
          <a:xfrm>
            <a:off x="4533267" y="3742092"/>
            <a:ext cx="51941" cy="57057"/>
          </a:xfrm>
          <a:custGeom>
            <a:avLst/>
            <a:gdLst>
              <a:gd name="connsiteX0" fmla="*/ 11922 w 51941"/>
              <a:gd name="connsiteY0" fmla="*/ 23771 h 57057"/>
              <a:gd name="connsiteX1" fmla="*/ 16052 w 51941"/>
              <a:gd name="connsiteY1" fmla="*/ 13563 h 57057"/>
              <a:gd name="connsiteX2" fmla="*/ 26165 w 51941"/>
              <a:gd name="connsiteY2" fmla="*/ 9413 h 57057"/>
              <a:gd name="connsiteX3" fmla="*/ 35825 w 51941"/>
              <a:gd name="connsiteY3" fmla="*/ 13757 h 57057"/>
              <a:gd name="connsiteX4" fmla="*/ 39774 w 51941"/>
              <a:gd name="connsiteY4" fmla="*/ 23771 h 57057"/>
              <a:gd name="connsiteX5" fmla="*/ 11922 w 51941"/>
              <a:gd name="connsiteY5" fmla="*/ 23771 h 57057"/>
              <a:gd name="connsiteX6" fmla="*/ 51718 w 51941"/>
              <a:gd name="connsiteY6" fmla="*/ 31611 h 57057"/>
              <a:gd name="connsiteX7" fmla="*/ 49765 w 51941"/>
              <a:gd name="connsiteY7" fmla="*/ 16201 h 57057"/>
              <a:gd name="connsiteX8" fmla="*/ 40819 w 51941"/>
              <a:gd name="connsiteY8" fmla="*/ 4591 h 57057"/>
              <a:gd name="connsiteX9" fmla="*/ 26169 w 51941"/>
              <a:gd name="connsiteY9" fmla="*/ 0 h 57057"/>
              <a:gd name="connsiteX10" fmla="*/ 12210 w 51941"/>
              <a:gd name="connsiteY10" fmla="*/ 3990 h 57057"/>
              <a:gd name="connsiteX11" fmla="*/ 3200 w 51941"/>
              <a:gd name="connsiteY11" fmla="*/ 14331 h 57057"/>
              <a:gd name="connsiteX12" fmla="*/ 0 w 51941"/>
              <a:gd name="connsiteY12" fmla="*/ 28582 h 57057"/>
              <a:gd name="connsiteX13" fmla="*/ 6882 w 51941"/>
              <a:gd name="connsiteY13" fmla="*/ 49066 h 57057"/>
              <a:gd name="connsiteX14" fmla="*/ 26484 w 51941"/>
              <a:gd name="connsiteY14" fmla="*/ 57058 h 57057"/>
              <a:gd name="connsiteX15" fmla="*/ 42191 w 51941"/>
              <a:gd name="connsiteY15" fmla="*/ 52288 h 57057"/>
              <a:gd name="connsiteX16" fmla="*/ 50985 w 51941"/>
              <a:gd name="connsiteY16" fmla="*/ 38638 h 57057"/>
              <a:gd name="connsiteX17" fmla="*/ 39675 w 51941"/>
              <a:gd name="connsiteY17" fmla="*/ 38638 h 57057"/>
              <a:gd name="connsiteX18" fmla="*/ 34891 w 51941"/>
              <a:gd name="connsiteY18" fmla="*/ 45379 h 57057"/>
              <a:gd name="connsiteX19" fmla="*/ 26484 w 51941"/>
              <a:gd name="connsiteY19" fmla="*/ 47648 h 57057"/>
              <a:gd name="connsiteX20" fmla="*/ 15471 w 51941"/>
              <a:gd name="connsiteY20" fmla="*/ 42814 h 57057"/>
              <a:gd name="connsiteX21" fmla="*/ 11922 w 51941"/>
              <a:gd name="connsiteY21" fmla="*/ 31615 h 57057"/>
              <a:gd name="connsiteX22" fmla="*/ 51718 w 51941"/>
              <a:gd name="connsiteY22" fmla="*/ 31615 h 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41" h="57057">
                <a:moveTo>
                  <a:pt x="11922" y="23771"/>
                </a:moveTo>
                <a:cubicBezTo>
                  <a:pt x="12138" y="19644"/>
                  <a:pt x="13518" y="16239"/>
                  <a:pt x="16052" y="13563"/>
                </a:cubicBezTo>
                <a:cubicBezTo>
                  <a:pt x="18606" y="10892"/>
                  <a:pt x="21973" y="9505"/>
                  <a:pt x="26165" y="9413"/>
                </a:cubicBezTo>
                <a:cubicBezTo>
                  <a:pt x="30224" y="9531"/>
                  <a:pt x="33454" y="10987"/>
                  <a:pt x="35825" y="13757"/>
                </a:cubicBezTo>
                <a:cubicBezTo>
                  <a:pt x="38220" y="16531"/>
                  <a:pt x="39527" y="19864"/>
                  <a:pt x="39774" y="23771"/>
                </a:cubicBezTo>
                <a:lnTo>
                  <a:pt x="11922" y="23771"/>
                </a:lnTo>
                <a:close/>
                <a:moveTo>
                  <a:pt x="51718" y="31611"/>
                </a:moveTo>
                <a:cubicBezTo>
                  <a:pt x="52330" y="26112"/>
                  <a:pt x="51688" y="20978"/>
                  <a:pt x="49765" y="16201"/>
                </a:cubicBezTo>
                <a:cubicBezTo>
                  <a:pt x="47831" y="11435"/>
                  <a:pt x="44855" y="7563"/>
                  <a:pt x="40819" y="4591"/>
                </a:cubicBezTo>
                <a:cubicBezTo>
                  <a:pt x="36772" y="1623"/>
                  <a:pt x="31881" y="91"/>
                  <a:pt x="26169" y="0"/>
                </a:cubicBezTo>
                <a:cubicBezTo>
                  <a:pt x="20769" y="68"/>
                  <a:pt x="16117" y="1398"/>
                  <a:pt x="12210" y="3990"/>
                </a:cubicBezTo>
                <a:cubicBezTo>
                  <a:pt x="8315" y="6582"/>
                  <a:pt x="5320" y="10029"/>
                  <a:pt x="3200" y="14331"/>
                </a:cubicBezTo>
                <a:cubicBezTo>
                  <a:pt x="1083" y="18629"/>
                  <a:pt x="23" y="23383"/>
                  <a:pt x="0" y="28582"/>
                </a:cubicBezTo>
                <a:cubicBezTo>
                  <a:pt x="38" y="37053"/>
                  <a:pt x="2330" y="43874"/>
                  <a:pt x="6882" y="49066"/>
                </a:cubicBezTo>
                <a:cubicBezTo>
                  <a:pt x="11424" y="54249"/>
                  <a:pt x="17956" y="56909"/>
                  <a:pt x="26484" y="57058"/>
                </a:cubicBezTo>
                <a:cubicBezTo>
                  <a:pt x="32519" y="57031"/>
                  <a:pt x="37752" y="55435"/>
                  <a:pt x="42191" y="52288"/>
                </a:cubicBezTo>
                <a:cubicBezTo>
                  <a:pt x="46630" y="49134"/>
                  <a:pt x="49556" y="44581"/>
                  <a:pt x="50985" y="38638"/>
                </a:cubicBezTo>
                <a:lnTo>
                  <a:pt x="39675" y="38638"/>
                </a:lnTo>
                <a:cubicBezTo>
                  <a:pt x="38630" y="41621"/>
                  <a:pt x="37034" y="43871"/>
                  <a:pt x="34891" y="45379"/>
                </a:cubicBezTo>
                <a:cubicBezTo>
                  <a:pt x="32724" y="46884"/>
                  <a:pt x="29920" y="47640"/>
                  <a:pt x="26484" y="47648"/>
                </a:cubicBezTo>
                <a:cubicBezTo>
                  <a:pt x="21513" y="47511"/>
                  <a:pt x="17854" y="45900"/>
                  <a:pt x="15471" y="42814"/>
                </a:cubicBezTo>
                <a:cubicBezTo>
                  <a:pt x="13088" y="39728"/>
                  <a:pt x="11906" y="35996"/>
                  <a:pt x="11922" y="31615"/>
                </a:cubicBezTo>
                <a:lnTo>
                  <a:pt x="51718" y="31615"/>
                </a:lnTo>
                <a:close/>
              </a:path>
            </a:pathLst>
          </a:custGeom>
          <a:solidFill>
            <a:srgbClr val="C7CEDE"/>
          </a:solidFill>
          <a:ln w="378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0D29978-B71B-5C4B-19DD-8D0DE7B08E86}"/>
              </a:ext>
            </a:extLst>
          </p:cNvPr>
          <p:cNvSpPr/>
          <p:nvPr/>
        </p:nvSpPr>
        <p:spPr>
          <a:xfrm>
            <a:off x="4615942" y="3742095"/>
            <a:ext cx="54028" cy="57056"/>
          </a:xfrm>
          <a:custGeom>
            <a:avLst/>
            <a:gdLst>
              <a:gd name="connsiteX0" fmla="*/ 48249 w 54028"/>
              <a:gd name="connsiteY0" fmla="*/ 15693 h 57056"/>
              <a:gd name="connsiteX1" fmla="*/ 44988 w 54028"/>
              <a:gd name="connsiteY1" fmla="*/ 6553 h 57056"/>
              <a:gd name="connsiteX2" fmla="*/ 36901 w 54028"/>
              <a:gd name="connsiteY2" fmla="*/ 1533 h 57056"/>
              <a:gd name="connsiteX3" fmla="*/ 26591 w 54028"/>
              <a:gd name="connsiteY3" fmla="*/ 2 h 57056"/>
              <a:gd name="connsiteX4" fmla="*/ 15080 w 54028"/>
              <a:gd name="connsiteY4" fmla="*/ 1579 h 57056"/>
              <a:gd name="connsiteX5" fmla="*/ 6080 w 54028"/>
              <a:gd name="connsiteY5" fmla="*/ 7150 h 57056"/>
              <a:gd name="connsiteX6" fmla="*/ 1991 w 54028"/>
              <a:gd name="connsiteY6" fmla="*/ 18004 h 57056"/>
              <a:gd name="connsiteX7" fmla="*/ 13917 w 54028"/>
              <a:gd name="connsiteY7" fmla="*/ 18004 h 57056"/>
              <a:gd name="connsiteX8" fmla="*/ 17565 w 54028"/>
              <a:gd name="connsiteY8" fmla="*/ 11509 h 57056"/>
              <a:gd name="connsiteX9" fmla="*/ 25861 w 54028"/>
              <a:gd name="connsiteY9" fmla="*/ 9415 h 57056"/>
              <a:gd name="connsiteX10" fmla="*/ 33264 w 54028"/>
              <a:gd name="connsiteY10" fmla="*/ 10760 h 57056"/>
              <a:gd name="connsiteX11" fmla="*/ 37068 w 54028"/>
              <a:gd name="connsiteY11" fmla="*/ 16742 h 57056"/>
              <a:gd name="connsiteX12" fmla="*/ 34769 w 54028"/>
              <a:gd name="connsiteY12" fmla="*/ 21492 h 57056"/>
              <a:gd name="connsiteX13" fmla="*/ 28856 w 54028"/>
              <a:gd name="connsiteY13" fmla="*/ 23267 h 57056"/>
              <a:gd name="connsiteX14" fmla="*/ 20829 w 54028"/>
              <a:gd name="connsiteY14" fmla="*/ 24388 h 57056"/>
              <a:gd name="connsiteX15" fmla="*/ 10964 w 54028"/>
              <a:gd name="connsiteY15" fmla="*/ 26273 h 57056"/>
              <a:gd name="connsiteX16" fmla="*/ 3158 w 54028"/>
              <a:gd name="connsiteY16" fmla="*/ 31134 h 57056"/>
              <a:gd name="connsiteX17" fmla="*/ 0 w 54028"/>
              <a:gd name="connsiteY17" fmla="*/ 41254 h 57056"/>
              <a:gd name="connsiteX18" fmla="*/ 5617 w 54028"/>
              <a:gd name="connsiteY18" fmla="*/ 53114 h 57056"/>
              <a:gd name="connsiteX19" fmla="*/ 18523 w 54028"/>
              <a:gd name="connsiteY19" fmla="*/ 57052 h 57056"/>
              <a:gd name="connsiteX20" fmla="*/ 28533 w 54028"/>
              <a:gd name="connsiteY20" fmla="*/ 55482 h 57056"/>
              <a:gd name="connsiteX21" fmla="*/ 37277 w 54028"/>
              <a:gd name="connsiteY21" fmla="*/ 50466 h 57056"/>
              <a:gd name="connsiteX22" fmla="*/ 40428 w 54028"/>
              <a:gd name="connsiteY22" fmla="*/ 55604 h 57056"/>
              <a:gd name="connsiteX23" fmla="*/ 46478 w 54028"/>
              <a:gd name="connsiteY23" fmla="*/ 57055 h 57056"/>
              <a:gd name="connsiteX24" fmla="*/ 50327 w 54028"/>
              <a:gd name="connsiteY24" fmla="*/ 56611 h 57056"/>
              <a:gd name="connsiteX25" fmla="*/ 54029 w 54028"/>
              <a:gd name="connsiteY25" fmla="*/ 55695 h 57056"/>
              <a:gd name="connsiteX26" fmla="*/ 54029 w 54028"/>
              <a:gd name="connsiteY26" fmla="*/ 47441 h 57056"/>
              <a:gd name="connsiteX27" fmla="*/ 52364 w 54028"/>
              <a:gd name="connsiteY27" fmla="*/ 47619 h 57056"/>
              <a:gd name="connsiteX28" fmla="*/ 51095 w 54028"/>
              <a:gd name="connsiteY28" fmla="*/ 47650 h 57056"/>
              <a:gd name="connsiteX29" fmla="*/ 48857 w 54028"/>
              <a:gd name="connsiteY29" fmla="*/ 46707 h 57056"/>
              <a:gd name="connsiteX30" fmla="*/ 48264 w 54028"/>
              <a:gd name="connsiteY30" fmla="*/ 43561 h 57056"/>
              <a:gd name="connsiteX31" fmla="*/ 48264 w 54028"/>
              <a:gd name="connsiteY31" fmla="*/ 15693 h 57056"/>
              <a:gd name="connsiteX32" fmla="*/ 36327 w 54028"/>
              <a:gd name="connsiteY32" fmla="*/ 37377 h 57056"/>
              <a:gd name="connsiteX33" fmla="*/ 34013 w 54028"/>
              <a:gd name="connsiteY33" fmla="*/ 43390 h 57056"/>
              <a:gd name="connsiteX34" fmla="*/ 28715 w 54028"/>
              <a:gd name="connsiteY34" fmla="*/ 46654 h 57056"/>
              <a:gd name="connsiteX35" fmla="*/ 22920 w 54028"/>
              <a:gd name="connsiteY35" fmla="*/ 47642 h 57056"/>
              <a:gd name="connsiteX36" fmla="*/ 18207 w 54028"/>
              <a:gd name="connsiteY36" fmla="*/ 47034 h 57056"/>
              <a:gd name="connsiteX37" fmla="*/ 13844 w 54028"/>
              <a:gd name="connsiteY37" fmla="*/ 44894 h 57056"/>
              <a:gd name="connsiteX38" fmla="*/ 11922 w 54028"/>
              <a:gd name="connsiteY38" fmla="*/ 40726 h 57056"/>
              <a:gd name="connsiteX39" fmla="*/ 14863 w 54028"/>
              <a:gd name="connsiteY39" fmla="*/ 34181 h 57056"/>
              <a:gd name="connsiteX40" fmla="*/ 21662 w 54028"/>
              <a:gd name="connsiteY40" fmla="*/ 31723 h 57056"/>
              <a:gd name="connsiteX41" fmla="*/ 29578 w 54028"/>
              <a:gd name="connsiteY41" fmla="*/ 30643 h 57056"/>
              <a:gd name="connsiteX42" fmla="*/ 36327 w 54028"/>
              <a:gd name="connsiteY42" fmla="*/ 28477 h 57056"/>
              <a:gd name="connsiteX43" fmla="*/ 36327 w 54028"/>
              <a:gd name="connsiteY43" fmla="*/ 37377 h 5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028" h="57056">
                <a:moveTo>
                  <a:pt x="48249" y="15693"/>
                </a:moveTo>
                <a:cubicBezTo>
                  <a:pt x="48184" y="11912"/>
                  <a:pt x="47093" y="8864"/>
                  <a:pt x="44988" y="6553"/>
                </a:cubicBezTo>
                <a:cubicBezTo>
                  <a:pt x="42883" y="4250"/>
                  <a:pt x="40192" y="2574"/>
                  <a:pt x="36901" y="1533"/>
                </a:cubicBezTo>
                <a:cubicBezTo>
                  <a:pt x="33629" y="496"/>
                  <a:pt x="30190" y="-17"/>
                  <a:pt x="26591" y="2"/>
                </a:cubicBezTo>
                <a:cubicBezTo>
                  <a:pt x="22543" y="-33"/>
                  <a:pt x="18701" y="496"/>
                  <a:pt x="15080" y="1579"/>
                </a:cubicBezTo>
                <a:cubicBezTo>
                  <a:pt x="11458" y="2662"/>
                  <a:pt x="8463" y="4516"/>
                  <a:pt x="6080" y="7150"/>
                </a:cubicBezTo>
                <a:cubicBezTo>
                  <a:pt x="3690" y="9776"/>
                  <a:pt x="2330" y="13401"/>
                  <a:pt x="1991" y="18004"/>
                </a:cubicBezTo>
                <a:lnTo>
                  <a:pt x="13917" y="18004"/>
                </a:lnTo>
                <a:cubicBezTo>
                  <a:pt x="14221" y="15077"/>
                  <a:pt x="15437" y="12911"/>
                  <a:pt x="17565" y="11509"/>
                </a:cubicBezTo>
                <a:cubicBezTo>
                  <a:pt x="19697" y="10103"/>
                  <a:pt x="22467" y="9400"/>
                  <a:pt x="25861" y="9415"/>
                </a:cubicBezTo>
                <a:cubicBezTo>
                  <a:pt x="28438" y="9335"/>
                  <a:pt x="30900" y="9780"/>
                  <a:pt x="33264" y="10760"/>
                </a:cubicBezTo>
                <a:cubicBezTo>
                  <a:pt x="35635" y="11741"/>
                  <a:pt x="36905" y="13732"/>
                  <a:pt x="37068" y="16742"/>
                </a:cubicBezTo>
                <a:cubicBezTo>
                  <a:pt x="37022" y="19022"/>
                  <a:pt x="36259" y="20607"/>
                  <a:pt x="34769" y="21492"/>
                </a:cubicBezTo>
                <a:cubicBezTo>
                  <a:pt x="33272" y="22389"/>
                  <a:pt x="31303" y="22986"/>
                  <a:pt x="28856" y="23267"/>
                </a:cubicBezTo>
                <a:cubicBezTo>
                  <a:pt x="26408" y="23563"/>
                  <a:pt x="23733" y="23936"/>
                  <a:pt x="20829" y="24388"/>
                </a:cubicBezTo>
                <a:cubicBezTo>
                  <a:pt x="17409" y="24707"/>
                  <a:pt x="14122" y="25342"/>
                  <a:pt x="10964" y="26273"/>
                </a:cubicBezTo>
                <a:cubicBezTo>
                  <a:pt x="7802" y="27208"/>
                  <a:pt x="5203" y="28827"/>
                  <a:pt x="3158" y="31134"/>
                </a:cubicBezTo>
                <a:cubicBezTo>
                  <a:pt x="1125" y="33433"/>
                  <a:pt x="72" y="36811"/>
                  <a:pt x="0" y="41254"/>
                </a:cubicBezTo>
                <a:cubicBezTo>
                  <a:pt x="163" y="46536"/>
                  <a:pt x="2037" y="50492"/>
                  <a:pt x="5617" y="53114"/>
                </a:cubicBezTo>
                <a:cubicBezTo>
                  <a:pt x="9193" y="55740"/>
                  <a:pt x="13487" y="57055"/>
                  <a:pt x="18523" y="57052"/>
                </a:cubicBezTo>
                <a:cubicBezTo>
                  <a:pt x="21814" y="57067"/>
                  <a:pt x="25147" y="56539"/>
                  <a:pt x="28533" y="55482"/>
                </a:cubicBezTo>
                <a:cubicBezTo>
                  <a:pt x="31919" y="54426"/>
                  <a:pt x="34841" y="52750"/>
                  <a:pt x="37277" y="50466"/>
                </a:cubicBezTo>
                <a:cubicBezTo>
                  <a:pt x="37767" y="52894"/>
                  <a:pt x="38831" y="54604"/>
                  <a:pt x="40428" y="55604"/>
                </a:cubicBezTo>
                <a:cubicBezTo>
                  <a:pt x="42043" y="56603"/>
                  <a:pt x="44057" y="57086"/>
                  <a:pt x="46478" y="57055"/>
                </a:cubicBezTo>
                <a:cubicBezTo>
                  <a:pt x="47561" y="57040"/>
                  <a:pt x="48830" y="56892"/>
                  <a:pt x="50327" y="56611"/>
                </a:cubicBezTo>
                <a:cubicBezTo>
                  <a:pt x="51821" y="56333"/>
                  <a:pt x="53056" y="56029"/>
                  <a:pt x="54029" y="55695"/>
                </a:cubicBezTo>
                <a:lnTo>
                  <a:pt x="54029" y="47441"/>
                </a:lnTo>
                <a:cubicBezTo>
                  <a:pt x="53394" y="47536"/>
                  <a:pt x="52843" y="47596"/>
                  <a:pt x="52364" y="47619"/>
                </a:cubicBezTo>
                <a:cubicBezTo>
                  <a:pt x="51882" y="47642"/>
                  <a:pt x="51452" y="47650"/>
                  <a:pt x="51095" y="47650"/>
                </a:cubicBezTo>
                <a:cubicBezTo>
                  <a:pt x="50023" y="47661"/>
                  <a:pt x="49267" y="47349"/>
                  <a:pt x="48857" y="46707"/>
                </a:cubicBezTo>
                <a:cubicBezTo>
                  <a:pt x="48446" y="46065"/>
                  <a:pt x="48241" y="45020"/>
                  <a:pt x="48264" y="43561"/>
                </a:cubicBezTo>
                <a:lnTo>
                  <a:pt x="48264" y="15693"/>
                </a:lnTo>
                <a:close/>
                <a:moveTo>
                  <a:pt x="36327" y="37377"/>
                </a:moveTo>
                <a:cubicBezTo>
                  <a:pt x="36262" y="39874"/>
                  <a:pt x="35483" y="41885"/>
                  <a:pt x="34013" y="43390"/>
                </a:cubicBezTo>
                <a:cubicBezTo>
                  <a:pt x="32542" y="44894"/>
                  <a:pt x="30782" y="45989"/>
                  <a:pt x="28715" y="46654"/>
                </a:cubicBezTo>
                <a:cubicBezTo>
                  <a:pt x="26670" y="47327"/>
                  <a:pt x="24728" y="47653"/>
                  <a:pt x="22920" y="47642"/>
                </a:cubicBezTo>
                <a:cubicBezTo>
                  <a:pt x="21456" y="47653"/>
                  <a:pt x="19895" y="47452"/>
                  <a:pt x="18207" y="47034"/>
                </a:cubicBezTo>
                <a:cubicBezTo>
                  <a:pt x="16508" y="46616"/>
                  <a:pt x="15061" y="45905"/>
                  <a:pt x="13844" y="44894"/>
                </a:cubicBezTo>
                <a:cubicBezTo>
                  <a:pt x="12628" y="43887"/>
                  <a:pt x="11971" y="42496"/>
                  <a:pt x="11922" y="40726"/>
                </a:cubicBezTo>
                <a:cubicBezTo>
                  <a:pt x="12009" y="37651"/>
                  <a:pt x="12993" y="35473"/>
                  <a:pt x="14863" y="34181"/>
                </a:cubicBezTo>
                <a:cubicBezTo>
                  <a:pt x="16744" y="32885"/>
                  <a:pt x="19005" y="32068"/>
                  <a:pt x="21662" y="31723"/>
                </a:cubicBezTo>
                <a:cubicBezTo>
                  <a:pt x="24341" y="31327"/>
                  <a:pt x="26978" y="30966"/>
                  <a:pt x="29578" y="30643"/>
                </a:cubicBezTo>
                <a:cubicBezTo>
                  <a:pt x="32192" y="30332"/>
                  <a:pt x="34442" y="29606"/>
                  <a:pt x="36327" y="28477"/>
                </a:cubicBezTo>
                <a:lnTo>
                  <a:pt x="36327" y="37377"/>
                </a:lnTo>
                <a:close/>
              </a:path>
            </a:pathLst>
          </a:custGeom>
          <a:solidFill>
            <a:srgbClr val="C7CEDE"/>
          </a:solidFill>
          <a:ln w="378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0653BC3-F5AE-B9CC-34EB-036B02BEDE64}"/>
              </a:ext>
            </a:extLst>
          </p:cNvPr>
          <p:cNvSpPr/>
          <p:nvPr/>
        </p:nvSpPr>
        <p:spPr>
          <a:xfrm>
            <a:off x="4669549" y="3743559"/>
            <a:ext cx="52444" cy="54116"/>
          </a:xfrm>
          <a:custGeom>
            <a:avLst/>
            <a:gdLst>
              <a:gd name="connsiteX0" fmla="*/ 19686 w 52444"/>
              <a:gd name="connsiteY0" fmla="*/ 54116 h 54116"/>
              <a:gd name="connsiteX1" fmla="*/ 33078 w 52444"/>
              <a:gd name="connsiteY1" fmla="*/ 54116 h 54116"/>
              <a:gd name="connsiteX2" fmla="*/ 52444 w 52444"/>
              <a:gd name="connsiteY2" fmla="*/ 0 h 54116"/>
              <a:gd name="connsiteX3" fmla="*/ 40093 w 52444"/>
              <a:gd name="connsiteY3" fmla="*/ 0 h 54116"/>
              <a:gd name="connsiteX4" fmla="*/ 26910 w 52444"/>
              <a:gd name="connsiteY4" fmla="*/ 41568 h 54116"/>
              <a:gd name="connsiteX5" fmla="*/ 26697 w 52444"/>
              <a:gd name="connsiteY5" fmla="*/ 41568 h 54116"/>
              <a:gd name="connsiteX6" fmla="*/ 12982 w 52444"/>
              <a:gd name="connsiteY6" fmla="*/ 0 h 54116"/>
              <a:gd name="connsiteX7" fmla="*/ 0 w 52444"/>
              <a:gd name="connsiteY7" fmla="*/ 0 h 5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4" h="54116">
                <a:moveTo>
                  <a:pt x="19686" y="54116"/>
                </a:moveTo>
                <a:lnTo>
                  <a:pt x="33078" y="54116"/>
                </a:lnTo>
                <a:lnTo>
                  <a:pt x="52444" y="0"/>
                </a:lnTo>
                <a:lnTo>
                  <a:pt x="40093" y="0"/>
                </a:lnTo>
                <a:lnTo>
                  <a:pt x="26910" y="41568"/>
                </a:lnTo>
                <a:lnTo>
                  <a:pt x="26697" y="41568"/>
                </a:lnTo>
                <a:lnTo>
                  <a:pt x="12982" y="0"/>
                </a:lnTo>
                <a:lnTo>
                  <a:pt x="0" y="0"/>
                </a:lnTo>
                <a:close/>
              </a:path>
            </a:pathLst>
          </a:custGeom>
          <a:solidFill>
            <a:srgbClr val="C7CEDE"/>
          </a:solidFill>
          <a:ln w="378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B6445BF-DF28-6B93-46AF-A7EB86E98F6C}"/>
              </a:ext>
            </a:extLst>
          </p:cNvPr>
          <p:cNvSpPr/>
          <p:nvPr/>
        </p:nvSpPr>
        <p:spPr>
          <a:xfrm>
            <a:off x="4724460" y="3742092"/>
            <a:ext cx="51930" cy="57057"/>
          </a:xfrm>
          <a:custGeom>
            <a:avLst/>
            <a:gdLst>
              <a:gd name="connsiteX0" fmla="*/ 11918 w 51930"/>
              <a:gd name="connsiteY0" fmla="*/ 23771 h 57057"/>
              <a:gd name="connsiteX1" fmla="*/ 16052 w 51930"/>
              <a:gd name="connsiteY1" fmla="*/ 13563 h 57057"/>
              <a:gd name="connsiteX2" fmla="*/ 26154 w 51930"/>
              <a:gd name="connsiteY2" fmla="*/ 9413 h 57057"/>
              <a:gd name="connsiteX3" fmla="*/ 35829 w 51930"/>
              <a:gd name="connsiteY3" fmla="*/ 13757 h 57057"/>
              <a:gd name="connsiteX4" fmla="*/ 39774 w 51930"/>
              <a:gd name="connsiteY4" fmla="*/ 23771 h 57057"/>
              <a:gd name="connsiteX5" fmla="*/ 11918 w 51930"/>
              <a:gd name="connsiteY5" fmla="*/ 23771 h 57057"/>
              <a:gd name="connsiteX6" fmla="*/ 51695 w 51930"/>
              <a:gd name="connsiteY6" fmla="*/ 31611 h 57057"/>
              <a:gd name="connsiteX7" fmla="*/ 49753 w 51930"/>
              <a:gd name="connsiteY7" fmla="*/ 16201 h 57057"/>
              <a:gd name="connsiteX8" fmla="*/ 40808 w 51930"/>
              <a:gd name="connsiteY8" fmla="*/ 4591 h 57057"/>
              <a:gd name="connsiteX9" fmla="*/ 26157 w 51930"/>
              <a:gd name="connsiteY9" fmla="*/ 0 h 57057"/>
              <a:gd name="connsiteX10" fmla="*/ 12210 w 51930"/>
              <a:gd name="connsiteY10" fmla="*/ 3990 h 57057"/>
              <a:gd name="connsiteX11" fmla="*/ 3192 w 51930"/>
              <a:gd name="connsiteY11" fmla="*/ 14331 h 57057"/>
              <a:gd name="connsiteX12" fmla="*/ 0 w 51930"/>
              <a:gd name="connsiteY12" fmla="*/ 28582 h 57057"/>
              <a:gd name="connsiteX13" fmla="*/ 6871 w 51930"/>
              <a:gd name="connsiteY13" fmla="*/ 49066 h 57057"/>
              <a:gd name="connsiteX14" fmla="*/ 26473 w 51930"/>
              <a:gd name="connsiteY14" fmla="*/ 57058 h 57057"/>
              <a:gd name="connsiteX15" fmla="*/ 42183 w 51930"/>
              <a:gd name="connsiteY15" fmla="*/ 52288 h 57057"/>
              <a:gd name="connsiteX16" fmla="*/ 50973 w 51930"/>
              <a:gd name="connsiteY16" fmla="*/ 38638 h 57057"/>
              <a:gd name="connsiteX17" fmla="*/ 39660 w 51930"/>
              <a:gd name="connsiteY17" fmla="*/ 38638 h 57057"/>
              <a:gd name="connsiteX18" fmla="*/ 34868 w 51930"/>
              <a:gd name="connsiteY18" fmla="*/ 45379 h 57057"/>
              <a:gd name="connsiteX19" fmla="*/ 26469 w 51930"/>
              <a:gd name="connsiteY19" fmla="*/ 47648 h 57057"/>
              <a:gd name="connsiteX20" fmla="*/ 15460 w 51930"/>
              <a:gd name="connsiteY20" fmla="*/ 42814 h 57057"/>
              <a:gd name="connsiteX21" fmla="*/ 11918 w 51930"/>
              <a:gd name="connsiteY21" fmla="*/ 31615 h 57057"/>
              <a:gd name="connsiteX22" fmla="*/ 51695 w 51930"/>
              <a:gd name="connsiteY22" fmla="*/ 31615 h 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30" h="57057">
                <a:moveTo>
                  <a:pt x="11918" y="23771"/>
                </a:moveTo>
                <a:cubicBezTo>
                  <a:pt x="12127" y="19644"/>
                  <a:pt x="13506" y="16239"/>
                  <a:pt x="16052" y="13563"/>
                </a:cubicBezTo>
                <a:cubicBezTo>
                  <a:pt x="18587" y="10892"/>
                  <a:pt x="21966" y="9505"/>
                  <a:pt x="26154" y="9413"/>
                </a:cubicBezTo>
                <a:cubicBezTo>
                  <a:pt x="30220" y="9531"/>
                  <a:pt x="33454" y="10987"/>
                  <a:pt x="35829" y="13757"/>
                </a:cubicBezTo>
                <a:cubicBezTo>
                  <a:pt x="38212" y="16531"/>
                  <a:pt x="39531" y="19864"/>
                  <a:pt x="39774" y="23771"/>
                </a:cubicBezTo>
                <a:lnTo>
                  <a:pt x="11918" y="23771"/>
                </a:lnTo>
                <a:close/>
                <a:moveTo>
                  <a:pt x="51695" y="31611"/>
                </a:moveTo>
                <a:cubicBezTo>
                  <a:pt x="52330" y="26112"/>
                  <a:pt x="51676" y="20978"/>
                  <a:pt x="49753" y="16201"/>
                </a:cubicBezTo>
                <a:cubicBezTo>
                  <a:pt x="47831" y="11435"/>
                  <a:pt x="44847" y="7563"/>
                  <a:pt x="40808" y="4591"/>
                </a:cubicBezTo>
                <a:cubicBezTo>
                  <a:pt x="36768" y="1619"/>
                  <a:pt x="31881" y="91"/>
                  <a:pt x="26157" y="0"/>
                </a:cubicBezTo>
                <a:cubicBezTo>
                  <a:pt x="20757" y="68"/>
                  <a:pt x="16113" y="1398"/>
                  <a:pt x="12210" y="3990"/>
                </a:cubicBezTo>
                <a:cubicBezTo>
                  <a:pt x="8304" y="6582"/>
                  <a:pt x="5298" y="10029"/>
                  <a:pt x="3192" y="14331"/>
                </a:cubicBezTo>
                <a:cubicBezTo>
                  <a:pt x="1083" y="18629"/>
                  <a:pt x="19" y="23383"/>
                  <a:pt x="0" y="28582"/>
                </a:cubicBezTo>
                <a:cubicBezTo>
                  <a:pt x="42" y="37053"/>
                  <a:pt x="2330" y="43874"/>
                  <a:pt x="6871" y="49066"/>
                </a:cubicBezTo>
                <a:cubicBezTo>
                  <a:pt x="11412" y="54249"/>
                  <a:pt x="17956" y="56909"/>
                  <a:pt x="26473" y="57058"/>
                </a:cubicBezTo>
                <a:cubicBezTo>
                  <a:pt x="32508" y="57031"/>
                  <a:pt x="37741" y="55435"/>
                  <a:pt x="42183" y="52288"/>
                </a:cubicBezTo>
                <a:cubicBezTo>
                  <a:pt x="46607" y="49134"/>
                  <a:pt x="49552" y="44581"/>
                  <a:pt x="50973" y="38638"/>
                </a:cubicBezTo>
                <a:lnTo>
                  <a:pt x="39660" y="38638"/>
                </a:lnTo>
                <a:cubicBezTo>
                  <a:pt x="38630" y="41621"/>
                  <a:pt x="37038" y="43871"/>
                  <a:pt x="34868" y="45379"/>
                </a:cubicBezTo>
                <a:cubicBezTo>
                  <a:pt x="32721" y="46884"/>
                  <a:pt x="29916" y="47640"/>
                  <a:pt x="26469" y="47648"/>
                </a:cubicBezTo>
                <a:cubicBezTo>
                  <a:pt x="21510" y="47511"/>
                  <a:pt x="17839" y="45900"/>
                  <a:pt x="15460" y="42814"/>
                </a:cubicBezTo>
                <a:cubicBezTo>
                  <a:pt x="13088" y="39728"/>
                  <a:pt x="11899" y="35996"/>
                  <a:pt x="11918" y="31615"/>
                </a:cubicBezTo>
                <a:lnTo>
                  <a:pt x="51695" y="31615"/>
                </a:lnTo>
                <a:close/>
              </a:path>
            </a:pathLst>
          </a:custGeom>
          <a:solidFill>
            <a:srgbClr val="C7CEDE"/>
          </a:solidFill>
          <a:ln w="378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6135269-2AD1-2C6A-AE11-FEB8FBC19C68}"/>
              </a:ext>
            </a:extLst>
          </p:cNvPr>
          <p:cNvSpPr/>
          <p:nvPr/>
        </p:nvSpPr>
        <p:spPr>
          <a:xfrm>
            <a:off x="4783406" y="3722931"/>
            <a:ext cx="11925" cy="74744"/>
          </a:xfrm>
          <a:custGeom>
            <a:avLst/>
            <a:gdLst>
              <a:gd name="connsiteX0" fmla="*/ 0 w 11925"/>
              <a:gd name="connsiteY0" fmla="*/ 11298 h 74744"/>
              <a:gd name="connsiteX1" fmla="*/ 11925 w 11925"/>
              <a:gd name="connsiteY1" fmla="*/ 11298 h 74744"/>
              <a:gd name="connsiteX2" fmla="*/ 11925 w 11925"/>
              <a:gd name="connsiteY2" fmla="*/ 0 h 74744"/>
              <a:gd name="connsiteX3" fmla="*/ 0 w 11925"/>
              <a:gd name="connsiteY3" fmla="*/ 0 h 74744"/>
              <a:gd name="connsiteX4" fmla="*/ 0 w 11925"/>
              <a:gd name="connsiteY4" fmla="*/ 11298 h 74744"/>
              <a:gd name="connsiteX5" fmla="*/ 0 w 11925"/>
              <a:gd name="connsiteY5" fmla="*/ 74744 h 74744"/>
              <a:gd name="connsiteX6" fmla="*/ 11925 w 11925"/>
              <a:gd name="connsiteY6" fmla="*/ 74744 h 74744"/>
              <a:gd name="connsiteX7" fmla="*/ 11925 w 11925"/>
              <a:gd name="connsiteY7" fmla="*/ 20628 h 74744"/>
              <a:gd name="connsiteX8" fmla="*/ 0 w 11925"/>
              <a:gd name="connsiteY8" fmla="*/ 20628 h 74744"/>
              <a:gd name="connsiteX9" fmla="*/ 0 w 11925"/>
              <a:gd name="connsiteY9" fmla="*/ 74744 h 7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5" h="74744">
                <a:moveTo>
                  <a:pt x="0" y="11298"/>
                </a:moveTo>
                <a:lnTo>
                  <a:pt x="11925" y="11298"/>
                </a:lnTo>
                <a:lnTo>
                  <a:pt x="11925" y="0"/>
                </a:lnTo>
                <a:lnTo>
                  <a:pt x="0" y="0"/>
                </a:lnTo>
                <a:lnTo>
                  <a:pt x="0" y="11298"/>
                </a:lnTo>
                <a:close/>
                <a:moveTo>
                  <a:pt x="0" y="74744"/>
                </a:moveTo>
                <a:lnTo>
                  <a:pt x="11925" y="74744"/>
                </a:lnTo>
                <a:lnTo>
                  <a:pt x="11925" y="20628"/>
                </a:lnTo>
                <a:lnTo>
                  <a:pt x="0" y="20628"/>
                </a:lnTo>
                <a:lnTo>
                  <a:pt x="0" y="74744"/>
                </a:lnTo>
                <a:close/>
              </a:path>
            </a:pathLst>
          </a:custGeom>
          <a:solidFill>
            <a:srgbClr val="C7CEDE"/>
          </a:solidFill>
          <a:ln w="378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1A71348-6202-CBA5-B104-8A6E330DFEAE}"/>
              </a:ext>
            </a:extLst>
          </p:cNvPr>
          <p:cNvSpPr/>
          <p:nvPr/>
        </p:nvSpPr>
        <p:spPr>
          <a:xfrm>
            <a:off x="4806220" y="3742096"/>
            <a:ext cx="31698" cy="55579"/>
          </a:xfrm>
          <a:custGeom>
            <a:avLst/>
            <a:gdLst>
              <a:gd name="connsiteX0" fmla="*/ 0 w 31698"/>
              <a:gd name="connsiteY0" fmla="*/ 55579 h 55579"/>
              <a:gd name="connsiteX1" fmla="*/ 11925 w 31698"/>
              <a:gd name="connsiteY1" fmla="*/ 55579 h 55579"/>
              <a:gd name="connsiteX2" fmla="*/ 11925 w 31698"/>
              <a:gd name="connsiteY2" fmla="*/ 29825 h 55579"/>
              <a:gd name="connsiteX3" fmla="*/ 16174 w 31698"/>
              <a:gd name="connsiteY3" fmla="*/ 16083 h 55579"/>
              <a:gd name="connsiteX4" fmla="*/ 26572 w 31698"/>
              <a:gd name="connsiteY4" fmla="*/ 11291 h 55579"/>
              <a:gd name="connsiteX5" fmla="*/ 29144 w 31698"/>
              <a:gd name="connsiteY5" fmla="*/ 11477 h 55579"/>
              <a:gd name="connsiteX6" fmla="*/ 31698 w 31698"/>
              <a:gd name="connsiteY6" fmla="*/ 11819 h 55579"/>
              <a:gd name="connsiteX7" fmla="*/ 31698 w 31698"/>
              <a:gd name="connsiteY7" fmla="*/ 315 h 55579"/>
              <a:gd name="connsiteX8" fmla="*/ 30083 w 31698"/>
              <a:gd name="connsiteY8" fmla="*/ 118 h 55579"/>
              <a:gd name="connsiteX9" fmla="*/ 27199 w 31698"/>
              <a:gd name="connsiteY9" fmla="*/ 0 h 55579"/>
              <a:gd name="connsiteX10" fmla="*/ 17056 w 31698"/>
              <a:gd name="connsiteY10" fmla="*/ 3804 h 55579"/>
              <a:gd name="connsiteX11" fmla="*/ 11389 w 31698"/>
              <a:gd name="connsiteY11" fmla="*/ 11925 h 55579"/>
              <a:gd name="connsiteX12" fmla="*/ 11184 w 31698"/>
              <a:gd name="connsiteY12" fmla="*/ 11925 h 55579"/>
              <a:gd name="connsiteX13" fmla="*/ 11184 w 31698"/>
              <a:gd name="connsiteY13" fmla="*/ 1467 h 55579"/>
              <a:gd name="connsiteX14" fmla="*/ 0 w 31698"/>
              <a:gd name="connsiteY14" fmla="*/ 1467 h 55579"/>
              <a:gd name="connsiteX15" fmla="*/ 0 w 31698"/>
              <a:gd name="connsiteY15" fmla="*/ 55579 h 5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8" h="55579">
                <a:moveTo>
                  <a:pt x="0" y="55579"/>
                </a:moveTo>
                <a:lnTo>
                  <a:pt x="11925" y="55579"/>
                </a:lnTo>
                <a:lnTo>
                  <a:pt x="11925" y="29825"/>
                </a:lnTo>
                <a:cubicBezTo>
                  <a:pt x="12013" y="23835"/>
                  <a:pt x="13434" y="19256"/>
                  <a:pt x="16174" y="16083"/>
                </a:cubicBezTo>
                <a:cubicBezTo>
                  <a:pt x="18929" y="12917"/>
                  <a:pt x="22395" y="11321"/>
                  <a:pt x="26572" y="11291"/>
                </a:cubicBezTo>
                <a:cubicBezTo>
                  <a:pt x="27423" y="11302"/>
                  <a:pt x="28270" y="11367"/>
                  <a:pt x="29144" y="11477"/>
                </a:cubicBezTo>
                <a:cubicBezTo>
                  <a:pt x="30011" y="11591"/>
                  <a:pt x="30858" y="11709"/>
                  <a:pt x="31698" y="11819"/>
                </a:cubicBezTo>
                <a:lnTo>
                  <a:pt x="31698" y="315"/>
                </a:lnTo>
                <a:cubicBezTo>
                  <a:pt x="31227" y="255"/>
                  <a:pt x="30695" y="190"/>
                  <a:pt x="30083" y="118"/>
                </a:cubicBezTo>
                <a:cubicBezTo>
                  <a:pt x="29467" y="42"/>
                  <a:pt x="28517" y="4"/>
                  <a:pt x="27199" y="0"/>
                </a:cubicBezTo>
                <a:cubicBezTo>
                  <a:pt x="23417" y="137"/>
                  <a:pt x="20039" y="1406"/>
                  <a:pt x="17056" y="3804"/>
                </a:cubicBezTo>
                <a:cubicBezTo>
                  <a:pt x="14080" y="6202"/>
                  <a:pt x="12188" y="8912"/>
                  <a:pt x="11389" y="11925"/>
                </a:cubicBezTo>
                <a:lnTo>
                  <a:pt x="11184" y="11925"/>
                </a:lnTo>
                <a:lnTo>
                  <a:pt x="11184" y="1467"/>
                </a:lnTo>
                <a:lnTo>
                  <a:pt x="0" y="1467"/>
                </a:lnTo>
                <a:lnTo>
                  <a:pt x="0" y="55579"/>
                </a:lnTo>
                <a:close/>
              </a:path>
            </a:pathLst>
          </a:custGeom>
          <a:solidFill>
            <a:srgbClr val="C7CEDE"/>
          </a:solidFill>
          <a:ln w="378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A219EED-6B09-FF94-6A0B-0E380EBB0621}"/>
              </a:ext>
            </a:extLst>
          </p:cNvPr>
          <p:cNvSpPr/>
          <p:nvPr/>
        </p:nvSpPr>
        <p:spPr>
          <a:xfrm>
            <a:off x="4836667" y="3742096"/>
            <a:ext cx="54648" cy="57050"/>
          </a:xfrm>
          <a:custGeom>
            <a:avLst/>
            <a:gdLst>
              <a:gd name="connsiteX0" fmla="*/ 27324 w 54648"/>
              <a:gd name="connsiteY0" fmla="*/ 57050 h 57050"/>
              <a:gd name="connsiteX1" fmla="*/ 47508 w 54648"/>
              <a:gd name="connsiteY1" fmla="*/ 49009 h 57050"/>
              <a:gd name="connsiteX2" fmla="*/ 54648 w 54648"/>
              <a:gd name="connsiteY2" fmla="*/ 28476 h 57050"/>
              <a:gd name="connsiteX3" fmla="*/ 47508 w 54648"/>
              <a:gd name="connsiteY3" fmla="*/ 8034 h 57050"/>
              <a:gd name="connsiteX4" fmla="*/ 27324 w 54648"/>
              <a:gd name="connsiteY4" fmla="*/ 0 h 57050"/>
              <a:gd name="connsiteX5" fmla="*/ 7137 w 54648"/>
              <a:gd name="connsiteY5" fmla="*/ 8034 h 57050"/>
              <a:gd name="connsiteX6" fmla="*/ 0 w 54648"/>
              <a:gd name="connsiteY6" fmla="*/ 28476 h 57050"/>
              <a:gd name="connsiteX7" fmla="*/ 7137 w 54648"/>
              <a:gd name="connsiteY7" fmla="*/ 49009 h 57050"/>
              <a:gd name="connsiteX8" fmla="*/ 27324 w 54648"/>
              <a:gd name="connsiteY8" fmla="*/ 57050 h 57050"/>
              <a:gd name="connsiteX9" fmla="*/ 27324 w 54648"/>
              <a:gd name="connsiteY9" fmla="*/ 47644 h 57050"/>
              <a:gd name="connsiteX10" fmla="*/ 18591 w 54648"/>
              <a:gd name="connsiteY10" fmla="*/ 44767 h 57050"/>
              <a:gd name="connsiteX11" fmla="*/ 13540 w 54648"/>
              <a:gd name="connsiteY11" fmla="*/ 37634 h 57050"/>
              <a:gd name="connsiteX12" fmla="*/ 11925 w 54648"/>
              <a:gd name="connsiteY12" fmla="*/ 28476 h 57050"/>
              <a:gd name="connsiteX13" fmla="*/ 13540 w 54648"/>
              <a:gd name="connsiteY13" fmla="*/ 19382 h 57050"/>
              <a:gd name="connsiteX14" fmla="*/ 18591 w 54648"/>
              <a:gd name="connsiteY14" fmla="*/ 12279 h 57050"/>
              <a:gd name="connsiteX15" fmla="*/ 27324 w 54648"/>
              <a:gd name="connsiteY15" fmla="*/ 9413 h 57050"/>
              <a:gd name="connsiteX16" fmla="*/ 36065 w 54648"/>
              <a:gd name="connsiteY16" fmla="*/ 12279 h 57050"/>
              <a:gd name="connsiteX17" fmla="*/ 41108 w 54648"/>
              <a:gd name="connsiteY17" fmla="*/ 19382 h 57050"/>
              <a:gd name="connsiteX18" fmla="*/ 42723 w 54648"/>
              <a:gd name="connsiteY18" fmla="*/ 28476 h 57050"/>
              <a:gd name="connsiteX19" fmla="*/ 41108 w 54648"/>
              <a:gd name="connsiteY19" fmla="*/ 37634 h 57050"/>
              <a:gd name="connsiteX20" fmla="*/ 36065 w 54648"/>
              <a:gd name="connsiteY20" fmla="*/ 44767 h 57050"/>
              <a:gd name="connsiteX21" fmla="*/ 27324 w 54648"/>
              <a:gd name="connsiteY21" fmla="*/ 47644 h 5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648" h="57050">
                <a:moveTo>
                  <a:pt x="27324" y="57050"/>
                </a:moveTo>
                <a:cubicBezTo>
                  <a:pt x="36076" y="56902"/>
                  <a:pt x="42803" y="54219"/>
                  <a:pt x="47508" y="49009"/>
                </a:cubicBezTo>
                <a:cubicBezTo>
                  <a:pt x="52212" y="43795"/>
                  <a:pt x="54591" y="36946"/>
                  <a:pt x="54648" y="28476"/>
                </a:cubicBezTo>
                <a:cubicBezTo>
                  <a:pt x="54591" y="20047"/>
                  <a:pt x="52212" y="13229"/>
                  <a:pt x="47508" y="8034"/>
                </a:cubicBezTo>
                <a:cubicBezTo>
                  <a:pt x="42807" y="2831"/>
                  <a:pt x="36076" y="152"/>
                  <a:pt x="27324" y="0"/>
                </a:cubicBezTo>
                <a:cubicBezTo>
                  <a:pt x="18580" y="152"/>
                  <a:pt x="11853" y="2831"/>
                  <a:pt x="7137" y="8034"/>
                </a:cubicBezTo>
                <a:cubicBezTo>
                  <a:pt x="2432" y="13229"/>
                  <a:pt x="65" y="20047"/>
                  <a:pt x="0" y="28476"/>
                </a:cubicBezTo>
                <a:cubicBezTo>
                  <a:pt x="65" y="36946"/>
                  <a:pt x="2432" y="43795"/>
                  <a:pt x="7137" y="49009"/>
                </a:cubicBezTo>
                <a:cubicBezTo>
                  <a:pt x="11853" y="54219"/>
                  <a:pt x="18580" y="56902"/>
                  <a:pt x="27324" y="57050"/>
                </a:cubicBezTo>
                <a:close/>
                <a:moveTo>
                  <a:pt x="27324" y="47644"/>
                </a:moveTo>
                <a:cubicBezTo>
                  <a:pt x="23763" y="47576"/>
                  <a:pt x="20860" y="46618"/>
                  <a:pt x="18591" y="44767"/>
                </a:cubicBezTo>
                <a:cubicBezTo>
                  <a:pt x="16311" y="42909"/>
                  <a:pt x="14624" y="40530"/>
                  <a:pt x="13540" y="37634"/>
                </a:cubicBezTo>
                <a:cubicBezTo>
                  <a:pt x="12457" y="34727"/>
                  <a:pt x="11925" y="31679"/>
                  <a:pt x="11925" y="28476"/>
                </a:cubicBezTo>
                <a:cubicBezTo>
                  <a:pt x="11925" y="25302"/>
                  <a:pt x="12457" y="22274"/>
                  <a:pt x="13540" y="19382"/>
                </a:cubicBezTo>
                <a:cubicBezTo>
                  <a:pt x="14624" y="16501"/>
                  <a:pt x="16311" y="14129"/>
                  <a:pt x="18591" y="12279"/>
                </a:cubicBezTo>
                <a:cubicBezTo>
                  <a:pt x="20860" y="10432"/>
                  <a:pt x="23763" y="9474"/>
                  <a:pt x="27324" y="9413"/>
                </a:cubicBezTo>
                <a:cubicBezTo>
                  <a:pt x="30885" y="9474"/>
                  <a:pt x="33785" y="10432"/>
                  <a:pt x="36065" y="12279"/>
                </a:cubicBezTo>
                <a:cubicBezTo>
                  <a:pt x="38345" y="14129"/>
                  <a:pt x="40025" y="16501"/>
                  <a:pt x="41108" y="19382"/>
                </a:cubicBezTo>
                <a:cubicBezTo>
                  <a:pt x="42191" y="22274"/>
                  <a:pt x="42738" y="25302"/>
                  <a:pt x="42723" y="28476"/>
                </a:cubicBezTo>
                <a:cubicBezTo>
                  <a:pt x="42738" y="31679"/>
                  <a:pt x="42191" y="34731"/>
                  <a:pt x="41108" y="37634"/>
                </a:cubicBezTo>
                <a:cubicBezTo>
                  <a:pt x="40025" y="40530"/>
                  <a:pt x="38341" y="42909"/>
                  <a:pt x="36065" y="44767"/>
                </a:cubicBezTo>
                <a:cubicBezTo>
                  <a:pt x="33785" y="46618"/>
                  <a:pt x="30885" y="47576"/>
                  <a:pt x="27324" y="47644"/>
                </a:cubicBezTo>
                <a:close/>
              </a:path>
            </a:pathLst>
          </a:custGeom>
          <a:solidFill>
            <a:srgbClr val="C7CEDE"/>
          </a:solidFill>
          <a:ln w="3782"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57B28B6-009D-896C-BE17-A8E362EA71E9}"/>
              </a:ext>
            </a:extLst>
          </p:cNvPr>
          <p:cNvSpPr/>
          <p:nvPr/>
        </p:nvSpPr>
        <p:spPr>
          <a:xfrm>
            <a:off x="4471481" y="3633404"/>
            <a:ext cx="47530" cy="55583"/>
          </a:xfrm>
          <a:custGeom>
            <a:avLst/>
            <a:gdLst>
              <a:gd name="connsiteX0" fmla="*/ 47531 w 47530"/>
              <a:gd name="connsiteY0" fmla="*/ 0 h 55583"/>
              <a:gd name="connsiteX1" fmla="*/ 35609 w 47530"/>
              <a:gd name="connsiteY1" fmla="*/ 0 h 55583"/>
              <a:gd name="connsiteX2" fmla="*/ 35609 w 47530"/>
              <a:gd name="connsiteY2" fmla="*/ 31413 h 55583"/>
              <a:gd name="connsiteX3" fmla="*/ 32683 w 47530"/>
              <a:gd name="connsiteY3" fmla="*/ 41936 h 55583"/>
              <a:gd name="connsiteX4" fmla="*/ 22293 w 47530"/>
              <a:gd name="connsiteY4" fmla="*/ 46177 h 55583"/>
              <a:gd name="connsiteX5" fmla="*/ 14674 w 47530"/>
              <a:gd name="connsiteY5" fmla="*/ 43255 h 55583"/>
              <a:gd name="connsiteX6" fmla="*/ 11926 w 47530"/>
              <a:gd name="connsiteY6" fmla="*/ 33192 h 55583"/>
              <a:gd name="connsiteX7" fmla="*/ 11926 w 47530"/>
              <a:gd name="connsiteY7" fmla="*/ 0 h 55583"/>
              <a:gd name="connsiteX8" fmla="*/ 1 w 47530"/>
              <a:gd name="connsiteY8" fmla="*/ 0 h 55583"/>
              <a:gd name="connsiteX9" fmla="*/ 1 w 47530"/>
              <a:gd name="connsiteY9" fmla="*/ 34343 h 55583"/>
              <a:gd name="connsiteX10" fmla="*/ 4797 w 47530"/>
              <a:gd name="connsiteY10" fmla="*/ 50266 h 55583"/>
              <a:gd name="connsiteX11" fmla="*/ 20195 w 47530"/>
              <a:gd name="connsiteY11" fmla="*/ 55583 h 55583"/>
              <a:gd name="connsiteX12" fmla="*/ 29039 w 47530"/>
              <a:gd name="connsiteY12" fmla="*/ 53128 h 55583"/>
              <a:gd name="connsiteX13" fmla="*/ 35606 w 47530"/>
              <a:gd name="connsiteY13" fmla="*/ 46592 h 55583"/>
              <a:gd name="connsiteX14" fmla="*/ 35811 w 47530"/>
              <a:gd name="connsiteY14" fmla="*/ 46592 h 55583"/>
              <a:gd name="connsiteX15" fmla="*/ 35811 w 47530"/>
              <a:gd name="connsiteY15" fmla="*/ 54116 h 55583"/>
              <a:gd name="connsiteX16" fmla="*/ 47527 w 47530"/>
              <a:gd name="connsiteY16" fmla="*/ 54116 h 55583"/>
              <a:gd name="connsiteX17" fmla="*/ 47527 w 47530"/>
              <a:gd name="connsiteY17" fmla="*/ 0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30" h="55583">
                <a:moveTo>
                  <a:pt x="47531" y="0"/>
                </a:moveTo>
                <a:lnTo>
                  <a:pt x="35609" y="0"/>
                </a:lnTo>
                <a:lnTo>
                  <a:pt x="35609" y="31413"/>
                </a:lnTo>
                <a:cubicBezTo>
                  <a:pt x="35670" y="35689"/>
                  <a:pt x="34697" y="39200"/>
                  <a:pt x="32683" y="41936"/>
                </a:cubicBezTo>
                <a:cubicBezTo>
                  <a:pt x="30669" y="44669"/>
                  <a:pt x="27203" y="46086"/>
                  <a:pt x="22293" y="46177"/>
                </a:cubicBezTo>
                <a:cubicBezTo>
                  <a:pt x="19021" y="46227"/>
                  <a:pt x="16486" y="45258"/>
                  <a:pt x="14674" y="43255"/>
                </a:cubicBezTo>
                <a:cubicBezTo>
                  <a:pt x="12865" y="41260"/>
                  <a:pt x="11945" y="37897"/>
                  <a:pt x="11926" y="33192"/>
                </a:cubicBezTo>
                <a:lnTo>
                  <a:pt x="11926" y="0"/>
                </a:lnTo>
                <a:lnTo>
                  <a:pt x="1" y="0"/>
                </a:lnTo>
                <a:lnTo>
                  <a:pt x="1" y="34343"/>
                </a:lnTo>
                <a:cubicBezTo>
                  <a:pt x="-37" y="41412"/>
                  <a:pt x="1555" y="46721"/>
                  <a:pt x="4797" y="50266"/>
                </a:cubicBezTo>
                <a:cubicBezTo>
                  <a:pt x="8038" y="53812"/>
                  <a:pt x="13169" y="55583"/>
                  <a:pt x="20195" y="55583"/>
                </a:cubicBezTo>
                <a:cubicBezTo>
                  <a:pt x="23274" y="55553"/>
                  <a:pt x="26215" y="54728"/>
                  <a:pt x="29039" y="53128"/>
                </a:cubicBezTo>
                <a:cubicBezTo>
                  <a:pt x="31862" y="51521"/>
                  <a:pt x="34048" y="49347"/>
                  <a:pt x="35606" y="46592"/>
                </a:cubicBezTo>
                <a:lnTo>
                  <a:pt x="35811" y="46592"/>
                </a:lnTo>
                <a:lnTo>
                  <a:pt x="35811" y="54116"/>
                </a:lnTo>
                <a:lnTo>
                  <a:pt x="47527" y="54116"/>
                </a:lnTo>
                <a:lnTo>
                  <a:pt x="47527" y="0"/>
                </a:lnTo>
                <a:close/>
              </a:path>
            </a:pathLst>
          </a:custGeom>
          <a:solidFill>
            <a:srgbClr val="C7CEDE"/>
          </a:solidFill>
          <a:ln w="378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4157575-0B0D-32DD-4066-A971EFD3A653}"/>
              </a:ext>
            </a:extLst>
          </p:cNvPr>
          <p:cNvSpPr/>
          <p:nvPr/>
        </p:nvSpPr>
        <p:spPr>
          <a:xfrm>
            <a:off x="4529417" y="3631941"/>
            <a:ext cx="47526" cy="55590"/>
          </a:xfrm>
          <a:custGeom>
            <a:avLst/>
            <a:gdLst>
              <a:gd name="connsiteX0" fmla="*/ 4 w 47526"/>
              <a:gd name="connsiteY0" fmla="*/ 55587 h 55590"/>
              <a:gd name="connsiteX1" fmla="*/ 11929 w 47526"/>
              <a:gd name="connsiteY1" fmla="*/ 55587 h 55590"/>
              <a:gd name="connsiteX2" fmla="*/ 11929 w 47526"/>
              <a:gd name="connsiteY2" fmla="*/ 23649 h 55590"/>
              <a:gd name="connsiteX3" fmla="*/ 15494 w 47526"/>
              <a:gd name="connsiteY3" fmla="*/ 13544 h 55590"/>
              <a:gd name="connsiteX4" fmla="*/ 25025 w 47526"/>
              <a:gd name="connsiteY4" fmla="*/ 9410 h 55590"/>
              <a:gd name="connsiteX5" fmla="*/ 32865 w 47526"/>
              <a:gd name="connsiteY5" fmla="*/ 12305 h 55590"/>
              <a:gd name="connsiteX6" fmla="*/ 35605 w 47526"/>
              <a:gd name="connsiteY6" fmla="*/ 21559 h 55590"/>
              <a:gd name="connsiteX7" fmla="*/ 35605 w 47526"/>
              <a:gd name="connsiteY7" fmla="*/ 55591 h 55590"/>
              <a:gd name="connsiteX8" fmla="*/ 47527 w 47526"/>
              <a:gd name="connsiteY8" fmla="*/ 55591 h 55590"/>
              <a:gd name="connsiteX9" fmla="*/ 47527 w 47526"/>
              <a:gd name="connsiteY9" fmla="*/ 18416 h 55590"/>
              <a:gd name="connsiteX10" fmla="*/ 42354 w 47526"/>
              <a:gd name="connsiteY10" fmla="*/ 4655 h 55590"/>
              <a:gd name="connsiteX11" fmla="*/ 28377 w 47526"/>
              <a:gd name="connsiteY11" fmla="*/ 0 h 55590"/>
              <a:gd name="connsiteX12" fmla="*/ 18614 w 47526"/>
              <a:gd name="connsiteY12" fmla="*/ 2577 h 55590"/>
              <a:gd name="connsiteX13" fmla="*/ 11519 w 47526"/>
              <a:gd name="connsiteY13" fmla="*/ 9622 h 55590"/>
              <a:gd name="connsiteX14" fmla="*/ 11302 w 47526"/>
              <a:gd name="connsiteY14" fmla="*/ 9413 h 55590"/>
              <a:gd name="connsiteX15" fmla="*/ 11302 w 47526"/>
              <a:gd name="connsiteY15" fmla="*/ 1467 h 55590"/>
              <a:gd name="connsiteX16" fmla="*/ 0 w 47526"/>
              <a:gd name="connsiteY16" fmla="*/ 1467 h 55590"/>
              <a:gd name="connsiteX17" fmla="*/ 0 w 47526"/>
              <a:gd name="connsiteY17" fmla="*/ 55587 h 5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526" h="55590">
                <a:moveTo>
                  <a:pt x="4" y="55587"/>
                </a:moveTo>
                <a:lnTo>
                  <a:pt x="11929" y="55587"/>
                </a:lnTo>
                <a:lnTo>
                  <a:pt x="11929" y="23649"/>
                </a:lnTo>
                <a:cubicBezTo>
                  <a:pt x="11979" y="19571"/>
                  <a:pt x="13164" y="16204"/>
                  <a:pt x="15494" y="13544"/>
                </a:cubicBezTo>
                <a:cubicBezTo>
                  <a:pt x="17816" y="10880"/>
                  <a:pt x="20997" y="9508"/>
                  <a:pt x="25025" y="9410"/>
                </a:cubicBezTo>
                <a:cubicBezTo>
                  <a:pt x="28529" y="9383"/>
                  <a:pt x="31136" y="10352"/>
                  <a:pt x="32865" y="12305"/>
                </a:cubicBezTo>
                <a:cubicBezTo>
                  <a:pt x="34606" y="14259"/>
                  <a:pt x="35502" y="17341"/>
                  <a:pt x="35605" y="21559"/>
                </a:cubicBezTo>
                <a:lnTo>
                  <a:pt x="35605" y="55591"/>
                </a:lnTo>
                <a:lnTo>
                  <a:pt x="47527" y="55591"/>
                </a:lnTo>
                <a:lnTo>
                  <a:pt x="47527" y="18416"/>
                </a:lnTo>
                <a:cubicBezTo>
                  <a:pt x="47466" y="12336"/>
                  <a:pt x="45740" y="7749"/>
                  <a:pt x="42354" y="4655"/>
                </a:cubicBezTo>
                <a:cubicBezTo>
                  <a:pt x="38961" y="1558"/>
                  <a:pt x="34309" y="8"/>
                  <a:pt x="28377" y="0"/>
                </a:cubicBezTo>
                <a:cubicBezTo>
                  <a:pt x="24778" y="30"/>
                  <a:pt x="21525" y="889"/>
                  <a:pt x="18614" y="2577"/>
                </a:cubicBezTo>
                <a:cubicBezTo>
                  <a:pt x="15688" y="4264"/>
                  <a:pt x="13324" y="6612"/>
                  <a:pt x="11519" y="9622"/>
                </a:cubicBezTo>
                <a:lnTo>
                  <a:pt x="11302" y="9413"/>
                </a:lnTo>
                <a:lnTo>
                  <a:pt x="11302" y="1467"/>
                </a:lnTo>
                <a:lnTo>
                  <a:pt x="0" y="1467"/>
                </a:lnTo>
                <a:lnTo>
                  <a:pt x="0" y="55587"/>
                </a:lnTo>
                <a:close/>
              </a:path>
            </a:pathLst>
          </a:custGeom>
          <a:solidFill>
            <a:srgbClr val="C7CEDE"/>
          </a:solidFill>
          <a:ln w="378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7C05920-ECC2-5828-12EB-83AAC5EA11C4}"/>
              </a:ext>
            </a:extLst>
          </p:cNvPr>
          <p:cNvSpPr/>
          <p:nvPr/>
        </p:nvSpPr>
        <p:spPr>
          <a:xfrm>
            <a:off x="4587683" y="3612776"/>
            <a:ext cx="11925" cy="74751"/>
          </a:xfrm>
          <a:custGeom>
            <a:avLst/>
            <a:gdLst>
              <a:gd name="connsiteX0" fmla="*/ 0 w 11925"/>
              <a:gd name="connsiteY0" fmla="*/ 11298 h 74751"/>
              <a:gd name="connsiteX1" fmla="*/ 11925 w 11925"/>
              <a:gd name="connsiteY1" fmla="*/ 11298 h 74751"/>
              <a:gd name="connsiteX2" fmla="*/ 11925 w 11925"/>
              <a:gd name="connsiteY2" fmla="*/ 0 h 74751"/>
              <a:gd name="connsiteX3" fmla="*/ 0 w 11925"/>
              <a:gd name="connsiteY3" fmla="*/ 0 h 74751"/>
              <a:gd name="connsiteX4" fmla="*/ 0 w 11925"/>
              <a:gd name="connsiteY4" fmla="*/ 11298 h 74751"/>
              <a:gd name="connsiteX5" fmla="*/ 0 w 11925"/>
              <a:gd name="connsiteY5" fmla="*/ 74752 h 74751"/>
              <a:gd name="connsiteX6" fmla="*/ 11925 w 11925"/>
              <a:gd name="connsiteY6" fmla="*/ 74752 h 74751"/>
              <a:gd name="connsiteX7" fmla="*/ 11925 w 11925"/>
              <a:gd name="connsiteY7" fmla="*/ 20628 h 74751"/>
              <a:gd name="connsiteX8" fmla="*/ 0 w 11925"/>
              <a:gd name="connsiteY8" fmla="*/ 20628 h 74751"/>
              <a:gd name="connsiteX9" fmla="*/ 0 w 11925"/>
              <a:gd name="connsiteY9" fmla="*/ 74752 h 7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5" h="74751">
                <a:moveTo>
                  <a:pt x="0" y="11298"/>
                </a:moveTo>
                <a:lnTo>
                  <a:pt x="11925" y="11298"/>
                </a:lnTo>
                <a:lnTo>
                  <a:pt x="11925" y="0"/>
                </a:lnTo>
                <a:lnTo>
                  <a:pt x="0" y="0"/>
                </a:lnTo>
                <a:lnTo>
                  <a:pt x="0" y="11298"/>
                </a:lnTo>
                <a:close/>
                <a:moveTo>
                  <a:pt x="0" y="74752"/>
                </a:moveTo>
                <a:lnTo>
                  <a:pt x="11925" y="74752"/>
                </a:lnTo>
                <a:lnTo>
                  <a:pt x="11925" y="20628"/>
                </a:lnTo>
                <a:lnTo>
                  <a:pt x="0" y="20628"/>
                </a:lnTo>
                <a:lnTo>
                  <a:pt x="0" y="74752"/>
                </a:lnTo>
                <a:close/>
              </a:path>
            </a:pathLst>
          </a:custGeom>
          <a:solidFill>
            <a:srgbClr val="C7CEDE"/>
          </a:solidFill>
          <a:ln w="378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DEBE866-CE7F-D101-85BA-B0ECB37E9693}"/>
              </a:ext>
            </a:extLst>
          </p:cNvPr>
          <p:cNvSpPr/>
          <p:nvPr/>
        </p:nvSpPr>
        <p:spPr>
          <a:xfrm>
            <a:off x="4605150" y="3633404"/>
            <a:ext cx="52436" cy="54123"/>
          </a:xfrm>
          <a:custGeom>
            <a:avLst/>
            <a:gdLst>
              <a:gd name="connsiteX0" fmla="*/ 19674 w 52436"/>
              <a:gd name="connsiteY0" fmla="*/ 54124 h 54123"/>
              <a:gd name="connsiteX1" fmla="*/ 33078 w 52436"/>
              <a:gd name="connsiteY1" fmla="*/ 54124 h 54123"/>
              <a:gd name="connsiteX2" fmla="*/ 52437 w 52436"/>
              <a:gd name="connsiteY2" fmla="*/ 0 h 54123"/>
              <a:gd name="connsiteX3" fmla="*/ 40082 w 52436"/>
              <a:gd name="connsiteY3" fmla="*/ 0 h 54123"/>
              <a:gd name="connsiteX4" fmla="*/ 26906 w 52436"/>
              <a:gd name="connsiteY4" fmla="*/ 41571 h 54123"/>
              <a:gd name="connsiteX5" fmla="*/ 26690 w 52436"/>
              <a:gd name="connsiteY5" fmla="*/ 41571 h 54123"/>
              <a:gd name="connsiteX6" fmla="*/ 12986 w 52436"/>
              <a:gd name="connsiteY6" fmla="*/ 0 h 54123"/>
              <a:gd name="connsiteX7" fmla="*/ 0 w 52436"/>
              <a:gd name="connsiteY7" fmla="*/ 0 h 5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36" h="54123">
                <a:moveTo>
                  <a:pt x="19674" y="54124"/>
                </a:moveTo>
                <a:lnTo>
                  <a:pt x="33078" y="54124"/>
                </a:lnTo>
                <a:lnTo>
                  <a:pt x="52437" y="0"/>
                </a:lnTo>
                <a:lnTo>
                  <a:pt x="40082" y="0"/>
                </a:lnTo>
                <a:lnTo>
                  <a:pt x="26906" y="41571"/>
                </a:lnTo>
                <a:lnTo>
                  <a:pt x="26690" y="41571"/>
                </a:lnTo>
                <a:lnTo>
                  <a:pt x="12986" y="0"/>
                </a:lnTo>
                <a:lnTo>
                  <a:pt x="0" y="0"/>
                </a:lnTo>
                <a:close/>
              </a:path>
            </a:pathLst>
          </a:custGeom>
          <a:solidFill>
            <a:srgbClr val="C7CEDE"/>
          </a:solidFill>
          <a:ln w="378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FF9BDD9-6210-63E4-8F92-6B790794A3C8}"/>
              </a:ext>
            </a:extLst>
          </p:cNvPr>
          <p:cNvSpPr/>
          <p:nvPr/>
        </p:nvSpPr>
        <p:spPr>
          <a:xfrm>
            <a:off x="4660049" y="3631937"/>
            <a:ext cx="51945" cy="57053"/>
          </a:xfrm>
          <a:custGeom>
            <a:avLst/>
            <a:gdLst>
              <a:gd name="connsiteX0" fmla="*/ 11925 w 51945"/>
              <a:gd name="connsiteY0" fmla="*/ 23771 h 57053"/>
              <a:gd name="connsiteX1" fmla="*/ 16064 w 51945"/>
              <a:gd name="connsiteY1" fmla="*/ 13563 h 57053"/>
              <a:gd name="connsiteX2" fmla="*/ 26169 w 51945"/>
              <a:gd name="connsiteY2" fmla="*/ 9413 h 57053"/>
              <a:gd name="connsiteX3" fmla="*/ 35841 w 51945"/>
              <a:gd name="connsiteY3" fmla="*/ 13765 h 57053"/>
              <a:gd name="connsiteX4" fmla="*/ 39778 w 51945"/>
              <a:gd name="connsiteY4" fmla="*/ 23771 h 57053"/>
              <a:gd name="connsiteX5" fmla="*/ 11925 w 51945"/>
              <a:gd name="connsiteY5" fmla="*/ 23771 h 57053"/>
              <a:gd name="connsiteX6" fmla="*/ 51711 w 51945"/>
              <a:gd name="connsiteY6" fmla="*/ 31611 h 57053"/>
              <a:gd name="connsiteX7" fmla="*/ 49769 w 51945"/>
              <a:gd name="connsiteY7" fmla="*/ 16201 h 57053"/>
              <a:gd name="connsiteX8" fmla="*/ 40811 w 51945"/>
              <a:gd name="connsiteY8" fmla="*/ 4591 h 57053"/>
              <a:gd name="connsiteX9" fmla="*/ 26169 w 51945"/>
              <a:gd name="connsiteY9" fmla="*/ 0 h 57053"/>
              <a:gd name="connsiteX10" fmla="*/ 12222 w 51945"/>
              <a:gd name="connsiteY10" fmla="*/ 3986 h 57053"/>
              <a:gd name="connsiteX11" fmla="*/ 3204 w 51945"/>
              <a:gd name="connsiteY11" fmla="*/ 14327 h 57053"/>
              <a:gd name="connsiteX12" fmla="*/ 0 w 51945"/>
              <a:gd name="connsiteY12" fmla="*/ 28578 h 57053"/>
              <a:gd name="connsiteX13" fmla="*/ 6882 w 51945"/>
              <a:gd name="connsiteY13" fmla="*/ 49062 h 57053"/>
              <a:gd name="connsiteX14" fmla="*/ 26473 w 51945"/>
              <a:gd name="connsiteY14" fmla="*/ 57054 h 57053"/>
              <a:gd name="connsiteX15" fmla="*/ 42179 w 51945"/>
              <a:gd name="connsiteY15" fmla="*/ 52284 h 57053"/>
              <a:gd name="connsiteX16" fmla="*/ 50970 w 51945"/>
              <a:gd name="connsiteY16" fmla="*/ 38630 h 57053"/>
              <a:gd name="connsiteX17" fmla="*/ 39660 w 51945"/>
              <a:gd name="connsiteY17" fmla="*/ 38630 h 57053"/>
              <a:gd name="connsiteX18" fmla="*/ 34875 w 51945"/>
              <a:gd name="connsiteY18" fmla="*/ 45372 h 57053"/>
              <a:gd name="connsiteX19" fmla="*/ 26469 w 51945"/>
              <a:gd name="connsiteY19" fmla="*/ 47644 h 57053"/>
              <a:gd name="connsiteX20" fmla="*/ 15467 w 51945"/>
              <a:gd name="connsiteY20" fmla="*/ 42810 h 57053"/>
              <a:gd name="connsiteX21" fmla="*/ 11918 w 51945"/>
              <a:gd name="connsiteY21" fmla="*/ 31615 h 57053"/>
              <a:gd name="connsiteX22" fmla="*/ 51711 w 51945"/>
              <a:gd name="connsiteY22" fmla="*/ 31615 h 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45" h="57053">
                <a:moveTo>
                  <a:pt x="11925" y="23771"/>
                </a:moveTo>
                <a:cubicBezTo>
                  <a:pt x="12138" y="19644"/>
                  <a:pt x="13522" y="16239"/>
                  <a:pt x="16064" y="13563"/>
                </a:cubicBezTo>
                <a:cubicBezTo>
                  <a:pt x="18602" y="10888"/>
                  <a:pt x="21977" y="9505"/>
                  <a:pt x="26169" y="9413"/>
                </a:cubicBezTo>
                <a:cubicBezTo>
                  <a:pt x="30235" y="9543"/>
                  <a:pt x="33458" y="10987"/>
                  <a:pt x="35841" y="13765"/>
                </a:cubicBezTo>
                <a:cubicBezTo>
                  <a:pt x="38212" y="16535"/>
                  <a:pt x="39534" y="19868"/>
                  <a:pt x="39778" y="23771"/>
                </a:cubicBezTo>
                <a:lnTo>
                  <a:pt x="11925" y="23771"/>
                </a:lnTo>
                <a:close/>
                <a:moveTo>
                  <a:pt x="51711" y="31611"/>
                </a:moveTo>
                <a:cubicBezTo>
                  <a:pt x="52345" y="26112"/>
                  <a:pt x="51692" y="20974"/>
                  <a:pt x="49769" y="16201"/>
                </a:cubicBezTo>
                <a:cubicBezTo>
                  <a:pt x="47842" y="11435"/>
                  <a:pt x="44859" y="7563"/>
                  <a:pt x="40811" y="4591"/>
                </a:cubicBezTo>
                <a:cubicBezTo>
                  <a:pt x="36775" y="1623"/>
                  <a:pt x="31896" y="91"/>
                  <a:pt x="26169" y="0"/>
                </a:cubicBezTo>
                <a:cubicBezTo>
                  <a:pt x="20769" y="68"/>
                  <a:pt x="16113" y="1398"/>
                  <a:pt x="12222" y="3986"/>
                </a:cubicBezTo>
                <a:cubicBezTo>
                  <a:pt x="8315" y="6578"/>
                  <a:pt x="5309" y="10025"/>
                  <a:pt x="3204" y="14327"/>
                </a:cubicBezTo>
                <a:cubicBezTo>
                  <a:pt x="1095" y="18629"/>
                  <a:pt x="30" y="23379"/>
                  <a:pt x="0" y="28578"/>
                </a:cubicBezTo>
                <a:cubicBezTo>
                  <a:pt x="42" y="37049"/>
                  <a:pt x="2341" y="43878"/>
                  <a:pt x="6882" y="49062"/>
                </a:cubicBezTo>
                <a:cubicBezTo>
                  <a:pt x="11424" y="54245"/>
                  <a:pt x="17956" y="56909"/>
                  <a:pt x="26473" y="57054"/>
                </a:cubicBezTo>
                <a:cubicBezTo>
                  <a:pt x="32508" y="57027"/>
                  <a:pt x="37741" y="55435"/>
                  <a:pt x="42179" y="52284"/>
                </a:cubicBezTo>
                <a:cubicBezTo>
                  <a:pt x="46618" y="49130"/>
                  <a:pt x="49552" y="44577"/>
                  <a:pt x="50970" y="38630"/>
                </a:cubicBezTo>
                <a:lnTo>
                  <a:pt x="39660" y="38630"/>
                </a:lnTo>
                <a:cubicBezTo>
                  <a:pt x="38638" y="41621"/>
                  <a:pt x="37045" y="43871"/>
                  <a:pt x="34875" y="45372"/>
                </a:cubicBezTo>
                <a:cubicBezTo>
                  <a:pt x="32721" y="46884"/>
                  <a:pt x="29916" y="47640"/>
                  <a:pt x="26469" y="47644"/>
                </a:cubicBezTo>
                <a:cubicBezTo>
                  <a:pt x="21517" y="47507"/>
                  <a:pt x="17839" y="45896"/>
                  <a:pt x="15467" y="42810"/>
                </a:cubicBezTo>
                <a:cubicBezTo>
                  <a:pt x="13084" y="39724"/>
                  <a:pt x="11906" y="35996"/>
                  <a:pt x="11918" y="31615"/>
                </a:cubicBezTo>
                <a:lnTo>
                  <a:pt x="51711" y="31615"/>
                </a:lnTo>
                <a:close/>
              </a:path>
            </a:pathLst>
          </a:custGeom>
          <a:solidFill>
            <a:srgbClr val="C7CEDE"/>
          </a:solidFill>
          <a:ln w="3782"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EB710E1-2F83-5A73-96C8-119D7880EC46}"/>
              </a:ext>
            </a:extLst>
          </p:cNvPr>
          <p:cNvSpPr/>
          <p:nvPr/>
        </p:nvSpPr>
        <p:spPr>
          <a:xfrm>
            <a:off x="4718695" y="3631937"/>
            <a:ext cx="31705" cy="55590"/>
          </a:xfrm>
          <a:custGeom>
            <a:avLst/>
            <a:gdLst>
              <a:gd name="connsiteX0" fmla="*/ 0 w 31705"/>
              <a:gd name="connsiteY0" fmla="*/ 55591 h 55590"/>
              <a:gd name="connsiteX1" fmla="*/ 11922 w 31705"/>
              <a:gd name="connsiteY1" fmla="*/ 55591 h 55590"/>
              <a:gd name="connsiteX2" fmla="*/ 11922 w 31705"/>
              <a:gd name="connsiteY2" fmla="*/ 29832 h 55590"/>
              <a:gd name="connsiteX3" fmla="*/ 16182 w 31705"/>
              <a:gd name="connsiteY3" fmla="*/ 16090 h 55590"/>
              <a:gd name="connsiteX4" fmla="*/ 26583 w 31705"/>
              <a:gd name="connsiteY4" fmla="*/ 11298 h 55590"/>
              <a:gd name="connsiteX5" fmla="*/ 29141 w 31705"/>
              <a:gd name="connsiteY5" fmla="*/ 11477 h 55590"/>
              <a:gd name="connsiteX6" fmla="*/ 31706 w 31705"/>
              <a:gd name="connsiteY6" fmla="*/ 11819 h 55590"/>
              <a:gd name="connsiteX7" fmla="*/ 31706 w 31705"/>
              <a:gd name="connsiteY7" fmla="*/ 315 h 55590"/>
              <a:gd name="connsiteX8" fmla="*/ 30079 w 31705"/>
              <a:gd name="connsiteY8" fmla="*/ 118 h 55590"/>
              <a:gd name="connsiteX9" fmla="*/ 27206 w 31705"/>
              <a:gd name="connsiteY9" fmla="*/ 0 h 55590"/>
              <a:gd name="connsiteX10" fmla="*/ 17060 w 31705"/>
              <a:gd name="connsiteY10" fmla="*/ 3800 h 55590"/>
              <a:gd name="connsiteX11" fmla="*/ 11389 w 31705"/>
              <a:gd name="connsiteY11" fmla="*/ 11918 h 55590"/>
              <a:gd name="connsiteX12" fmla="*/ 11184 w 31705"/>
              <a:gd name="connsiteY12" fmla="*/ 11918 h 55590"/>
              <a:gd name="connsiteX13" fmla="*/ 11184 w 31705"/>
              <a:gd name="connsiteY13" fmla="*/ 1463 h 55590"/>
              <a:gd name="connsiteX14" fmla="*/ 0 w 31705"/>
              <a:gd name="connsiteY14" fmla="*/ 1463 h 55590"/>
              <a:gd name="connsiteX15" fmla="*/ 0 w 31705"/>
              <a:gd name="connsiteY15" fmla="*/ 55591 h 5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705" h="55590">
                <a:moveTo>
                  <a:pt x="0" y="55591"/>
                </a:moveTo>
                <a:lnTo>
                  <a:pt x="11922" y="55591"/>
                </a:lnTo>
                <a:lnTo>
                  <a:pt x="11922" y="29832"/>
                </a:lnTo>
                <a:cubicBezTo>
                  <a:pt x="12020" y="23835"/>
                  <a:pt x="13434" y="19256"/>
                  <a:pt x="16182" y="16090"/>
                </a:cubicBezTo>
                <a:cubicBezTo>
                  <a:pt x="18937" y="12921"/>
                  <a:pt x="22391" y="11325"/>
                  <a:pt x="26583" y="11298"/>
                </a:cubicBezTo>
                <a:cubicBezTo>
                  <a:pt x="27423" y="11302"/>
                  <a:pt x="28278" y="11367"/>
                  <a:pt x="29141" y="11477"/>
                </a:cubicBezTo>
                <a:cubicBezTo>
                  <a:pt x="30011" y="11595"/>
                  <a:pt x="30866" y="11709"/>
                  <a:pt x="31706" y="11819"/>
                </a:cubicBezTo>
                <a:lnTo>
                  <a:pt x="31706" y="315"/>
                </a:lnTo>
                <a:cubicBezTo>
                  <a:pt x="31223" y="255"/>
                  <a:pt x="30691" y="190"/>
                  <a:pt x="30079" y="118"/>
                </a:cubicBezTo>
                <a:cubicBezTo>
                  <a:pt x="29479" y="46"/>
                  <a:pt x="28514" y="8"/>
                  <a:pt x="27206" y="0"/>
                </a:cubicBezTo>
                <a:cubicBezTo>
                  <a:pt x="23425" y="137"/>
                  <a:pt x="20035" y="1406"/>
                  <a:pt x="17060" y="3800"/>
                </a:cubicBezTo>
                <a:cubicBezTo>
                  <a:pt x="14076" y="6206"/>
                  <a:pt x="12184" y="8912"/>
                  <a:pt x="11389" y="11918"/>
                </a:cubicBezTo>
                <a:lnTo>
                  <a:pt x="11184" y="11918"/>
                </a:lnTo>
                <a:lnTo>
                  <a:pt x="11184" y="1463"/>
                </a:lnTo>
                <a:lnTo>
                  <a:pt x="0" y="1463"/>
                </a:lnTo>
                <a:lnTo>
                  <a:pt x="0" y="55591"/>
                </a:lnTo>
                <a:close/>
              </a:path>
            </a:pathLst>
          </a:custGeom>
          <a:solidFill>
            <a:srgbClr val="C7CEDE"/>
          </a:solidFill>
          <a:ln w="378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46B7C20-77A8-4BA5-AB9B-C11ED6D02175}"/>
              </a:ext>
            </a:extLst>
          </p:cNvPr>
          <p:cNvSpPr/>
          <p:nvPr/>
        </p:nvSpPr>
        <p:spPr>
          <a:xfrm>
            <a:off x="4750408" y="3631939"/>
            <a:ext cx="48142" cy="57052"/>
          </a:xfrm>
          <a:custGeom>
            <a:avLst/>
            <a:gdLst>
              <a:gd name="connsiteX0" fmla="*/ 0 w 48142"/>
              <a:gd name="connsiteY0" fmla="*/ 38214 h 57052"/>
              <a:gd name="connsiteX1" fmla="*/ 6951 w 48142"/>
              <a:gd name="connsiteY1" fmla="*/ 52423 h 57052"/>
              <a:gd name="connsiteX2" fmla="*/ 23968 w 48142"/>
              <a:gd name="connsiteY2" fmla="*/ 57052 h 57052"/>
              <a:gd name="connsiteX3" fmla="*/ 35214 w 48142"/>
              <a:gd name="connsiteY3" fmla="*/ 55357 h 57052"/>
              <a:gd name="connsiteX4" fmla="*/ 44368 w 48142"/>
              <a:gd name="connsiteY4" fmla="*/ 49751 h 57052"/>
              <a:gd name="connsiteX5" fmla="*/ 48142 w 48142"/>
              <a:gd name="connsiteY5" fmla="*/ 39475 h 57052"/>
              <a:gd name="connsiteX6" fmla="*/ 45539 w 48142"/>
              <a:gd name="connsiteY6" fmla="*/ 31065 h 57052"/>
              <a:gd name="connsiteX7" fmla="*/ 39059 w 48142"/>
              <a:gd name="connsiteY7" fmla="*/ 26266 h 57052"/>
              <a:gd name="connsiteX8" fmla="*/ 30672 w 48142"/>
              <a:gd name="connsiteY8" fmla="*/ 23655 h 57052"/>
              <a:gd name="connsiteX9" fmla="*/ 22186 w 48142"/>
              <a:gd name="connsiteY9" fmla="*/ 21819 h 57052"/>
              <a:gd name="connsiteX10" fmla="*/ 15676 w 48142"/>
              <a:gd name="connsiteY10" fmla="*/ 19383 h 57052"/>
              <a:gd name="connsiteX11" fmla="*/ 13065 w 48142"/>
              <a:gd name="connsiteY11" fmla="*/ 14960 h 57052"/>
              <a:gd name="connsiteX12" fmla="*/ 14848 w 48142"/>
              <a:gd name="connsiteY12" fmla="*/ 11426 h 57052"/>
              <a:gd name="connsiteX13" fmla="*/ 18834 w 48142"/>
              <a:gd name="connsiteY13" fmla="*/ 9807 h 57052"/>
              <a:gd name="connsiteX14" fmla="*/ 22923 w 48142"/>
              <a:gd name="connsiteY14" fmla="*/ 9411 h 57052"/>
              <a:gd name="connsiteX15" fmla="*/ 29988 w 48142"/>
              <a:gd name="connsiteY15" fmla="*/ 10905 h 57052"/>
              <a:gd name="connsiteX16" fmla="*/ 33914 w 48142"/>
              <a:gd name="connsiteY16" fmla="*/ 16636 h 57052"/>
              <a:gd name="connsiteX17" fmla="*/ 46356 w 48142"/>
              <a:gd name="connsiteY17" fmla="*/ 16636 h 57052"/>
              <a:gd name="connsiteX18" fmla="*/ 38668 w 48142"/>
              <a:gd name="connsiteY18" fmla="*/ 3802 h 57052"/>
              <a:gd name="connsiteX19" fmla="*/ 23748 w 48142"/>
              <a:gd name="connsiteY19" fmla="*/ 2 h 57052"/>
              <a:gd name="connsiteX20" fmla="*/ 13514 w 48142"/>
              <a:gd name="connsiteY20" fmla="*/ 1393 h 57052"/>
              <a:gd name="connsiteX21" fmla="*/ 4826 w 48142"/>
              <a:gd name="connsiteY21" fmla="*/ 6219 h 57052"/>
              <a:gd name="connsiteX22" fmla="*/ 1140 w 48142"/>
              <a:gd name="connsiteY22" fmla="*/ 15488 h 57052"/>
              <a:gd name="connsiteX23" fmla="*/ 6529 w 48142"/>
              <a:gd name="connsiteY23" fmla="*/ 26919 h 57052"/>
              <a:gd name="connsiteX24" fmla="*/ 18515 w 48142"/>
              <a:gd name="connsiteY24" fmla="*/ 31510 h 57052"/>
              <a:gd name="connsiteX25" fmla="*/ 26899 w 48142"/>
              <a:gd name="connsiteY25" fmla="*/ 33338 h 57052"/>
              <a:gd name="connsiteX26" fmla="*/ 33424 w 48142"/>
              <a:gd name="connsiteY26" fmla="*/ 35835 h 57052"/>
              <a:gd name="connsiteX27" fmla="*/ 36213 w 48142"/>
              <a:gd name="connsiteY27" fmla="*/ 40524 h 57052"/>
              <a:gd name="connsiteX28" fmla="*/ 34229 w 48142"/>
              <a:gd name="connsiteY28" fmla="*/ 45115 h 57052"/>
              <a:gd name="connsiteX29" fmla="*/ 29365 w 48142"/>
              <a:gd name="connsiteY29" fmla="*/ 47171 h 57052"/>
              <a:gd name="connsiteX30" fmla="*/ 24170 w 48142"/>
              <a:gd name="connsiteY30" fmla="*/ 47646 h 57052"/>
              <a:gd name="connsiteX31" fmla="*/ 15889 w 48142"/>
              <a:gd name="connsiteY31" fmla="*/ 45522 h 57052"/>
              <a:gd name="connsiteX32" fmla="*/ 11922 w 48142"/>
              <a:gd name="connsiteY32" fmla="*/ 38214 h 57052"/>
              <a:gd name="connsiteX33" fmla="*/ 0 w 48142"/>
              <a:gd name="connsiteY33" fmla="*/ 38214 h 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142" h="57052">
                <a:moveTo>
                  <a:pt x="0" y="38214"/>
                </a:moveTo>
                <a:cubicBezTo>
                  <a:pt x="236" y="44591"/>
                  <a:pt x="2558" y="49326"/>
                  <a:pt x="6951" y="52423"/>
                </a:cubicBezTo>
                <a:cubicBezTo>
                  <a:pt x="11348" y="55520"/>
                  <a:pt x="17022" y="57067"/>
                  <a:pt x="23968" y="57052"/>
                </a:cubicBezTo>
                <a:cubicBezTo>
                  <a:pt x="27792" y="57071"/>
                  <a:pt x="31542" y="56508"/>
                  <a:pt x="35214" y="55357"/>
                </a:cubicBezTo>
                <a:cubicBezTo>
                  <a:pt x="38900" y="54202"/>
                  <a:pt x="41944" y="52339"/>
                  <a:pt x="44368" y="49751"/>
                </a:cubicBezTo>
                <a:cubicBezTo>
                  <a:pt x="46793" y="47167"/>
                  <a:pt x="48062" y="43743"/>
                  <a:pt x="48142" y="39475"/>
                </a:cubicBezTo>
                <a:cubicBezTo>
                  <a:pt x="48085" y="35953"/>
                  <a:pt x="47219" y="33152"/>
                  <a:pt x="45539" y="31065"/>
                </a:cubicBezTo>
                <a:cubicBezTo>
                  <a:pt x="43867" y="28983"/>
                  <a:pt x="41708" y="27387"/>
                  <a:pt x="39059" y="26266"/>
                </a:cubicBezTo>
                <a:cubicBezTo>
                  <a:pt x="36422" y="25152"/>
                  <a:pt x="33617" y="24286"/>
                  <a:pt x="30672" y="23655"/>
                </a:cubicBezTo>
                <a:cubicBezTo>
                  <a:pt x="27678" y="23032"/>
                  <a:pt x="24858" y="22416"/>
                  <a:pt x="22186" y="21819"/>
                </a:cubicBezTo>
                <a:cubicBezTo>
                  <a:pt x="19530" y="21223"/>
                  <a:pt x="17360" y="20409"/>
                  <a:pt x="15676" y="19383"/>
                </a:cubicBezTo>
                <a:cubicBezTo>
                  <a:pt x="13989" y="18350"/>
                  <a:pt x="13130" y="16879"/>
                  <a:pt x="13065" y="14960"/>
                </a:cubicBezTo>
                <a:cubicBezTo>
                  <a:pt x="13130" y="13409"/>
                  <a:pt x="13719" y="12227"/>
                  <a:pt x="14848" y="11426"/>
                </a:cubicBezTo>
                <a:cubicBezTo>
                  <a:pt x="15992" y="10624"/>
                  <a:pt x="17310" y="10080"/>
                  <a:pt x="18834" y="9807"/>
                </a:cubicBezTo>
                <a:cubicBezTo>
                  <a:pt x="20347" y="9525"/>
                  <a:pt x="21707" y="9392"/>
                  <a:pt x="22923" y="9411"/>
                </a:cubicBezTo>
                <a:cubicBezTo>
                  <a:pt x="25603" y="9362"/>
                  <a:pt x="27955" y="9856"/>
                  <a:pt x="29988" y="10905"/>
                </a:cubicBezTo>
                <a:cubicBezTo>
                  <a:pt x="32021" y="11954"/>
                  <a:pt x="33332" y="13861"/>
                  <a:pt x="33914" y="16636"/>
                </a:cubicBezTo>
                <a:lnTo>
                  <a:pt x="46356" y="16636"/>
                </a:lnTo>
                <a:cubicBezTo>
                  <a:pt x="45478" y="10681"/>
                  <a:pt x="42909" y="6401"/>
                  <a:pt x="38668" y="3802"/>
                </a:cubicBezTo>
                <a:cubicBezTo>
                  <a:pt x="34435" y="1210"/>
                  <a:pt x="29464" y="-55"/>
                  <a:pt x="23748" y="2"/>
                </a:cubicBezTo>
                <a:cubicBezTo>
                  <a:pt x="20373" y="-25"/>
                  <a:pt x="16961" y="435"/>
                  <a:pt x="13514" y="1393"/>
                </a:cubicBezTo>
                <a:cubicBezTo>
                  <a:pt x="10067" y="2343"/>
                  <a:pt x="7175" y="3947"/>
                  <a:pt x="4826" y="6219"/>
                </a:cubicBezTo>
                <a:cubicBezTo>
                  <a:pt x="2474" y="8484"/>
                  <a:pt x="1247" y="11570"/>
                  <a:pt x="1140" y="15488"/>
                </a:cubicBezTo>
                <a:cubicBezTo>
                  <a:pt x="1315" y="20854"/>
                  <a:pt x="3109" y="24662"/>
                  <a:pt x="6529" y="26919"/>
                </a:cubicBezTo>
                <a:cubicBezTo>
                  <a:pt x="9942" y="29173"/>
                  <a:pt x="13943" y="30708"/>
                  <a:pt x="18515" y="31510"/>
                </a:cubicBezTo>
                <a:cubicBezTo>
                  <a:pt x="21468" y="32137"/>
                  <a:pt x="24261" y="32741"/>
                  <a:pt x="26899" y="33338"/>
                </a:cubicBezTo>
                <a:cubicBezTo>
                  <a:pt x="29536" y="33931"/>
                  <a:pt x="31717" y="34763"/>
                  <a:pt x="33424" y="35835"/>
                </a:cubicBezTo>
                <a:cubicBezTo>
                  <a:pt x="35130" y="36906"/>
                  <a:pt x="36057" y="38468"/>
                  <a:pt x="36213" y="40524"/>
                </a:cubicBezTo>
                <a:cubicBezTo>
                  <a:pt x="36255" y="42554"/>
                  <a:pt x="35590" y="44089"/>
                  <a:pt x="34229" y="45115"/>
                </a:cubicBezTo>
                <a:cubicBezTo>
                  <a:pt x="32884" y="46145"/>
                  <a:pt x="31254" y="46825"/>
                  <a:pt x="29365" y="47171"/>
                </a:cubicBezTo>
                <a:cubicBezTo>
                  <a:pt x="27484" y="47513"/>
                  <a:pt x="25743" y="47673"/>
                  <a:pt x="24170" y="47646"/>
                </a:cubicBezTo>
                <a:cubicBezTo>
                  <a:pt x="20898" y="47684"/>
                  <a:pt x="18139" y="46973"/>
                  <a:pt x="15889" y="45522"/>
                </a:cubicBezTo>
                <a:cubicBezTo>
                  <a:pt x="13616" y="44070"/>
                  <a:pt x="12309" y="41634"/>
                  <a:pt x="11922" y="38214"/>
                </a:cubicBezTo>
                <a:lnTo>
                  <a:pt x="0" y="38214"/>
                </a:lnTo>
                <a:close/>
              </a:path>
            </a:pathLst>
          </a:custGeom>
          <a:solidFill>
            <a:srgbClr val="C7CEDE"/>
          </a:solidFill>
          <a:ln w="378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AA6EDF7-AAE9-5A8C-4A28-A48A462BAAC4}"/>
              </a:ext>
            </a:extLst>
          </p:cNvPr>
          <p:cNvSpPr/>
          <p:nvPr/>
        </p:nvSpPr>
        <p:spPr>
          <a:xfrm>
            <a:off x="4805828" y="3612776"/>
            <a:ext cx="11921" cy="74751"/>
          </a:xfrm>
          <a:custGeom>
            <a:avLst/>
            <a:gdLst>
              <a:gd name="connsiteX0" fmla="*/ 0 w 11921"/>
              <a:gd name="connsiteY0" fmla="*/ 11298 h 74751"/>
              <a:gd name="connsiteX1" fmla="*/ 11922 w 11921"/>
              <a:gd name="connsiteY1" fmla="*/ 11298 h 74751"/>
              <a:gd name="connsiteX2" fmla="*/ 11922 w 11921"/>
              <a:gd name="connsiteY2" fmla="*/ 0 h 74751"/>
              <a:gd name="connsiteX3" fmla="*/ 0 w 11921"/>
              <a:gd name="connsiteY3" fmla="*/ 0 h 74751"/>
              <a:gd name="connsiteX4" fmla="*/ 0 w 11921"/>
              <a:gd name="connsiteY4" fmla="*/ 11298 h 74751"/>
              <a:gd name="connsiteX5" fmla="*/ 0 w 11921"/>
              <a:gd name="connsiteY5" fmla="*/ 74752 h 74751"/>
              <a:gd name="connsiteX6" fmla="*/ 11922 w 11921"/>
              <a:gd name="connsiteY6" fmla="*/ 74752 h 74751"/>
              <a:gd name="connsiteX7" fmla="*/ 11922 w 11921"/>
              <a:gd name="connsiteY7" fmla="*/ 20628 h 74751"/>
              <a:gd name="connsiteX8" fmla="*/ 0 w 11921"/>
              <a:gd name="connsiteY8" fmla="*/ 20628 h 74751"/>
              <a:gd name="connsiteX9" fmla="*/ 0 w 11921"/>
              <a:gd name="connsiteY9" fmla="*/ 74752 h 7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1" h="74751">
                <a:moveTo>
                  <a:pt x="0" y="11298"/>
                </a:moveTo>
                <a:lnTo>
                  <a:pt x="11922" y="11298"/>
                </a:lnTo>
                <a:lnTo>
                  <a:pt x="11922" y="0"/>
                </a:lnTo>
                <a:lnTo>
                  <a:pt x="0" y="0"/>
                </a:lnTo>
                <a:lnTo>
                  <a:pt x="0" y="11298"/>
                </a:lnTo>
                <a:close/>
                <a:moveTo>
                  <a:pt x="0" y="74752"/>
                </a:moveTo>
                <a:lnTo>
                  <a:pt x="11922" y="74752"/>
                </a:lnTo>
                <a:lnTo>
                  <a:pt x="11922" y="20628"/>
                </a:lnTo>
                <a:lnTo>
                  <a:pt x="0" y="20628"/>
                </a:lnTo>
                <a:lnTo>
                  <a:pt x="0" y="74752"/>
                </a:lnTo>
                <a:close/>
              </a:path>
            </a:pathLst>
          </a:custGeom>
          <a:solidFill>
            <a:srgbClr val="C7CEDE"/>
          </a:solidFill>
          <a:ln w="378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B9DF87B-5F84-C7C9-FB3A-60FBF591789D}"/>
              </a:ext>
            </a:extLst>
          </p:cNvPr>
          <p:cNvSpPr/>
          <p:nvPr/>
        </p:nvSpPr>
        <p:spPr>
          <a:xfrm>
            <a:off x="4826011" y="3612776"/>
            <a:ext cx="53603" cy="76211"/>
          </a:xfrm>
          <a:custGeom>
            <a:avLst/>
            <a:gdLst>
              <a:gd name="connsiteX0" fmla="*/ 53603 w 53603"/>
              <a:gd name="connsiteY0" fmla="*/ 0 h 76211"/>
              <a:gd name="connsiteX1" fmla="*/ 41678 w 53603"/>
              <a:gd name="connsiteY1" fmla="*/ 0 h 76211"/>
              <a:gd name="connsiteX2" fmla="*/ 41678 w 53603"/>
              <a:gd name="connsiteY2" fmla="*/ 27632 h 76211"/>
              <a:gd name="connsiteX3" fmla="*/ 41476 w 53603"/>
              <a:gd name="connsiteY3" fmla="*/ 27632 h 76211"/>
              <a:gd name="connsiteX4" fmla="*/ 33640 w 53603"/>
              <a:gd name="connsiteY4" fmla="*/ 21156 h 76211"/>
              <a:gd name="connsiteX5" fmla="*/ 23440 w 53603"/>
              <a:gd name="connsiteY5" fmla="*/ 19161 h 76211"/>
              <a:gd name="connsiteX6" fmla="*/ 12108 w 53603"/>
              <a:gd name="connsiteY6" fmla="*/ 22110 h 76211"/>
              <a:gd name="connsiteX7" fmla="*/ 3451 w 53603"/>
              <a:gd name="connsiteY7" fmla="*/ 31318 h 76211"/>
              <a:gd name="connsiteX8" fmla="*/ 0 w 53603"/>
              <a:gd name="connsiteY8" fmla="*/ 47321 h 76211"/>
              <a:gd name="connsiteX9" fmla="*/ 2782 w 53603"/>
              <a:gd name="connsiteY9" fmla="*/ 62025 h 76211"/>
              <a:gd name="connsiteX10" fmla="*/ 11184 w 53603"/>
              <a:gd name="connsiteY10" fmla="*/ 72331 h 76211"/>
              <a:gd name="connsiteX11" fmla="*/ 25340 w 53603"/>
              <a:gd name="connsiteY11" fmla="*/ 76211 h 76211"/>
              <a:gd name="connsiteX12" fmla="*/ 35092 w 53603"/>
              <a:gd name="connsiteY12" fmla="*/ 74132 h 76211"/>
              <a:gd name="connsiteX13" fmla="*/ 42085 w 53603"/>
              <a:gd name="connsiteY13" fmla="*/ 67425 h 76211"/>
              <a:gd name="connsiteX14" fmla="*/ 42301 w 53603"/>
              <a:gd name="connsiteY14" fmla="*/ 67425 h 76211"/>
              <a:gd name="connsiteX15" fmla="*/ 42301 w 53603"/>
              <a:gd name="connsiteY15" fmla="*/ 74748 h 76211"/>
              <a:gd name="connsiteX16" fmla="*/ 53603 w 53603"/>
              <a:gd name="connsiteY16" fmla="*/ 74748 h 76211"/>
              <a:gd name="connsiteX17" fmla="*/ 53603 w 53603"/>
              <a:gd name="connsiteY17" fmla="*/ 0 h 76211"/>
              <a:gd name="connsiteX18" fmla="*/ 11929 w 53603"/>
              <a:gd name="connsiteY18" fmla="*/ 48267 h 76211"/>
              <a:gd name="connsiteX19" fmla="*/ 13381 w 53603"/>
              <a:gd name="connsiteY19" fmla="*/ 38831 h 76211"/>
              <a:gd name="connsiteX20" fmla="*/ 18207 w 53603"/>
              <a:gd name="connsiteY20" fmla="*/ 31516 h 76211"/>
              <a:gd name="connsiteX21" fmla="*/ 27123 w 53603"/>
              <a:gd name="connsiteY21" fmla="*/ 28578 h 76211"/>
              <a:gd name="connsiteX22" fmla="*/ 38064 w 53603"/>
              <a:gd name="connsiteY22" fmla="*/ 33629 h 76211"/>
              <a:gd name="connsiteX23" fmla="*/ 42096 w 53603"/>
              <a:gd name="connsiteY23" fmla="*/ 47644 h 76211"/>
              <a:gd name="connsiteX24" fmla="*/ 40542 w 53603"/>
              <a:gd name="connsiteY24" fmla="*/ 56803 h 76211"/>
              <a:gd name="connsiteX25" fmla="*/ 35590 w 53603"/>
              <a:gd name="connsiteY25" fmla="*/ 63936 h 76211"/>
              <a:gd name="connsiteX26" fmla="*/ 26914 w 53603"/>
              <a:gd name="connsiteY26" fmla="*/ 66813 h 76211"/>
              <a:gd name="connsiteX27" fmla="*/ 18416 w 53603"/>
              <a:gd name="connsiteY27" fmla="*/ 64077 h 76211"/>
              <a:gd name="connsiteX28" fmla="*/ 13510 w 53603"/>
              <a:gd name="connsiteY28" fmla="*/ 57221 h 76211"/>
              <a:gd name="connsiteX29" fmla="*/ 11929 w 53603"/>
              <a:gd name="connsiteY29" fmla="*/ 48267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603" h="76211">
                <a:moveTo>
                  <a:pt x="53603" y="0"/>
                </a:moveTo>
                <a:lnTo>
                  <a:pt x="41678" y="0"/>
                </a:lnTo>
                <a:lnTo>
                  <a:pt x="41678" y="27632"/>
                </a:lnTo>
                <a:lnTo>
                  <a:pt x="41476" y="27632"/>
                </a:lnTo>
                <a:cubicBezTo>
                  <a:pt x="39531" y="24671"/>
                  <a:pt x="36935" y="22513"/>
                  <a:pt x="33640" y="21156"/>
                </a:cubicBezTo>
                <a:cubicBezTo>
                  <a:pt x="30345" y="19807"/>
                  <a:pt x="26952" y="19138"/>
                  <a:pt x="23440" y="19161"/>
                </a:cubicBezTo>
                <a:cubicBezTo>
                  <a:pt x="19423" y="19146"/>
                  <a:pt x="15653" y="20134"/>
                  <a:pt x="12108" y="22110"/>
                </a:cubicBezTo>
                <a:cubicBezTo>
                  <a:pt x="8562" y="24086"/>
                  <a:pt x="5681" y="27161"/>
                  <a:pt x="3451" y="31318"/>
                </a:cubicBezTo>
                <a:cubicBezTo>
                  <a:pt x="1224" y="35472"/>
                  <a:pt x="72" y="40808"/>
                  <a:pt x="0" y="47321"/>
                </a:cubicBezTo>
                <a:cubicBezTo>
                  <a:pt x="0" y="52790"/>
                  <a:pt x="920" y="57688"/>
                  <a:pt x="2782" y="62025"/>
                </a:cubicBezTo>
                <a:cubicBezTo>
                  <a:pt x="4629" y="66365"/>
                  <a:pt x="7426" y="69800"/>
                  <a:pt x="11184" y="72331"/>
                </a:cubicBezTo>
                <a:cubicBezTo>
                  <a:pt x="14928" y="74862"/>
                  <a:pt x="19651" y="76154"/>
                  <a:pt x="25340" y="76211"/>
                </a:cubicBezTo>
                <a:cubicBezTo>
                  <a:pt x="28814" y="76230"/>
                  <a:pt x="32067" y="75542"/>
                  <a:pt x="35092" y="74132"/>
                </a:cubicBezTo>
                <a:cubicBezTo>
                  <a:pt x="38106" y="72730"/>
                  <a:pt x="40450" y="70495"/>
                  <a:pt x="42085" y="67425"/>
                </a:cubicBezTo>
                <a:lnTo>
                  <a:pt x="42301" y="67425"/>
                </a:lnTo>
                <a:lnTo>
                  <a:pt x="42301" y="74748"/>
                </a:lnTo>
                <a:lnTo>
                  <a:pt x="53603" y="74748"/>
                </a:lnTo>
                <a:lnTo>
                  <a:pt x="53603" y="0"/>
                </a:lnTo>
                <a:close/>
                <a:moveTo>
                  <a:pt x="11929" y="48267"/>
                </a:moveTo>
                <a:cubicBezTo>
                  <a:pt x="11906" y="44954"/>
                  <a:pt x="12397" y="41811"/>
                  <a:pt x="13381" y="38831"/>
                </a:cubicBezTo>
                <a:cubicBezTo>
                  <a:pt x="14361" y="35848"/>
                  <a:pt x="15976" y="33412"/>
                  <a:pt x="18207" y="31516"/>
                </a:cubicBezTo>
                <a:cubicBezTo>
                  <a:pt x="20434" y="29616"/>
                  <a:pt x="23402" y="28639"/>
                  <a:pt x="27123" y="28578"/>
                </a:cubicBezTo>
                <a:cubicBezTo>
                  <a:pt x="31782" y="28624"/>
                  <a:pt x="35430" y="30311"/>
                  <a:pt x="38064" y="33629"/>
                </a:cubicBezTo>
                <a:cubicBezTo>
                  <a:pt x="40701" y="36950"/>
                  <a:pt x="42054" y="41625"/>
                  <a:pt x="42096" y="47644"/>
                </a:cubicBezTo>
                <a:cubicBezTo>
                  <a:pt x="42119" y="50844"/>
                  <a:pt x="41587" y="53900"/>
                  <a:pt x="40542" y="56803"/>
                </a:cubicBezTo>
                <a:cubicBezTo>
                  <a:pt x="39493" y="59706"/>
                  <a:pt x="37843" y="62085"/>
                  <a:pt x="35590" y="63936"/>
                </a:cubicBezTo>
                <a:cubicBezTo>
                  <a:pt x="33363" y="65791"/>
                  <a:pt x="30459" y="66748"/>
                  <a:pt x="26914" y="66813"/>
                </a:cubicBezTo>
                <a:cubicBezTo>
                  <a:pt x="23467" y="66756"/>
                  <a:pt x="20636" y="65840"/>
                  <a:pt x="18416" y="64077"/>
                </a:cubicBezTo>
                <a:cubicBezTo>
                  <a:pt x="16212" y="62310"/>
                  <a:pt x="14570" y="60026"/>
                  <a:pt x="13510" y="57221"/>
                </a:cubicBezTo>
                <a:cubicBezTo>
                  <a:pt x="12446" y="54413"/>
                  <a:pt x="11929" y="51426"/>
                  <a:pt x="11929" y="48267"/>
                </a:cubicBezTo>
                <a:close/>
              </a:path>
            </a:pathLst>
          </a:custGeom>
          <a:solidFill>
            <a:srgbClr val="C7CEDE"/>
          </a:solidFill>
          <a:ln w="3782"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559552C-D40C-E4CC-4E02-90C1FE3296F0}"/>
              </a:ext>
            </a:extLst>
          </p:cNvPr>
          <p:cNvSpPr/>
          <p:nvPr/>
        </p:nvSpPr>
        <p:spPr>
          <a:xfrm>
            <a:off x="4887489" y="3631935"/>
            <a:ext cx="54013" cy="57061"/>
          </a:xfrm>
          <a:custGeom>
            <a:avLst/>
            <a:gdLst>
              <a:gd name="connsiteX0" fmla="*/ 48252 w 54013"/>
              <a:gd name="connsiteY0" fmla="*/ 15697 h 57061"/>
              <a:gd name="connsiteX1" fmla="*/ 44992 w 54013"/>
              <a:gd name="connsiteY1" fmla="*/ 6561 h 57061"/>
              <a:gd name="connsiteX2" fmla="*/ 36916 w 54013"/>
              <a:gd name="connsiteY2" fmla="*/ 1533 h 57061"/>
              <a:gd name="connsiteX3" fmla="*/ 26583 w 54013"/>
              <a:gd name="connsiteY3" fmla="*/ 2 h 57061"/>
              <a:gd name="connsiteX4" fmla="*/ 15091 w 54013"/>
              <a:gd name="connsiteY4" fmla="*/ 1575 h 57061"/>
              <a:gd name="connsiteX5" fmla="*/ 6088 w 54013"/>
              <a:gd name="connsiteY5" fmla="*/ 7150 h 57061"/>
              <a:gd name="connsiteX6" fmla="*/ 1984 w 54013"/>
              <a:gd name="connsiteY6" fmla="*/ 18004 h 57061"/>
              <a:gd name="connsiteX7" fmla="*/ 13909 w 54013"/>
              <a:gd name="connsiteY7" fmla="*/ 18004 h 57061"/>
              <a:gd name="connsiteX8" fmla="*/ 17569 w 54013"/>
              <a:gd name="connsiteY8" fmla="*/ 11513 h 57061"/>
              <a:gd name="connsiteX9" fmla="*/ 25853 w 54013"/>
              <a:gd name="connsiteY9" fmla="*/ 9419 h 57061"/>
              <a:gd name="connsiteX10" fmla="*/ 33279 w 54013"/>
              <a:gd name="connsiteY10" fmla="*/ 10768 h 57061"/>
              <a:gd name="connsiteX11" fmla="*/ 37060 w 54013"/>
              <a:gd name="connsiteY11" fmla="*/ 16750 h 57061"/>
              <a:gd name="connsiteX12" fmla="*/ 34769 w 54013"/>
              <a:gd name="connsiteY12" fmla="*/ 21504 h 57061"/>
              <a:gd name="connsiteX13" fmla="*/ 28856 w 54013"/>
              <a:gd name="connsiteY13" fmla="*/ 23271 h 57061"/>
              <a:gd name="connsiteX14" fmla="*/ 20833 w 54013"/>
              <a:gd name="connsiteY14" fmla="*/ 24396 h 57061"/>
              <a:gd name="connsiteX15" fmla="*/ 10964 w 54013"/>
              <a:gd name="connsiteY15" fmla="*/ 26277 h 57061"/>
              <a:gd name="connsiteX16" fmla="*/ 3169 w 54013"/>
              <a:gd name="connsiteY16" fmla="*/ 31134 h 57061"/>
              <a:gd name="connsiteX17" fmla="*/ 0 w 54013"/>
              <a:gd name="connsiteY17" fmla="*/ 41258 h 57061"/>
              <a:gd name="connsiteX18" fmla="*/ 5605 w 54013"/>
              <a:gd name="connsiteY18" fmla="*/ 53119 h 57061"/>
              <a:gd name="connsiteX19" fmla="*/ 18526 w 54013"/>
              <a:gd name="connsiteY19" fmla="*/ 57056 h 57061"/>
              <a:gd name="connsiteX20" fmla="*/ 28529 w 54013"/>
              <a:gd name="connsiteY20" fmla="*/ 55490 h 57061"/>
              <a:gd name="connsiteX21" fmla="*/ 37277 w 54013"/>
              <a:gd name="connsiteY21" fmla="*/ 50474 h 57061"/>
              <a:gd name="connsiteX22" fmla="*/ 40431 w 54013"/>
              <a:gd name="connsiteY22" fmla="*/ 55608 h 57061"/>
              <a:gd name="connsiteX23" fmla="*/ 46485 w 54013"/>
              <a:gd name="connsiteY23" fmla="*/ 57060 h 57061"/>
              <a:gd name="connsiteX24" fmla="*/ 50335 w 54013"/>
              <a:gd name="connsiteY24" fmla="*/ 56615 h 57061"/>
              <a:gd name="connsiteX25" fmla="*/ 54014 w 54013"/>
              <a:gd name="connsiteY25" fmla="*/ 55699 h 57061"/>
              <a:gd name="connsiteX26" fmla="*/ 54014 w 54013"/>
              <a:gd name="connsiteY26" fmla="*/ 47441 h 57061"/>
              <a:gd name="connsiteX27" fmla="*/ 52357 w 54013"/>
              <a:gd name="connsiteY27" fmla="*/ 47627 h 57061"/>
              <a:gd name="connsiteX28" fmla="*/ 51087 w 54013"/>
              <a:gd name="connsiteY28" fmla="*/ 47654 h 57061"/>
              <a:gd name="connsiteX29" fmla="*/ 48849 w 54013"/>
              <a:gd name="connsiteY29" fmla="*/ 46708 h 57061"/>
              <a:gd name="connsiteX30" fmla="*/ 48256 w 54013"/>
              <a:gd name="connsiteY30" fmla="*/ 43568 h 57061"/>
              <a:gd name="connsiteX31" fmla="*/ 48256 w 54013"/>
              <a:gd name="connsiteY31" fmla="*/ 15697 h 57061"/>
              <a:gd name="connsiteX32" fmla="*/ 36327 w 54013"/>
              <a:gd name="connsiteY32" fmla="*/ 37382 h 57061"/>
              <a:gd name="connsiteX33" fmla="*/ 34020 w 54013"/>
              <a:gd name="connsiteY33" fmla="*/ 43390 h 57061"/>
              <a:gd name="connsiteX34" fmla="*/ 28734 w 54013"/>
              <a:gd name="connsiteY34" fmla="*/ 46662 h 57061"/>
              <a:gd name="connsiteX35" fmla="*/ 22923 w 54013"/>
              <a:gd name="connsiteY35" fmla="*/ 47646 h 57061"/>
              <a:gd name="connsiteX36" fmla="*/ 18203 w 54013"/>
              <a:gd name="connsiteY36" fmla="*/ 47038 h 57061"/>
              <a:gd name="connsiteX37" fmla="*/ 13848 w 54013"/>
              <a:gd name="connsiteY37" fmla="*/ 44899 h 57061"/>
              <a:gd name="connsiteX38" fmla="*/ 11925 w 54013"/>
              <a:gd name="connsiteY38" fmla="*/ 40733 h 57061"/>
              <a:gd name="connsiteX39" fmla="*/ 14867 w 54013"/>
              <a:gd name="connsiteY39" fmla="*/ 34189 h 57061"/>
              <a:gd name="connsiteX40" fmla="*/ 21658 w 54013"/>
              <a:gd name="connsiteY40" fmla="*/ 31727 h 57061"/>
              <a:gd name="connsiteX41" fmla="*/ 29589 w 54013"/>
              <a:gd name="connsiteY41" fmla="*/ 30655 h 57061"/>
              <a:gd name="connsiteX42" fmla="*/ 36327 w 54013"/>
              <a:gd name="connsiteY42" fmla="*/ 28481 h 57061"/>
              <a:gd name="connsiteX43" fmla="*/ 36327 w 54013"/>
              <a:gd name="connsiteY43" fmla="*/ 37382 h 5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013" h="57061">
                <a:moveTo>
                  <a:pt x="48252" y="15697"/>
                </a:moveTo>
                <a:cubicBezTo>
                  <a:pt x="48176" y="11912"/>
                  <a:pt x="47093" y="8868"/>
                  <a:pt x="44992" y="6561"/>
                </a:cubicBezTo>
                <a:cubicBezTo>
                  <a:pt x="42883" y="4247"/>
                  <a:pt x="40184" y="2579"/>
                  <a:pt x="36916" y="1533"/>
                </a:cubicBezTo>
                <a:cubicBezTo>
                  <a:pt x="33621" y="496"/>
                  <a:pt x="30186" y="-17"/>
                  <a:pt x="26583" y="2"/>
                </a:cubicBezTo>
                <a:cubicBezTo>
                  <a:pt x="22540" y="-36"/>
                  <a:pt x="18713" y="492"/>
                  <a:pt x="15091" y="1575"/>
                </a:cubicBezTo>
                <a:cubicBezTo>
                  <a:pt x="11473" y="2658"/>
                  <a:pt x="8467" y="4517"/>
                  <a:pt x="6088" y="7150"/>
                </a:cubicBezTo>
                <a:cubicBezTo>
                  <a:pt x="3705" y="9784"/>
                  <a:pt x="2333" y="13398"/>
                  <a:pt x="1984" y="18004"/>
                </a:cubicBezTo>
                <a:lnTo>
                  <a:pt x="13909" y="18004"/>
                </a:lnTo>
                <a:cubicBezTo>
                  <a:pt x="14217" y="15081"/>
                  <a:pt x="15441" y="12915"/>
                  <a:pt x="17569" y="11513"/>
                </a:cubicBezTo>
                <a:cubicBezTo>
                  <a:pt x="19701" y="10107"/>
                  <a:pt x="22460" y="9408"/>
                  <a:pt x="25853" y="9419"/>
                </a:cubicBezTo>
                <a:cubicBezTo>
                  <a:pt x="28434" y="9339"/>
                  <a:pt x="30908" y="9788"/>
                  <a:pt x="33279" y="10768"/>
                </a:cubicBezTo>
                <a:cubicBezTo>
                  <a:pt x="35628" y="11745"/>
                  <a:pt x="36897" y="13744"/>
                  <a:pt x="37060" y="16750"/>
                </a:cubicBezTo>
                <a:cubicBezTo>
                  <a:pt x="37019" y="19026"/>
                  <a:pt x="36262" y="20611"/>
                  <a:pt x="34769" y="21504"/>
                </a:cubicBezTo>
                <a:cubicBezTo>
                  <a:pt x="33275" y="22393"/>
                  <a:pt x="31303" y="22986"/>
                  <a:pt x="28856" y="23271"/>
                </a:cubicBezTo>
                <a:cubicBezTo>
                  <a:pt x="26401" y="23564"/>
                  <a:pt x="23737" y="23936"/>
                  <a:pt x="20833" y="24396"/>
                </a:cubicBezTo>
                <a:cubicBezTo>
                  <a:pt x="17409" y="24711"/>
                  <a:pt x="14114" y="25342"/>
                  <a:pt x="10964" y="26277"/>
                </a:cubicBezTo>
                <a:cubicBezTo>
                  <a:pt x="7802" y="27208"/>
                  <a:pt x="5206" y="28831"/>
                  <a:pt x="3169" y="31134"/>
                </a:cubicBezTo>
                <a:cubicBezTo>
                  <a:pt x="1125" y="33437"/>
                  <a:pt x="76" y="36823"/>
                  <a:pt x="0" y="41258"/>
                </a:cubicBezTo>
                <a:cubicBezTo>
                  <a:pt x="163" y="46540"/>
                  <a:pt x="2022" y="50496"/>
                  <a:pt x="5605" y="53119"/>
                </a:cubicBezTo>
                <a:cubicBezTo>
                  <a:pt x="9182" y="55748"/>
                  <a:pt x="13499" y="57060"/>
                  <a:pt x="18526" y="57056"/>
                </a:cubicBezTo>
                <a:cubicBezTo>
                  <a:pt x="21802" y="57071"/>
                  <a:pt x="25131" y="56550"/>
                  <a:pt x="28529" y="55490"/>
                </a:cubicBezTo>
                <a:cubicBezTo>
                  <a:pt x="31919" y="54430"/>
                  <a:pt x="34826" y="52754"/>
                  <a:pt x="37277" y="50474"/>
                </a:cubicBezTo>
                <a:cubicBezTo>
                  <a:pt x="37775" y="52898"/>
                  <a:pt x="38816" y="54608"/>
                  <a:pt x="40431" y="55608"/>
                </a:cubicBezTo>
                <a:cubicBezTo>
                  <a:pt x="42031" y="56607"/>
                  <a:pt x="44053" y="57098"/>
                  <a:pt x="46485" y="57060"/>
                </a:cubicBezTo>
                <a:cubicBezTo>
                  <a:pt x="47549" y="57044"/>
                  <a:pt x="48834" y="56896"/>
                  <a:pt x="50335" y="56615"/>
                </a:cubicBezTo>
                <a:cubicBezTo>
                  <a:pt x="51828" y="56341"/>
                  <a:pt x="53052" y="56033"/>
                  <a:pt x="54014" y="55699"/>
                </a:cubicBezTo>
                <a:lnTo>
                  <a:pt x="54014" y="47441"/>
                </a:lnTo>
                <a:cubicBezTo>
                  <a:pt x="53394" y="47540"/>
                  <a:pt x="52836" y="47604"/>
                  <a:pt x="52357" y="47627"/>
                </a:cubicBezTo>
                <a:cubicBezTo>
                  <a:pt x="51878" y="47650"/>
                  <a:pt x="51460" y="47658"/>
                  <a:pt x="51087" y="47654"/>
                </a:cubicBezTo>
                <a:cubicBezTo>
                  <a:pt x="50004" y="47665"/>
                  <a:pt x="49256" y="47354"/>
                  <a:pt x="48849" y="46708"/>
                </a:cubicBezTo>
                <a:cubicBezTo>
                  <a:pt x="48431" y="46069"/>
                  <a:pt x="48245" y="45024"/>
                  <a:pt x="48256" y="43568"/>
                </a:cubicBezTo>
                <a:lnTo>
                  <a:pt x="48256" y="15697"/>
                </a:lnTo>
                <a:close/>
                <a:moveTo>
                  <a:pt x="36327" y="37382"/>
                </a:moveTo>
                <a:cubicBezTo>
                  <a:pt x="36255" y="39878"/>
                  <a:pt x="35487" y="41889"/>
                  <a:pt x="34020" y="43390"/>
                </a:cubicBezTo>
                <a:cubicBezTo>
                  <a:pt x="32546" y="44899"/>
                  <a:pt x="30779" y="45993"/>
                  <a:pt x="28734" y="46662"/>
                </a:cubicBezTo>
                <a:cubicBezTo>
                  <a:pt x="26667" y="47331"/>
                  <a:pt x="24732" y="47658"/>
                  <a:pt x="22923" y="47646"/>
                </a:cubicBezTo>
                <a:cubicBezTo>
                  <a:pt x="21472" y="47658"/>
                  <a:pt x="19895" y="47456"/>
                  <a:pt x="18203" y="47038"/>
                </a:cubicBezTo>
                <a:cubicBezTo>
                  <a:pt x="16524" y="46628"/>
                  <a:pt x="15076" y="45909"/>
                  <a:pt x="13848" y="44899"/>
                </a:cubicBezTo>
                <a:cubicBezTo>
                  <a:pt x="12621" y="43888"/>
                  <a:pt x="11986" y="42501"/>
                  <a:pt x="11925" y="40733"/>
                </a:cubicBezTo>
                <a:cubicBezTo>
                  <a:pt x="12005" y="37663"/>
                  <a:pt x="12986" y="35478"/>
                  <a:pt x="14867" y="34189"/>
                </a:cubicBezTo>
                <a:cubicBezTo>
                  <a:pt x="16752" y="32897"/>
                  <a:pt x="19020" y="32076"/>
                  <a:pt x="21658" y="31727"/>
                </a:cubicBezTo>
                <a:cubicBezTo>
                  <a:pt x="24337" y="31328"/>
                  <a:pt x="26975" y="30971"/>
                  <a:pt x="29589" y="30655"/>
                </a:cubicBezTo>
                <a:cubicBezTo>
                  <a:pt x="32188" y="30336"/>
                  <a:pt x="34438" y="29614"/>
                  <a:pt x="36327" y="28481"/>
                </a:cubicBezTo>
                <a:lnTo>
                  <a:pt x="36327" y="37382"/>
                </a:lnTo>
                <a:close/>
              </a:path>
            </a:pathLst>
          </a:custGeom>
          <a:solidFill>
            <a:srgbClr val="C7CEDE"/>
          </a:solidFill>
          <a:ln w="378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C85239B-C043-3AC4-69AB-3CE16550048F}"/>
              </a:ext>
            </a:extLst>
          </p:cNvPr>
          <p:cNvSpPr/>
          <p:nvPr/>
        </p:nvSpPr>
        <p:spPr>
          <a:xfrm>
            <a:off x="4943828" y="3612776"/>
            <a:ext cx="53595" cy="76211"/>
          </a:xfrm>
          <a:custGeom>
            <a:avLst/>
            <a:gdLst>
              <a:gd name="connsiteX0" fmla="*/ 53592 w 53595"/>
              <a:gd name="connsiteY0" fmla="*/ 0 h 76211"/>
              <a:gd name="connsiteX1" fmla="*/ 41667 w 53595"/>
              <a:gd name="connsiteY1" fmla="*/ 0 h 76211"/>
              <a:gd name="connsiteX2" fmla="*/ 41667 w 53595"/>
              <a:gd name="connsiteY2" fmla="*/ 27632 h 76211"/>
              <a:gd name="connsiteX3" fmla="*/ 41454 w 53595"/>
              <a:gd name="connsiteY3" fmla="*/ 27632 h 76211"/>
              <a:gd name="connsiteX4" fmla="*/ 33618 w 53595"/>
              <a:gd name="connsiteY4" fmla="*/ 21156 h 76211"/>
              <a:gd name="connsiteX5" fmla="*/ 23429 w 53595"/>
              <a:gd name="connsiteY5" fmla="*/ 19161 h 76211"/>
              <a:gd name="connsiteX6" fmla="*/ 12100 w 53595"/>
              <a:gd name="connsiteY6" fmla="*/ 22110 h 76211"/>
              <a:gd name="connsiteX7" fmla="*/ 3436 w 53595"/>
              <a:gd name="connsiteY7" fmla="*/ 31318 h 76211"/>
              <a:gd name="connsiteX8" fmla="*/ 0 w 53595"/>
              <a:gd name="connsiteY8" fmla="*/ 47321 h 76211"/>
              <a:gd name="connsiteX9" fmla="*/ 2763 w 53595"/>
              <a:gd name="connsiteY9" fmla="*/ 62025 h 76211"/>
              <a:gd name="connsiteX10" fmla="*/ 11165 w 53595"/>
              <a:gd name="connsiteY10" fmla="*/ 72331 h 76211"/>
              <a:gd name="connsiteX11" fmla="*/ 25321 w 53595"/>
              <a:gd name="connsiteY11" fmla="*/ 76211 h 76211"/>
              <a:gd name="connsiteX12" fmla="*/ 35073 w 53595"/>
              <a:gd name="connsiteY12" fmla="*/ 74132 h 76211"/>
              <a:gd name="connsiteX13" fmla="*/ 42088 w 53595"/>
              <a:gd name="connsiteY13" fmla="*/ 67425 h 76211"/>
              <a:gd name="connsiteX14" fmla="*/ 42294 w 53595"/>
              <a:gd name="connsiteY14" fmla="*/ 67425 h 76211"/>
              <a:gd name="connsiteX15" fmla="*/ 42294 w 53595"/>
              <a:gd name="connsiteY15" fmla="*/ 74748 h 76211"/>
              <a:gd name="connsiteX16" fmla="*/ 53596 w 53595"/>
              <a:gd name="connsiteY16" fmla="*/ 74748 h 76211"/>
              <a:gd name="connsiteX17" fmla="*/ 53596 w 53595"/>
              <a:gd name="connsiteY17" fmla="*/ 0 h 76211"/>
              <a:gd name="connsiteX18" fmla="*/ 11922 w 53595"/>
              <a:gd name="connsiteY18" fmla="*/ 48267 h 76211"/>
              <a:gd name="connsiteX19" fmla="*/ 13370 w 53595"/>
              <a:gd name="connsiteY19" fmla="*/ 38831 h 76211"/>
              <a:gd name="connsiteX20" fmla="*/ 18181 w 53595"/>
              <a:gd name="connsiteY20" fmla="*/ 31516 h 76211"/>
              <a:gd name="connsiteX21" fmla="*/ 27111 w 53595"/>
              <a:gd name="connsiteY21" fmla="*/ 28578 h 76211"/>
              <a:gd name="connsiteX22" fmla="*/ 38064 w 53595"/>
              <a:gd name="connsiteY22" fmla="*/ 33629 h 76211"/>
              <a:gd name="connsiteX23" fmla="*/ 42096 w 53595"/>
              <a:gd name="connsiteY23" fmla="*/ 47644 h 76211"/>
              <a:gd name="connsiteX24" fmla="*/ 40530 w 53595"/>
              <a:gd name="connsiteY24" fmla="*/ 56803 h 76211"/>
              <a:gd name="connsiteX25" fmla="*/ 35590 w 53595"/>
              <a:gd name="connsiteY25" fmla="*/ 63936 h 76211"/>
              <a:gd name="connsiteX26" fmla="*/ 26902 w 53595"/>
              <a:gd name="connsiteY26" fmla="*/ 66813 h 76211"/>
              <a:gd name="connsiteX27" fmla="*/ 18416 w 53595"/>
              <a:gd name="connsiteY27" fmla="*/ 64077 h 76211"/>
              <a:gd name="connsiteX28" fmla="*/ 13506 w 53595"/>
              <a:gd name="connsiteY28" fmla="*/ 57221 h 76211"/>
              <a:gd name="connsiteX29" fmla="*/ 11922 w 53595"/>
              <a:gd name="connsiteY29" fmla="*/ 48267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595" h="76211">
                <a:moveTo>
                  <a:pt x="53592" y="0"/>
                </a:moveTo>
                <a:lnTo>
                  <a:pt x="41667" y="0"/>
                </a:lnTo>
                <a:lnTo>
                  <a:pt x="41667" y="27632"/>
                </a:lnTo>
                <a:lnTo>
                  <a:pt x="41454" y="27632"/>
                </a:lnTo>
                <a:cubicBezTo>
                  <a:pt x="39531" y="24671"/>
                  <a:pt x="36912" y="22513"/>
                  <a:pt x="33618" y="21156"/>
                </a:cubicBezTo>
                <a:cubicBezTo>
                  <a:pt x="30327" y="19807"/>
                  <a:pt x="26929" y="19138"/>
                  <a:pt x="23429" y="19161"/>
                </a:cubicBezTo>
                <a:cubicBezTo>
                  <a:pt x="19423" y="19146"/>
                  <a:pt x="15638" y="20134"/>
                  <a:pt x="12100" y="22110"/>
                </a:cubicBezTo>
                <a:cubicBezTo>
                  <a:pt x="8551" y="24086"/>
                  <a:pt x="5659" y="27161"/>
                  <a:pt x="3436" y="31318"/>
                </a:cubicBezTo>
                <a:cubicBezTo>
                  <a:pt x="1205" y="35472"/>
                  <a:pt x="57" y="40808"/>
                  <a:pt x="0" y="47321"/>
                </a:cubicBezTo>
                <a:cubicBezTo>
                  <a:pt x="-11" y="52790"/>
                  <a:pt x="916" y="57688"/>
                  <a:pt x="2763" y="62025"/>
                </a:cubicBezTo>
                <a:cubicBezTo>
                  <a:pt x="4621" y="66365"/>
                  <a:pt x="7422" y="69800"/>
                  <a:pt x="11165" y="72331"/>
                </a:cubicBezTo>
                <a:cubicBezTo>
                  <a:pt x="14920" y="74862"/>
                  <a:pt x="19632" y="76154"/>
                  <a:pt x="25321" y="76211"/>
                </a:cubicBezTo>
                <a:cubicBezTo>
                  <a:pt x="28806" y="76230"/>
                  <a:pt x="32056" y="75542"/>
                  <a:pt x="35073" y="74132"/>
                </a:cubicBezTo>
                <a:cubicBezTo>
                  <a:pt x="38098" y="72730"/>
                  <a:pt x="40431" y="70495"/>
                  <a:pt x="42088" y="67425"/>
                </a:cubicBezTo>
                <a:lnTo>
                  <a:pt x="42294" y="67425"/>
                </a:lnTo>
                <a:lnTo>
                  <a:pt x="42294" y="74748"/>
                </a:lnTo>
                <a:lnTo>
                  <a:pt x="53596" y="74748"/>
                </a:lnTo>
                <a:lnTo>
                  <a:pt x="53596" y="0"/>
                </a:lnTo>
                <a:close/>
                <a:moveTo>
                  <a:pt x="11922" y="48267"/>
                </a:moveTo>
                <a:cubicBezTo>
                  <a:pt x="11906" y="44954"/>
                  <a:pt x="12374" y="41811"/>
                  <a:pt x="13370" y="38831"/>
                </a:cubicBezTo>
                <a:cubicBezTo>
                  <a:pt x="14350" y="35848"/>
                  <a:pt x="15958" y="33412"/>
                  <a:pt x="18181" y="31516"/>
                </a:cubicBezTo>
                <a:cubicBezTo>
                  <a:pt x="20412" y="29616"/>
                  <a:pt x="23402" y="28639"/>
                  <a:pt x="27111" y="28578"/>
                </a:cubicBezTo>
                <a:cubicBezTo>
                  <a:pt x="31767" y="28624"/>
                  <a:pt x="35419" y="30311"/>
                  <a:pt x="38064" y="33629"/>
                </a:cubicBezTo>
                <a:cubicBezTo>
                  <a:pt x="40701" y="36950"/>
                  <a:pt x="42043" y="41625"/>
                  <a:pt x="42096" y="47644"/>
                </a:cubicBezTo>
                <a:cubicBezTo>
                  <a:pt x="42107" y="50844"/>
                  <a:pt x="41587" y="53900"/>
                  <a:pt x="40530" y="56803"/>
                </a:cubicBezTo>
                <a:cubicBezTo>
                  <a:pt x="39481" y="59706"/>
                  <a:pt x="37832" y="62085"/>
                  <a:pt x="35590" y="63936"/>
                </a:cubicBezTo>
                <a:cubicBezTo>
                  <a:pt x="33352" y="65791"/>
                  <a:pt x="30460" y="66748"/>
                  <a:pt x="26902" y="66813"/>
                </a:cubicBezTo>
                <a:cubicBezTo>
                  <a:pt x="23456" y="66756"/>
                  <a:pt x="20624" y="65840"/>
                  <a:pt x="18416" y="64077"/>
                </a:cubicBezTo>
                <a:cubicBezTo>
                  <a:pt x="16205" y="62310"/>
                  <a:pt x="14570" y="60026"/>
                  <a:pt x="13506" y="57221"/>
                </a:cubicBezTo>
                <a:cubicBezTo>
                  <a:pt x="12435" y="54413"/>
                  <a:pt x="11906" y="51426"/>
                  <a:pt x="11922" y="48267"/>
                </a:cubicBezTo>
                <a:close/>
              </a:path>
            </a:pathLst>
          </a:custGeom>
          <a:solidFill>
            <a:srgbClr val="C7CEDE"/>
          </a:solidFill>
          <a:ln w="378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87B9B4E-E26C-E8EE-CB2E-00299A2E57A7}"/>
              </a:ext>
            </a:extLst>
          </p:cNvPr>
          <p:cNvSpPr/>
          <p:nvPr/>
        </p:nvSpPr>
        <p:spPr>
          <a:xfrm>
            <a:off x="5005610" y="3631937"/>
            <a:ext cx="51938" cy="57053"/>
          </a:xfrm>
          <a:custGeom>
            <a:avLst/>
            <a:gdLst>
              <a:gd name="connsiteX0" fmla="*/ 11925 w 51938"/>
              <a:gd name="connsiteY0" fmla="*/ 23771 h 57053"/>
              <a:gd name="connsiteX1" fmla="*/ 16052 w 51938"/>
              <a:gd name="connsiteY1" fmla="*/ 13563 h 57053"/>
              <a:gd name="connsiteX2" fmla="*/ 26154 w 51938"/>
              <a:gd name="connsiteY2" fmla="*/ 9413 h 57053"/>
              <a:gd name="connsiteX3" fmla="*/ 35825 w 51938"/>
              <a:gd name="connsiteY3" fmla="*/ 13765 h 57053"/>
              <a:gd name="connsiteX4" fmla="*/ 39778 w 51938"/>
              <a:gd name="connsiteY4" fmla="*/ 23771 h 57053"/>
              <a:gd name="connsiteX5" fmla="*/ 11925 w 51938"/>
              <a:gd name="connsiteY5" fmla="*/ 23771 h 57053"/>
              <a:gd name="connsiteX6" fmla="*/ 51707 w 51938"/>
              <a:gd name="connsiteY6" fmla="*/ 31611 h 57053"/>
              <a:gd name="connsiteX7" fmla="*/ 49757 w 51938"/>
              <a:gd name="connsiteY7" fmla="*/ 16201 h 57053"/>
              <a:gd name="connsiteX8" fmla="*/ 40815 w 51938"/>
              <a:gd name="connsiteY8" fmla="*/ 4591 h 57053"/>
              <a:gd name="connsiteX9" fmla="*/ 26154 w 51938"/>
              <a:gd name="connsiteY9" fmla="*/ 0 h 57053"/>
              <a:gd name="connsiteX10" fmla="*/ 12207 w 51938"/>
              <a:gd name="connsiteY10" fmla="*/ 3986 h 57053"/>
              <a:gd name="connsiteX11" fmla="*/ 3189 w 51938"/>
              <a:gd name="connsiteY11" fmla="*/ 14327 h 57053"/>
              <a:gd name="connsiteX12" fmla="*/ 0 w 51938"/>
              <a:gd name="connsiteY12" fmla="*/ 28578 h 57053"/>
              <a:gd name="connsiteX13" fmla="*/ 6875 w 51938"/>
              <a:gd name="connsiteY13" fmla="*/ 49062 h 57053"/>
              <a:gd name="connsiteX14" fmla="*/ 26473 w 51938"/>
              <a:gd name="connsiteY14" fmla="*/ 57054 h 57053"/>
              <a:gd name="connsiteX15" fmla="*/ 42179 w 51938"/>
              <a:gd name="connsiteY15" fmla="*/ 52284 h 57053"/>
              <a:gd name="connsiteX16" fmla="*/ 50977 w 51938"/>
              <a:gd name="connsiteY16" fmla="*/ 38630 h 57053"/>
              <a:gd name="connsiteX17" fmla="*/ 39668 w 51938"/>
              <a:gd name="connsiteY17" fmla="*/ 38630 h 57053"/>
              <a:gd name="connsiteX18" fmla="*/ 34872 w 51938"/>
              <a:gd name="connsiteY18" fmla="*/ 45372 h 57053"/>
              <a:gd name="connsiteX19" fmla="*/ 26469 w 51938"/>
              <a:gd name="connsiteY19" fmla="*/ 47644 h 57053"/>
              <a:gd name="connsiteX20" fmla="*/ 15460 w 51938"/>
              <a:gd name="connsiteY20" fmla="*/ 42810 h 57053"/>
              <a:gd name="connsiteX21" fmla="*/ 11922 w 51938"/>
              <a:gd name="connsiteY21" fmla="*/ 31615 h 57053"/>
              <a:gd name="connsiteX22" fmla="*/ 51707 w 51938"/>
              <a:gd name="connsiteY22" fmla="*/ 31615 h 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938" h="57053">
                <a:moveTo>
                  <a:pt x="11925" y="23771"/>
                </a:moveTo>
                <a:cubicBezTo>
                  <a:pt x="12127" y="19644"/>
                  <a:pt x="13518" y="16239"/>
                  <a:pt x="16052" y="13563"/>
                </a:cubicBezTo>
                <a:cubicBezTo>
                  <a:pt x="18603" y="10888"/>
                  <a:pt x="21966" y="9505"/>
                  <a:pt x="26154" y="9413"/>
                </a:cubicBezTo>
                <a:cubicBezTo>
                  <a:pt x="30220" y="9543"/>
                  <a:pt x="33458" y="10987"/>
                  <a:pt x="35825" y="13765"/>
                </a:cubicBezTo>
                <a:cubicBezTo>
                  <a:pt x="38212" y="16535"/>
                  <a:pt x="39531" y="19868"/>
                  <a:pt x="39778" y="23771"/>
                </a:cubicBezTo>
                <a:lnTo>
                  <a:pt x="11925" y="23771"/>
                </a:lnTo>
                <a:close/>
                <a:moveTo>
                  <a:pt x="51707" y="31611"/>
                </a:moveTo>
                <a:cubicBezTo>
                  <a:pt x="52334" y="26112"/>
                  <a:pt x="51692" y="20974"/>
                  <a:pt x="49757" y="16201"/>
                </a:cubicBezTo>
                <a:cubicBezTo>
                  <a:pt x="47834" y="11435"/>
                  <a:pt x="44844" y="7563"/>
                  <a:pt x="40815" y="4591"/>
                </a:cubicBezTo>
                <a:cubicBezTo>
                  <a:pt x="36772" y="1623"/>
                  <a:pt x="31877" y="91"/>
                  <a:pt x="26154" y="0"/>
                </a:cubicBezTo>
                <a:cubicBezTo>
                  <a:pt x="20757" y="68"/>
                  <a:pt x="16113" y="1398"/>
                  <a:pt x="12207" y="3986"/>
                </a:cubicBezTo>
                <a:cubicBezTo>
                  <a:pt x="8315" y="6578"/>
                  <a:pt x="5309" y="10025"/>
                  <a:pt x="3189" y="14327"/>
                </a:cubicBezTo>
                <a:cubicBezTo>
                  <a:pt x="1083" y="18629"/>
                  <a:pt x="15" y="23379"/>
                  <a:pt x="0" y="28578"/>
                </a:cubicBezTo>
                <a:cubicBezTo>
                  <a:pt x="38" y="37049"/>
                  <a:pt x="2330" y="43878"/>
                  <a:pt x="6875" y="49062"/>
                </a:cubicBezTo>
                <a:cubicBezTo>
                  <a:pt x="11409" y="54242"/>
                  <a:pt x="17953" y="56909"/>
                  <a:pt x="26473" y="57054"/>
                </a:cubicBezTo>
                <a:cubicBezTo>
                  <a:pt x="32500" y="57027"/>
                  <a:pt x="37737" y="55435"/>
                  <a:pt x="42179" y="52284"/>
                </a:cubicBezTo>
                <a:cubicBezTo>
                  <a:pt x="46618" y="49130"/>
                  <a:pt x="49548" y="44577"/>
                  <a:pt x="50977" y="38630"/>
                </a:cubicBezTo>
                <a:lnTo>
                  <a:pt x="39668" y="38630"/>
                </a:lnTo>
                <a:cubicBezTo>
                  <a:pt x="38630" y="41621"/>
                  <a:pt x="37034" y="43871"/>
                  <a:pt x="34872" y="45372"/>
                </a:cubicBezTo>
                <a:cubicBezTo>
                  <a:pt x="32717" y="46884"/>
                  <a:pt x="29908" y="47640"/>
                  <a:pt x="26469" y="47644"/>
                </a:cubicBezTo>
                <a:cubicBezTo>
                  <a:pt x="21506" y="47507"/>
                  <a:pt x="17846" y="45896"/>
                  <a:pt x="15460" y="42810"/>
                </a:cubicBezTo>
                <a:cubicBezTo>
                  <a:pt x="13085" y="39724"/>
                  <a:pt x="11899" y="35996"/>
                  <a:pt x="11922" y="31615"/>
                </a:cubicBezTo>
                <a:lnTo>
                  <a:pt x="51707" y="31615"/>
                </a:lnTo>
                <a:close/>
              </a:path>
            </a:pathLst>
          </a:custGeom>
          <a:solidFill>
            <a:srgbClr val="C7CEDE"/>
          </a:solidFill>
          <a:ln w="3782"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1888C03-622F-5C26-F7C7-19ED04757623}"/>
              </a:ext>
            </a:extLst>
          </p:cNvPr>
          <p:cNvSpPr/>
          <p:nvPr/>
        </p:nvSpPr>
        <p:spPr>
          <a:xfrm>
            <a:off x="4087865" y="3477767"/>
            <a:ext cx="335657" cy="363931"/>
          </a:xfrm>
          <a:custGeom>
            <a:avLst/>
            <a:gdLst>
              <a:gd name="connsiteX0" fmla="*/ 226528 w 335657"/>
              <a:gd name="connsiteY0" fmla="*/ 87084 h 363931"/>
              <a:gd name="connsiteX1" fmla="*/ 247122 w 335657"/>
              <a:gd name="connsiteY1" fmla="*/ 78628 h 363931"/>
              <a:gd name="connsiteX2" fmla="*/ 282982 w 335657"/>
              <a:gd name="connsiteY2" fmla="*/ 34062 h 363931"/>
              <a:gd name="connsiteX3" fmla="*/ 293565 w 335657"/>
              <a:gd name="connsiteY3" fmla="*/ 28882 h 363931"/>
              <a:gd name="connsiteX4" fmla="*/ 295640 w 335657"/>
              <a:gd name="connsiteY4" fmla="*/ 29046 h 363931"/>
              <a:gd name="connsiteX5" fmla="*/ 335638 w 335657"/>
              <a:gd name="connsiteY5" fmla="*/ 76424 h 363931"/>
              <a:gd name="connsiteX6" fmla="*/ 335657 w 335657"/>
              <a:gd name="connsiteY6" fmla="*/ 315968 h 363931"/>
              <a:gd name="connsiteX7" fmla="*/ 287679 w 335657"/>
              <a:gd name="connsiteY7" fmla="*/ 363931 h 363931"/>
              <a:gd name="connsiteX8" fmla="*/ 47967 w 335657"/>
              <a:gd name="connsiteY8" fmla="*/ 363931 h 363931"/>
              <a:gd name="connsiteX9" fmla="*/ 0 w 335657"/>
              <a:gd name="connsiteY9" fmla="*/ 315968 h 363931"/>
              <a:gd name="connsiteX10" fmla="*/ 19 w 335657"/>
              <a:gd name="connsiteY10" fmla="*/ 76424 h 363931"/>
              <a:gd name="connsiteX11" fmla="*/ 40010 w 335657"/>
              <a:gd name="connsiteY11" fmla="*/ 29046 h 363931"/>
              <a:gd name="connsiteX12" fmla="*/ 42092 w 335657"/>
              <a:gd name="connsiteY12" fmla="*/ 28882 h 363931"/>
              <a:gd name="connsiteX13" fmla="*/ 52668 w 335657"/>
              <a:gd name="connsiteY13" fmla="*/ 34062 h 363931"/>
              <a:gd name="connsiteX14" fmla="*/ 88536 w 335657"/>
              <a:gd name="connsiteY14" fmla="*/ 78628 h 363931"/>
              <a:gd name="connsiteX15" fmla="*/ 109373 w 335657"/>
              <a:gd name="connsiteY15" fmla="*/ 87084 h 363931"/>
              <a:gd name="connsiteX16" fmla="*/ 138407 w 335657"/>
              <a:gd name="connsiteY16" fmla="*/ 57802 h 363931"/>
              <a:gd name="connsiteX17" fmla="*/ 138384 w 335657"/>
              <a:gd name="connsiteY17" fmla="*/ 42651 h 363931"/>
              <a:gd name="connsiteX18" fmla="*/ 138414 w 335657"/>
              <a:gd name="connsiteY18" fmla="*/ 5210 h 363931"/>
              <a:gd name="connsiteX19" fmla="*/ 143564 w 335657"/>
              <a:gd name="connsiteY19" fmla="*/ 0 h 363931"/>
              <a:gd name="connsiteX20" fmla="*/ 196966 w 335657"/>
              <a:gd name="connsiteY20" fmla="*/ 57802 h 363931"/>
              <a:gd name="connsiteX21" fmla="*/ 226528 w 335657"/>
              <a:gd name="connsiteY21" fmla="*/ 87084 h 36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5657" h="363931">
                <a:moveTo>
                  <a:pt x="226528" y="87084"/>
                </a:moveTo>
                <a:cubicBezTo>
                  <a:pt x="234554" y="87084"/>
                  <a:pt x="241836" y="83853"/>
                  <a:pt x="247122" y="78628"/>
                </a:cubicBezTo>
                <a:lnTo>
                  <a:pt x="282982" y="34062"/>
                </a:lnTo>
                <a:cubicBezTo>
                  <a:pt x="285456" y="30908"/>
                  <a:pt x="289260" y="28882"/>
                  <a:pt x="293565" y="28882"/>
                </a:cubicBezTo>
                <a:cubicBezTo>
                  <a:pt x="294272" y="28882"/>
                  <a:pt x="294964" y="28939"/>
                  <a:pt x="295640" y="29046"/>
                </a:cubicBezTo>
                <a:cubicBezTo>
                  <a:pt x="319157" y="32553"/>
                  <a:pt x="335638" y="52414"/>
                  <a:pt x="335638" y="76424"/>
                </a:cubicBezTo>
                <a:lnTo>
                  <a:pt x="335657" y="315968"/>
                </a:lnTo>
                <a:cubicBezTo>
                  <a:pt x="335657" y="342460"/>
                  <a:pt x="314178" y="363931"/>
                  <a:pt x="287679" y="363931"/>
                </a:cubicBezTo>
                <a:lnTo>
                  <a:pt x="47967" y="363931"/>
                </a:lnTo>
                <a:cubicBezTo>
                  <a:pt x="21479" y="363931"/>
                  <a:pt x="0" y="342460"/>
                  <a:pt x="0" y="315968"/>
                </a:cubicBezTo>
                <a:lnTo>
                  <a:pt x="19" y="76424"/>
                </a:lnTo>
                <a:cubicBezTo>
                  <a:pt x="19" y="52417"/>
                  <a:pt x="16501" y="32557"/>
                  <a:pt x="40010" y="29046"/>
                </a:cubicBezTo>
                <a:cubicBezTo>
                  <a:pt x="40690" y="28939"/>
                  <a:pt x="41385" y="28882"/>
                  <a:pt x="42092" y="28882"/>
                </a:cubicBezTo>
                <a:cubicBezTo>
                  <a:pt x="46402" y="28882"/>
                  <a:pt x="50206" y="30912"/>
                  <a:pt x="52668" y="34062"/>
                </a:cubicBezTo>
                <a:lnTo>
                  <a:pt x="88536" y="78628"/>
                </a:lnTo>
                <a:cubicBezTo>
                  <a:pt x="93829" y="83853"/>
                  <a:pt x="101350" y="87084"/>
                  <a:pt x="109373" y="87084"/>
                </a:cubicBezTo>
                <a:cubicBezTo>
                  <a:pt x="125535" y="87084"/>
                  <a:pt x="138407" y="73977"/>
                  <a:pt x="138407" y="57802"/>
                </a:cubicBezTo>
                <a:lnTo>
                  <a:pt x="138384" y="42651"/>
                </a:lnTo>
                <a:lnTo>
                  <a:pt x="138414" y="5210"/>
                </a:lnTo>
                <a:cubicBezTo>
                  <a:pt x="138414" y="2314"/>
                  <a:pt x="140668" y="0"/>
                  <a:pt x="143564" y="0"/>
                </a:cubicBezTo>
                <a:cubicBezTo>
                  <a:pt x="173613" y="2470"/>
                  <a:pt x="196966" y="27085"/>
                  <a:pt x="196966" y="57802"/>
                </a:cubicBezTo>
                <a:cubicBezTo>
                  <a:pt x="196969" y="73977"/>
                  <a:pt x="210365" y="87084"/>
                  <a:pt x="226528" y="87084"/>
                </a:cubicBezTo>
                <a:close/>
              </a:path>
            </a:pathLst>
          </a:custGeom>
          <a:solidFill>
            <a:srgbClr val="C7CEDE"/>
          </a:solidFill>
          <a:ln w="3782"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BE3B060-A169-A13C-1E5F-5843F742223D}"/>
              </a:ext>
            </a:extLst>
          </p:cNvPr>
          <p:cNvSpPr/>
          <p:nvPr/>
        </p:nvSpPr>
        <p:spPr>
          <a:xfrm>
            <a:off x="4135889" y="3688535"/>
            <a:ext cx="239642" cy="134651"/>
          </a:xfrm>
          <a:custGeom>
            <a:avLst/>
            <a:gdLst>
              <a:gd name="connsiteX0" fmla="*/ 167669 w 239642"/>
              <a:gd name="connsiteY0" fmla="*/ 108897 h 134651"/>
              <a:gd name="connsiteX1" fmla="*/ 138190 w 239642"/>
              <a:gd name="connsiteY1" fmla="*/ 127135 h 134651"/>
              <a:gd name="connsiteX2" fmla="*/ 125243 w 239642"/>
              <a:gd name="connsiteY2" fmla="*/ 134652 h 134651"/>
              <a:gd name="connsiteX3" fmla="*/ 119660 w 239642"/>
              <a:gd name="connsiteY3" fmla="*/ 134652 h 134651"/>
              <a:gd name="connsiteX4" fmla="*/ 106074 w 239642"/>
              <a:gd name="connsiteY4" fmla="*/ 126310 h 134651"/>
              <a:gd name="connsiteX5" fmla="*/ 77237 w 239642"/>
              <a:gd name="connsiteY5" fmla="*/ 108901 h 134651"/>
              <a:gd name="connsiteX6" fmla="*/ 7703 w 239642"/>
              <a:gd name="connsiteY6" fmla="*/ 108897 h 134651"/>
              <a:gd name="connsiteX7" fmla="*/ 0 w 239642"/>
              <a:gd name="connsiteY7" fmla="*/ 101316 h 134651"/>
              <a:gd name="connsiteX8" fmla="*/ 46 w 239642"/>
              <a:gd name="connsiteY8" fmla="*/ 7813 h 134651"/>
              <a:gd name="connsiteX9" fmla="*/ 7316 w 239642"/>
              <a:gd name="connsiteY9" fmla="*/ 0 h 134651"/>
              <a:gd name="connsiteX10" fmla="*/ 77237 w 239642"/>
              <a:gd name="connsiteY10" fmla="*/ 0 h 134651"/>
              <a:gd name="connsiteX11" fmla="*/ 106716 w 239642"/>
              <a:gd name="connsiteY11" fmla="*/ 18238 h 134651"/>
              <a:gd name="connsiteX12" fmla="*/ 119664 w 239642"/>
              <a:gd name="connsiteY12" fmla="*/ 25755 h 134651"/>
              <a:gd name="connsiteX13" fmla="*/ 125246 w 239642"/>
              <a:gd name="connsiteY13" fmla="*/ 25755 h 134651"/>
              <a:gd name="connsiteX14" fmla="*/ 138825 w 239642"/>
              <a:gd name="connsiteY14" fmla="*/ 17413 h 134651"/>
              <a:gd name="connsiteX15" fmla="*/ 167669 w 239642"/>
              <a:gd name="connsiteY15" fmla="*/ 4 h 134651"/>
              <a:gd name="connsiteX16" fmla="*/ 232179 w 239642"/>
              <a:gd name="connsiteY16" fmla="*/ 42 h 134651"/>
              <a:gd name="connsiteX17" fmla="*/ 239643 w 239642"/>
              <a:gd name="connsiteY17" fmla="*/ 7623 h 134651"/>
              <a:gd name="connsiteX18" fmla="*/ 239552 w 239642"/>
              <a:gd name="connsiteY18" fmla="*/ 101350 h 134651"/>
              <a:gd name="connsiteX19" fmla="*/ 231852 w 239642"/>
              <a:gd name="connsiteY19" fmla="*/ 108928 h 134651"/>
              <a:gd name="connsiteX20" fmla="*/ 167669 w 239642"/>
              <a:gd name="connsiteY20" fmla="*/ 108897 h 1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9642" h="134651">
                <a:moveTo>
                  <a:pt x="167669" y="108897"/>
                </a:moveTo>
                <a:cubicBezTo>
                  <a:pt x="155143" y="108897"/>
                  <a:pt x="144282" y="115955"/>
                  <a:pt x="138190" y="127135"/>
                </a:cubicBezTo>
                <a:cubicBezTo>
                  <a:pt x="135633" y="131627"/>
                  <a:pt x="130787" y="134652"/>
                  <a:pt x="125243" y="134652"/>
                </a:cubicBezTo>
                <a:lnTo>
                  <a:pt x="119660" y="134652"/>
                </a:lnTo>
                <a:cubicBezTo>
                  <a:pt x="114119" y="134652"/>
                  <a:pt x="109278" y="131627"/>
                  <a:pt x="106074" y="126310"/>
                </a:cubicBezTo>
                <a:cubicBezTo>
                  <a:pt x="100617" y="115958"/>
                  <a:pt x="89755" y="108901"/>
                  <a:pt x="77237" y="108901"/>
                </a:cubicBezTo>
                <a:lnTo>
                  <a:pt x="7703" y="108897"/>
                </a:lnTo>
                <a:cubicBezTo>
                  <a:pt x="3515" y="108897"/>
                  <a:pt x="0" y="105500"/>
                  <a:pt x="0" y="101316"/>
                </a:cubicBezTo>
                <a:lnTo>
                  <a:pt x="46" y="7813"/>
                </a:lnTo>
                <a:cubicBezTo>
                  <a:pt x="46" y="3625"/>
                  <a:pt x="3128" y="0"/>
                  <a:pt x="7316" y="0"/>
                </a:cubicBezTo>
                <a:lnTo>
                  <a:pt x="77237" y="0"/>
                </a:lnTo>
                <a:cubicBezTo>
                  <a:pt x="89755" y="0"/>
                  <a:pt x="100620" y="7053"/>
                  <a:pt x="106716" y="18238"/>
                </a:cubicBezTo>
                <a:cubicBezTo>
                  <a:pt x="109278" y="22730"/>
                  <a:pt x="114119" y="25755"/>
                  <a:pt x="119664" y="25755"/>
                </a:cubicBezTo>
                <a:lnTo>
                  <a:pt x="125246" y="25755"/>
                </a:lnTo>
                <a:cubicBezTo>
                  <a:pt x="130787" y="25755"/>
                  <a:pt x="135636" y="22730"/>
                  <a:pt x="138825" y="17413"/>
                </a:cubicBezTo>
                <a:cubicBezTo>
                  <a:pt x="144286" y="7057"/>
                  <a:pt x="155143" y="4"/>
                  <a:pt x="167669" y="4"/>
                </a:cubicBezTo>
                <a:lnTo>
                  <a:pt x="232179" y="42"/>
                </a:lnTo>
                <a:cubicBezTo>
                  <a:pt x="236371" y="42"/>
                  <a:pt x="239643" y="3439"/>
                  <a:pt x="239643" y="7623"/>
                </a:cubicBezTo>
                <a:lnTo>
                  <a:pt x="239552" y="101350"/>
                </a:lnTo>
                <a:cubicBezTo>
                  <a:pt x="239552" y="105534"/>
                  <a:pt x="236044" y="108928"/>
                  <a:pt x="231852" y="108928"/>
                </a:cubicBezTo>
                <a:lnTo>
                  <a:pt x="167669" y="108897"/>
                </a:lnTo>
                <a:close/>
              </a:path>
            </a:pathLst>
          </a:custGeom>
          <a:solidFill>
            <a:schemeClr val="tx2"/>
          </a:solidFill>
          <a:ln w="3782" cap="flat">
            <a:noFill/>
            <a:prstDash val="solid"/>
            <a:miter/>
          </a:ln>
        </p:spPr>
        <p:txBody>
          <a:bodyPr rtlCol="0" anchor="ctr"/>
          <a:lstStyle/>
          <a:p>
            <a:endParaRPr lang="en-US"/>
          </a:p>
        </p:txBody>
      </p:sp>
      <p:sp>
        <p:nvSpPr>
          <p:cNvPr id="70" name="Google Shape;514;p33">
            <a:hlinkClick r:id="rId14" action="ppaction://hlinksldjump"/>
            <a:extLst>
              <a:ext uri="{FF2B5EF4-FFF2-40B4-BE49-F238E27FC236}">
                <a16:creationId xmlns:a16="http://schemas.microsoft.com/office/drawing/2014/main" id="{DC46B55C-0552-354B-4EBB-3E30CFE0C012}"/>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69" name="Graphic 68" descr="Books with solid fill">
            <a:hlinkClick r:id="rId14" action="ppaction://hlinksldjump"/>
            <a:extLst>
              <a:ext uri="{FF2B5EF4-FFF2-40B4-BE49-F238E27FC236}">
                <a16:creationId xmlns:a16="http://schemas.microsoft.com/office/drawing/2014/main" id="{5C5C1F93-D87F-25E9-B34E-D10353DE05B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66554" y="4639604"/>
            <a:ext cx="274484" cy="26721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3" name="Rectangle 2">
            <a:extLst>
              <a:ext uri="{FF2B5EF4-FFF2-40B4-BE49-F238E27FC236}">
                <a16:creationId xmlns:a16="http://schemas.microsoft.com/office/drawing/2014/main" id="{937478E4-B04D-2AB3-3627-6C65BBA2910D}"/>
              </a:ext>
            </a:extLst>
          </p:cNvPr>
          <p:cNvSpPr/>
          <p:nvPr/>
        </p:nvSpPr>
        <p:spPr>
          <a:xfrm>
            <a:off x="3010524" y="3383237"/>
            <a:ext cx="3151440" cy="6105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Google Shape;514;p33">
            <a:hlinkClick r:id="rId3" action="ppaction://hlinksldjump"/>
            <a:extLst>
              <a:ext uri="{FF2B5EF4-FFF2-40B4-BE49-F238E27FC236}">
                <a16:creationId xmlns:a16="http://schemas.microsoft.com/office/drawing/2014/main" id="{B8CB584F-61D8-F20B-4066-CAF34B79B8B8}"/>
              </a:ext>
            </a:extLst>
          </p:cNvPr>
          <p:cNvSpPr txBox="1"/>
          <p:nvPr/>
        </p:nvSpPr>
        <p:spPr>
          <a:xfrm>
            <a:off x="6933131" y="4496274"/>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sp>
        <p:nvSpPr>
          <p:cNvPr id="70" name="Google Shape;2566;p57">
            <a:hlinkClick r:id="rId4" action="ppaction://hlinksldjump"/>
            <a:extLst>
              <a:ext uri="{FF2B5EF4-FFF2-40B4-BE49-F238E27FC236}">
                <a16:creationId xmlns:a16="http://schemas.microsoft.com/office/drawing/2014/main" id="{711DF72C-F939-5A89-A3A6-E990E0B9108E}"/>
              </a:ext>
            </a:extLst>
          </p:cNvPr>
          <p:cNvSpPr txBox="1"/>
          <p:nvPr/>
        </p:nvSpPr>
        <p:spPr>
          <a:xfrm>
            <a:off x="6935291" y="4519522"/>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grpSp>
        <p:nvGrpSpPr>
          <p:cNvPr id="2546" name="Google Shape;2546;p57"/>
          <p:cNvGrpSpPr/>
          <p:nvPr/>
        </p:nvGrpSpPr>
        <p:grpSpPr>
          <a:xfrm>
            <a:off x="101721" y="4505825"/>
            <a:ext cx="8940558" cy="84600"/>
            <a:chOff x="155346" y="4358775"/>
            <a:chExt cx="8934304" cy="84600"/>
          </a:xfrm>
        </p:grpSpPr>
        <p:cxnSp>
          <p:nvCxnSpPr>
            <p:cNvPr id="2547" name="Google Shape;2547;p57"/>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2548" name="Google Shape;2548;p57"/>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57"/>
          <p:cNvSpPr txBox="1"/>
          <p:nvPr/>
        </p:nvSpPr>
        <p:spPr>
          <a:xfrm>
            <a:off x="299185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0" name="Google Shape;2550;p57">
            <a:hlinkClick r:id="rId5" action="ppaction://hlinksldjump"/>
          </p:cNvPr>
          <p:cNvSpPr txBox="1"/>
          <p:nvPr/>
        </p:nvSpPr>
        <p:spPr>
          <a:xfrm>
            <a:off x="3779345"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1" name="Google Shape;2551;p57"/>
          <p:cNvSpPr txBox="1"/>
          <p:nvPr/>
        </p:nvSpPr>
        <p:spPr>
          <a:xfrm>
            <a:off x="456898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2552" name="Google Shape;2552;p57">
            <a:hlinkClick r:id="rId5" action="ppaction://hlinksldjump"/>
          </p:cNvPr>
          <p:cNvSpPr txBox="1"/>
          <p:nvPr/>
        </p:nvSpPr>
        <p:spPr>
          <a:xfrm>
            <a:off x="535623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1"/>
              </a:solidFill>
              <a:latin typeface="Poppins"/>
              <a:ea typeface="Poppins"/>
              <a:cs typeface="Poppins"/>
              <a:sym typeface="Poppins"/>
            </a:endParaRPr>
          </a:p>
        </p:txBody>
      </p:sp>
      <p:sp>
        <p:nvSpPr>
          <p:cNvPr id="2553" name="Google Shape;2553;p57">
            <a:hlinkClick r:id="rId5"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2554" name="Google Shape;2554;p57">
            <a:hlinkClick r:id="rId5" action="ppaction://hlinksldjump"/>
          </p:cNvPr>
          <p:cNvPicPr preferRelativeResize="0"/>
          <p:nvPr/>
        </p:nvPicPr>
        <p:blipFill rotWithShape="1">
          <a:blip r:embed="rId6">
            <a:alphaModFix/>
          </a:blip>
          <a:srcRect/>
          <a:stretch/>
        </p:blipFill>
        <p:spPr>
          <a:xfrm>
            <a:off x="881657" y="4626989"/>
            <a:ext cx="274320" cy="274320"/>
          </a:xfrm>
          <a:prstGeom prst="rect">
            <a:avLst/>
          </a:prstGeom>
          <a:noFill/>
          <a:ln>
            <a:noFill/>
          </a:ln>
        </p:spPr>
      </p:pic>
      <p:sp>
        <p:nvSpPr>
          <p:cNvPr id="2555" name="Google Shape;2555;p57">
            <a:hlinkClick r:id="rId7" action="ppaction://hlinksldjump"/>
          </p:cNvPr>
          <p:cNvSpPr txBox="1"/>
          <p:nvPr/>
        </p:nvSpPr>
        <p:spPr>
          <a:xfrm>
            <a:off x="220124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2556" name="Google Shape;2556;p57">
            <a:hlinkClick r:id="rId8" action="ppaction://hlinksldjump"/>
          </p:cNvPr>
          <p:cNvSpPr txBox="1"/>
          <p:nvPr/>
        </p:nvSpPr>
        <p:spPr>
          <a:xfrm>
            <a:off x="299089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2557" name="Google Shape;2557;p57">
            <a:hlinkClick r:id="rId9" action="ppaction://hlinksldjump"/>
          </p:cNvPr>
          <p:cNvSpPr txBox="1"/>
          <p:nvPr/>
        </p:nvSpPr>
        <p:spPr>
          <a:xfrm>
            <a:off x="3779345" y="4498986"/>
            <a:ext cx="7956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2558" name="Google Shape;2558;p57">
            <a:hlinkClick r:id="rId10" action="ppaction://hlinksldjump"/>
          </p:cNvPr>
          <p:cNvSpPr txBox="1"/>
          <p:nvPr/>
        </p:nvSpPr>
        <p:spPr>
          <a:xfrm>
            <a:off x="456898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2559" name="Google Shape;2559;p57">
            <a:hlinkClick r:id="rId11" action="ppaction://hlinksldjump"/>
          </p:cNvPr>
          <p:cNvSpPr txBox="1"/>
          <p:nvPr/>
        </p:nvSpPr>
        <p:spPr>
          <a:xfrm>
            <a:off x="535623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pic>
        <p:nvPicPr>
          <p:cNvPr id="2569" name="Google Shape;2569;p57">
            <a:hlinkClick r:id="rId12" action="ppaction://hlinksldjump"/>
          </p:cNvPr>
          <p:cNvPicPr preferRelativeResize="0"/>
          <p:nvPr/>
        </p:nvPicPr>
        <p:blipFill>
          <a:blip r:embed="rId13">
            <a:alphaModFix/>
          </a:blip>
          <a:stretch>
            <a:fillRect/>
          </a:stretch>
        </p:blipFill>
        <p:spPr>
          <a:xfrm>
            <a:off x="713224" y="585350"/>
            <a:ext cx="360887" cy="260251"/>
          </a:xfrm>
          <a:prstGeom prst="rect">
            <a:avLst/>
          </a:prstGeom>
          <a:noFill/>
          <a:ln>
            <a:noFill/>
          </a:ln>
        </p:spPr>
      </p:pic>
      <p:sp>
        <p:nvSpPr>
          <p:cNvPr id="2570" name="Google Shape;2570;p57">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7">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4;p33">
            <a:hlinkClick r:id="rId3" action="ppaction://hlinksldjump"/>
            <a:extLst>
              <a:ext uri="{FF2B5EF4-FFF2-40B4-BE49-F238E27FC236}">
                <a16:creationId xmlns:a16="http://schemas.microsoft.com/office/drawing/2014/main" id="{9BCF0CBD-45C4-17E9-8BC9-F9946511F1E8}"/>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pic>
        <p:nvPicPr>
          <p:cNvPr id="46" name="Google Shape;2297;p54">
            <a:hlinkClick r:id="rId5" action="ppaction://hlinksldjump"/>
            <a:extLst>
              <a:ext uri="{FF2B5EF4-FFF2-40B4-BE49-F238E27FC236}">
                <a16:creationId xmlns:a16="http://schemas.microsoft.com/office/drawing/2014/main" id="{03CF87CA-A8AC-2577-4AF9-3F00DD9EC963}"/>
              </a:ext>
            </a:extLst>
          </p:cNvPr>
          <p:cNvPicPr preferRelativeResize="0"/>
          <p:nvPr/>
        </p:nvPicPr>
        <p:blipFill rotWithShape="1">
          <a:blip r:embed="rId14">
            <a:alphaModFix/>
          </a:blip>
          <a:srcRect t="2723" b="2723"/>
          <a:stretch/>
        </p:blipFill>
        <p:spPr>
          <a:xfrm>
            <a:off x="8016583" y="4656705"/>
            <a:ext cx="217200" cy="205362"/>
          </a:xfrm>
          <a:prstGeom prst="rect">
            <a:avLst/>
          </a:prstGeom>
          <a:noFill/>
          <a:ln>
            <a:noFill/>
          </a:ln>
        </p:spPr>
      </p:pic>
      <p:sp>
        <p:nvSpPr>
          <p:cNvPr id="68" name="Freeform: Shape 67">
            <a:extLst>
              <a:ext uri="{FF2B5EF4-FFF2-40B4-BE49-F238E27FC236}">
                <a16:creationId xmlns:a16="http://schemas.microsoft.com/office/drawing/2014/main" id="{BBE3B060-A169-A13C-1E5F-5843F742223D}"/>
              </a:ext>
            </a:extLst>
          </p:cNvPr>
          <p:cNvSpPr/>
          <p:nvPr/>
        </p:nvSpPr>
        <p:spPr>
          <a:xfrm>
            <a:off x="4135889" y="3688535"/>
            <a:ext cx="239642" cy="134651"/>
          </a:xfrm>
          <a:custGeom>
            <a:avLst/>
            <a:gdLst>
              <a:gd name="connsiteX0" fmla="*/ 167669 w 239642"/>
              <a:gd name="connsiteY0" fmla="*/ 108897 h 134651"/>
              <a:gd name="connsiteX1" fmla="*/ 138190 w 239642"/>
              <a:gd name="connsiteY1" fmla="*/ 127135 h 134651"/>
              <a:gd name="connsiteX2" fmla="*/ 125243 w 239642"/>
              <a:gd name="connsiteY2" fmla="*/ 134652 h 134651"/>
              <a:gd name="connsiteX3" fmla="*/ 119660 w 239642"/>
              <a:gd name="connsiteY3" fmla="*/ 134652 h 134651"/>
              <a:gd name="connsiteX4" fmla="*/ 106074 w 239642"/>
              <a:gd name="connsiteY4" fmla="*/ 126310 h 134651"/>
              <a:gd name="connsiteX5" fmla="*/ 77237 w 239642"/>
              <a:gd name="connsiteY5" fmla="*/ 108901 h 134651"/>
              <a:gd name="connsiteX6" fmla="*/ 7703 w 239642"/>
              <a:gd name="connsiteY6" fmla="*/ 108897 h 134651"/>
              <a:gd name="connsiteX7" fmla="*/ 0 w 239642"/>
              <a:gd name="connsiteY7" fmla="*/ 101316 h 134651"/>
              <a:gd name="connsiteX8" fmla="*/ 46 w 239642"/>
              <a:gd name="connsiteY8" fmla="*/ 7813 h 134651"/>
              <a:gd name="connsiteX9" fmla="*/ 7316 w 239642"/>
              <a:gd name="connsiteY9" fmla="*/ 0 h 134651"/>
              <a:gd name="connsiteX10" fmla="*/ 77237 w 239642"/>
              <a:gd name="connsiteY10" fmla="*/ 0 h 134651"/>
              <a:gd name="connsiteX11" fmla="*/ 106716 w 239642"/>
              <a:gd name="connsiteY11" fmla="*/ 18238 h 134651"/>
              <a:gd name="connsiteX12" fmla="*/ 119664 w 239642"/>
              <a:gd name="connsiteY12" fmla="*/ 25755 h 134651"/>
              <a:gd name="connsiteX13" fmla="*/ 125246 w 239642"/>
              <a:gd name="connsiteY13" fmla="*/ 25755 h 134651"/>
              <a:gd name="connsiteX14" fmla="*/ 138825 w 239642"/>
              <a:gd name="connsiteY14" fmla="*/ 17413 h 134651"/>
              <a:gd name="connsiteX15" fmla="*/ 167669 w 239642"/>
              <a:gd name="connsiteY15" fmla="*/ 4 h 134651"/>
              <a:gd name="connsiteX16" fmla="*/ 232179 w 239642"/>
              <a:gd name="connsiteY16" fmla="*/ 42 h 134651"/>
              <a:gd name="connsiteX17" fmla="*/ 239643 w 239642"/>
              <a:gd name="connsiteY17" fmla="*/ 7623 h 134651"/>
              <a:gd name="connsiteX18" fmla="*/ 239552 w 239642"/>
              <a:gd name="connsiteY18" fmla="*/ 101350 h 134651"/>
              <a:gd name="connsiteX19" fmla="*/ 231852 w 239642"/>
              <a:gd name="connsiteY19" fmla="*/ 108928 h 134651"/>
              <a:gd name="connsiteX20" fmla="*/ 167669 w 239642"/>
              <a:gd name="connsiteY20" fmla="*/ 108897 h 1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9642" h="134651">
                <a:moveTo>
                  <a:pt x="167669" y="108897"/>
                </a:moveTo>
                <a:cubicBezTo>
                  <a:pt x="155143" y="108897"/>
                  <a:pt x="144282" y="115955"/>
                  <a:pt x="138190" y="127135"/>
                </a:cubicBezTo>
                <a:cubicBezTo>
                  <a:pt x="135633" y="131627"/>
                  <a:pt x="130787" y="134652"/>
                  <a:pt x="125243" y="134652"/>
                </a:cubicBezTo>
                <a:lnTo>
                  <a:pt x="119660" y="134652"/>
                </a:lnTo>
                <a:cubicBezTo>
                  <a:pt x="114119" y="134652"/>
                  <a:pt x="109278" y="131627"/>
                  <a:pt x="106074" y="126310"/>
                </a:cubicBezTo>
                <a:cubicBezTo>
                  <a:pt x="100617" y="115958"/>
                  <a:pt x="89755" y="108901"/>
                  <a:pt x="77237" y="108901"/>
                </a:cubicBezTo>
                <a:lnTo>
                  <a:pt x="7703" y="108897"/>
                </a:lnTo>
                <a:cubicBezTo>
                  <a:pt x="3515" y="108897"/>
                  <a:pt x="0" y="105500"/>
                  <a:pt x="0" y="101316"/>
                </a:cubicBezTo>
                <a:lnTo>
                  <a:pt x="46" y="7813"/>
                </a:lnTo>
                <a:cubicBezTo>
                  <a:pt x="46" y="3625"/>
                  <a:pt x="3128" y="0"/>
                  <a:pt x="7316" y="0"/>
                </a:cubicBezTo>
                <a:lnTo>
                  <a:pt x="77237" y="0"/>
                </a:lnTo>
                <a:cubicBezTo>
                  <a:pt x="89755" y="0"/>
                  <a:pt x="100620" y="7053"/>
                  <a:pt x="106716" y="18238"/>
                </a:cubicBezTo>
                <a:cubicBezTo>
                  <a:pt x="109278" y="22730"/>
                  <a:pt x="114119" y="25755"/>
                  <a:pt x="119664" y="25755"/>
                </a:cubicBezTo>
                <a:lnTo>
                  <a:pt x="125246" y="25755"/>
                </a:lnTo>
                <a:cubicBezTo>
                  <a:pt x="130787" y="25755"/>
                  <a:pt x="135636" y="22730"/>
                  <a:pt x="138825" y="17413"/>
                </a:cubicBezTo>
                <a:cubicBezTo>
                  <a:pt x="144286" y="7057"/>
                  <a:pt x="155143" y="4"/>
                  <a:pt x="167669" y="4"/>
                </a:cubicBezTo>
                <a:lnTo>
                  <a:pt x="232179" y="42"/>
                </a:lnTo>
                <a:cubicBezTo>
                  <a:pt x="236371" y="42"/>
                  <a:pt x="239643" y="3439"/>
                  <a:pt x="239643" y="7623"/>
                </a:cubicBezTo>
                <a:lnTo>
                  <a:pt x="239552" y="101350"/>
                </a:lnTo>
                <a:cubicBezTo>
                  <a:pt x="239552" y="105534"/>
                  <a:pt x="236044" y="108928"/>
                  <a:pt x="231852" y="108928"/>
                </a:cubicBezTo>
                <a:lnTo>
                  <a:pt x="167669" y="108897"/>
                </a:lnTo>
                <a:close/>
              </a:path>
            </a:pathLst>
          </a:custGeom>
          <a:solidFill>
            <a:schemeClr val="tx2"/>
          </a:solidFill>
          <a:ln w="3782" cap="flat">
            <a:noFill/>
            <a:prstDash val="solid"/>
            <a:miter/>
          </a:ln>
        </p:spPr>
        <p:txBody>
          <a:bodyPr rtlCol="0" anchor="ctr"/>
          <a:lstStyle/>
          <a:p>
            <a:endParaRPr lang="en-US"/>
          </a:p>
        </p:txBody>
      </p:sp>
      <p:sp>
        <p:nvSpPr>
          <p:cNvPr id="71" name="Google Shape;2568;p57">
            <a:extLst>
              <a:ext uri="{FF2B5EF4-FFF2-40B4-BE49-F238E27FC236}">
                <a16:creationId xmlns:a16="http://schemas.microsoft.com/office/drawing/2014/main" id="{C614BB24-A360-FFF3-E56D-7190FB94E83B}"/>
              </a:ext>
            </a:extLst>
          </p:cNvPr>
          <p:cNvSpPr/>
          <p:nvPr/>
        </p:nvSpPr>
        <p:spPr>
          <a:xfrm>
            <a:off x="6937765" y="4984663"/>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raphic 7" descr="Books with solid fill">
            <a:extLst>
              <a:ext uri="{FF2B5EF4-FFF2-40B4-BE49-F238E27FC236}">
                <a16:creationId xmlns:a16="http://schemas.microsoft.com/office/drawing/2014/main" id="{0D79B2E7-EBB3-D803-380C-026095C08C1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92306" y="4628166"/>
            <a:ext cx="277250" cy="277250"/>
          </a:xfrm>
          <a:prstGeom prst="rect">
            <a:avLst/>
          </a:prstGeom>
        </p:spPr>
      </p:pic>
      <p:sp>
        <p:nvSpPr>
          <p:cNvPr id="72" name="Google Shape;2260;p54">
            <a:extLst>
              <a:ext uri="{FF2B5EF4-FFF2-40B4-BE49-F238E27FC236}">
                <a16:creationId xmlns:a16="http://schemas.microsoft.com/office/drawing/2014/main" id="{C0E15E0E-3EB0-EE76-BBE9-67A8FA927909}"/>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lumMod val="25000"/>
                  </a:schemeClr>
                </a:solidFill>
              </a:rPr>
              <a:t>References</a:t>
            </a:r>
            <a:endParaRPr sz="2800" dirty="0">
              <a:solidFill>
                <a:schemeClr val="bg1">
                  <a:lumMod val="25000"/>
                </a:schemeClr>
              </a:solidFill>
            </a:endParaRPr>
          </a:p>
        </p:txBody>
      </p:sp>
      <p:sp>
        <p:nvSpPr>
          <p:cNvPr id="73" name="TextBox 72">
            <a:extLst>
              <a:ext uri="{FF2B5EF4-FFF2-40B4-BE49-F238E27FC236}">
                <a16:creationId xmlns:a16="http://schemas.microsoft.com/office/drawing/2014/main" id="{3B4C8BA6-5E05-1693-47F0-3C13349C85BF}"/>
              </a:ext>
            </a:extLst>
          </p:cNvPr>
          <p:cNvSpPr txBox="1"/>
          <p:nvPr/>
        </p:nvSpPr>
        <p:spPr>
          <a:xfrm>
            <a:off x="528147" y="1530668"/>
            <a:ext cx="8877270" cy="2677656"/>
          </a:xfrm>
          <a:prstGeom prst="rect">
            <a:avLst/>
          </a:prstGeom>
          <a:noFill/>
        </p:spPr>
        <p:txBody>
          <a:bodyPr wrap="square" rtlCol="0">
            <a:spAutoFit/>
          </a:bodyPr>
          <a:lstStyle/>
          <a:p>
            <a:r>
              <a:rPr lang="en-US" dirty="0">
                <a:solidFill>
                  <a:srgbClr val="85A3D4"/>
                </a:solidFill>
                <a:latin typeface="Libre Franklin"/>
                <a:sym typeface="Libre Franklin"/>
              </a:rPr>
              <a:t>[1] </a:t>
            </a:r>
            <a:r>
              <a:rPr lang="en-US" dirty="0">
                <a:solidFill>
                  <a:schemeClr val="dk2"/>
                </a:solidFill>
                <a:latin typeface="Libre Franklin"/>
              </a:rPr>
              <a:t>R. Reddy, “</a:t>
            </a:r>
            <a:r>
              <a:rPr lang="en-US" dirty="0" err="1">
                <a:solidFill>
                  <a:schemeClr val="dk2"/>
                </a:solidFill>
                <a:latin typeface="Libre Franklin"/>
              </a:rPr>
              <a:t>Pytorch</a:t>
            </a:r>
            <a:r>
              <a:rPr lang="en-US" dirty="0">
                <a:solidFill>
                  <a:schemeClr val="dk2"/>
                </a:solidFill>
                <a:latin typeface="Libre Franklin"/>
              </a:rPr>
              <a:t> implementation of ”a deep reinforced model for abstractive summarization” </a:t>
            </a:r>
          </a:p>
          <a:p>
            <a:r>
              <a:rPr lang="en-US" dirty="0">
                <a:solidFill>
                  <a:schemeClr val="dk2"/>
                </a:solidFill>
                <a:latin typeface="Libre Franklin"/>
              </a:rPr>
              <a:t>paper and pointer generator network.” [Online]. </a:t>
            </a:r>
          </a:p>
          <a:p>
            <a:r>
              <a:rPr lang="en-US" dirty="0">
                <a:solidFill>
                  <a:schemeClr val="dk2"/>
                </a:solidFill>
                <a:latin typeface="Libre Franklin"/>
              </a:rPr>
              <a:t>Available: </a:t>
            </a:r>
            <a:r>
              <a:rPr lang="en-US" dirty="0">
                <a:solidFill>
                  <a:schemeClr val="dk2"/>
                </a:solidFill>
                <a:latin typeface="Libre Franklin"/>
                <a:hlinkClick r:id="rId17"/>
              </a:rPr>
              <a:t>https://github.com/PedroCarvalho98/Text-Summarizer-Pytorch</a:t>
            </a:r>
            <a:endParaRPr lang="en-US" dirty="0">
              <a:solidFill>
                <a:schemeClr val="dk2"/>
              </a:solidFill>
              <a:latin typeface="Libre Franklin"/>
            </a:endParaRPr>
          </a:p>
          <a:p>
            <a:endParaRPr lang="en-US" dirty="0">
              <a:solidFill>
                <a:schemeClr val="dk2"/>
              </a:solidFill>
              <a:latin typeface="Libre Franklin"/>
              <a:sym typeface="Libre Franklin"/>
            </a:endParaRPr>
          </a:p>
          <a:p>
            <a:r>
              <a:rPr lang="en-US" dirty="0">
                <a:solidFill>
                  <a:srgbClr val="85A3D4"/>
                </a:solidFill>
                <a:latin typeface="Libre Franklin"/>
                <a:sym typeface="Libre Franklin"/>
              </a:rPr>
              <a:t>[2] </a:t>
            </a:r>
            <a:r>
              <a:rPr lang="en-US" dirty="0">
                <a:solidFill>
                  <a:schemeClr val="dk2"/>
                </a:solidFill>
                <a:latin typeface="Libre Franklin"/>
              </a:rPr>
              <a:t>R. Paulus, C. </a:t>
            </a:r>
            <a:r>
              <a:rPr lang="en-US" dirty="0" err="1">
                <a:solidFill>
                  <a:schemeClr val="dk2"/>
                </a:solidFill>
                <a:latin typeface="Libre Franklin"/>
              </a:rPr>
              <a:t>Xiong</a:t>
            </a:r>
            <a:r>
              <a:rPr lang="en-US" dirty="0">
                <a:solidFill>
                  <a:schemeClr val="dk2"/>
                </a:solidFill>
                <a:latin typeface="Libre Franklin"/>
              </a:rPr>
              <a:t>, and R. </a:t>
            </a:r>
            <a:r>
              <a:rPr lang="en-US" dirty="0" err="1">
                <a:solidFill>
                  <a:schemeClr val="dk2"/>
                </a:solidFill>
                <a:latin typeface="Libre Franklin"/>
              </a:rPr>
              <a:t>Socher</a:t>
            </a:r>
            <a:r>
              <a:rPr lang="en-US" dirty="0">
                <a:solidFill>
                  <a:schemeClr val="dk2"/>
                </a:solidFill>
                <a:latin typeface="Libre Franklin"/>
              </a:rPr>
              <a:t>, “A deep reinforced model for abstractive summarization,” </a:t>
            </a:r>
          </a:p>
          <a:p>
            <a:r>
              <a:rPr lang="en-US" dirty="0" err="1">
                <a:solidFill>
                  <a:schemeClr val="dk2"/>
                </a:solidFill>
                <a:latin typeface="Libre Franklin"/>
              </a:rPr>
              <a:t>arXiv</a:t>
            </a:r>
            <a:r>
              <a:rPr lang="en-US" dirty="0">
                <a:solidFill>
                  <a:schemeClr val="dk2"/>
                </a:solidFill>
                <a:latin typeface="Libre Franklin"/>
              </a:rPr>
              <a:t> preprint arXiv:1705.04304, 2017</a:t>
            </a:r>
          </a:p>
          <a:p>
            <a:r>
              <a:rPr lang="en-US" dirty="0">
                <a:solidFill>
                  <a:schemeClr val="dk2"/>
                </a:solidFill>
                <a:latin typeface="Libre Franklin"/>
              </a:rPr>
              <a:t>Available: </a:t>
            </a:r>
            <a:r>
              <a:rPr lang="en-US" dirty="0">
                <a:solidFill>
                  <a:schemeClr val="dk2"/>
                </a:solidFill>
                <a:latin typeface="Libre Franklin"/>
                <a:hlinkClick r:id="rId18"/>
              </a:rPr>
              <a:t>https://arxiv.org/pdf/1705.04304.pdf</a:t>
            </a:r>
            <a:endParaRPr lang="en-US" dirty="0">
              <a:solidFill>
                <a:schemeClr val="dk2"/>
              </a:solidFill>
              <a:latin typeface="Libre Franklin"/>
            </a:endParaRPr>
          </a:p>
          <a:p>
            <a:endParaRPr lang="en-US" dirty="0">
              <a:solidFill>
                <a:schemeClr val="dk2"/>
              </a:solidFill>
              <a:latin typeface="Libre Franklin"/>
              <a:sym typeface="Libre Franklin"/>
            </a:endParaRPr>
          </a:p>
          <a:p>
            <a:r>
              <a:rPr lang="en-US" dirty="0">
                <a:solidFill>
                  <a:srgbClr val="85A3D4"/>
                </a:solidFill>
                <a:latin typeface="Libre Franklin"/>
                <a:sym typeface="Libre Franklin"/>
              </a:rPr>
              <a:t>[3] </a:t>
            </a:r>
            <a:r>
              <a:rPr lang="en-US" dirty="0">
                <a:solidFill>
                  <a:schemeClr val="dk2"/>
                </a:solidFill>
                <a:latin typeface="Libre Franklin"/>
              </a:rPr>
              <a:t>A. See, P. J. Liu, and C. D. Manning, “Get to the point: Summarization with pointer-generator</a:t>
            </a:r>
          </a:p>
          <a:p>
            <a:r>
              <a:rPr lang="en-US" dirty="0">
                <a:solidFill>
                  <a:schemeClr val="dk2"/>
                </a:solidFill>
                <a:latin typeface="Libre Franklin"/>
              </a:rPr>
              <a:t>networks,” 2017. [Online]. </a:t>
            </a:r>
          </a:p>
          <a:p>
            <a:r>
              <a:rPr lang="en-US" dirty="0">
                <a:solidFill>
                  <a:schemeClr val="dk2"/>
                </a:solidFill>
                <a:latin typeface="Libre Franklin"/>
              </a:rPr>
              <a:t>Available: </a:t>
            </a:r>
            <a:r>
              <a:rPr lang="en-US" dirty="0">
                <a:solidFill>
                  <a:schemeClr val="dk2"/>
                </a:solidFill>
                <a:latin typeface="Libre Franklin"/>
                <a:hlinkClick r:id="rId19"/>
              </a:rPr>
              <a:t>https://arxiv.org/abs/1704.0</a:t>
            </a:r>
            <a:endParaRPr lang="en-US" dirty="0">
              <a:solidFill>
                <a:schemeClr val="dk2"/>
              </a:solidFill>
              <a:latin typeface="Libre Franklin"/>
              <a:sym typeface="Libre Franklin"/>
            </a:endParaRPr>
          </a:p>
          <a:p>
            <a:endParaRPr lang="en-US" dirty="0">
              <a:solidFill>
                <a:schemeClr val="dk2"/>
              </a:solidFill>
              <a:latin typeface="Libre Franklin"/>
            </a:endParaRPr>
          </a:p>
        </p:txBody>
      </p:sp>
    </p:spTree>
    <p:extLst>
      <p:ext uri="{BB962C8B-B14F-4D97-AF65-F5344CB8AC3E}">
        <p14:creationId xmlns:p14="http://schemas.microsoft.com/office/powerpoint/2010/main" val="22961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grpSp>
        <p:nvGrpSpPr>
          <p:cNvPr id="577" name="Google Shape;577;p34"/>
          <p:cNvGrpSpPr/>
          <p:nvPr/>
        </p:nvGrpSpPr>
        <p:grpSpPr>
          <a:xfrm>
            <a:off x="101721" y="4505825"/>
            <a:ext cx="8940558" cy="84600"/>
            <a:chOff x="155346" y="4358775"/>
            <a:chExt cx="8934304" cy="84600"/>
          </a:xfrm>
        </p:grpSpPr>
        <p:cxnSp>
          <p:nvCxnSpPr>
            <p:cNvPr id="578" name="Google Shape;578;p34"/>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579" name="Google Shape;579;p34"/>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4"/>
          <p:cNvGrpSpPr/>
          <p:nvPr/>
        </p:nvGrpSpPr>
        <p:grpSpPr>
          <a:xfrm rot="10800000" flipH="1">
            <a:off x="3875075" y="1113199"/>
            <a:ext cx="2146913" cy="2771751"/>
            <a:chOff x="3875075" y="710349"/>
            <a:chExt cx="2146913" cy="2771751"/>
          </a:xfrm>
        </p:grpSpPr>
        <p:sp>
          <p:nvSpPr>
            <p:cNvPr id="581" name="Google Shape;581;p34"/>
            <p:cNvSpPr/>
            <p:nvPr/>
          </p:nvSpPr>
          <p:spPr>
            <a:xfrm>
              <a:off x="4408975" y="7103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75075" y="2961300"/>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34"/>
          <p:cNvSpPr txBox="1">
            <a:spLocks noGrp="1"/>
          </p:cNvSpPr>
          <p:nvPr>
            <p:ph type="title"/>
          </p:nvPr>
        </p:nvSpPr>
        <p:spPr>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bg1">
                    <a:lumMod val="25000"/>
                  </a:schemeClr>
                </a:solidFill>
              </a:rPr>
              <a:t>Introduction</a:t>
            </a:r>
            <a:endParaRPr dirty="0">
              <a:solidFill>
                <a:schemeClr val="bg1">
                  <a:lumMod val="25000"/>
                </a:schemeClr>
              </a:solidFill>
            </a:endParaRPr>
          </a:p>
        </p:txBody>
      </p:sp>
      <p:sp>
        <p:nvSpPr>
          <p:cNvPr id="592" name="Google Shape;592;p34"/>
          <p:cNvSpPr txBox="1">
            <a:spLocks noGrp="1"/>
          </p:cNvSpPr>
          <p:nvPr>
            <p:ph type="subTitle" idx="1"/>
          </p:nvPr>
        </p:nvSpPr>
        <p:spPr>
          <a:xfrm>
            <a:off x="726375" y="2297849"/>
            <a:ext cx="7507408" cy="1292515"/>
          </a:xfrm>
          <a:prstGeom prst="rect">
            <a:avLst/>
          </a:prstGeom>
        </p:spPr>
        <p:txBody>
          <a:bodyPr spcFirstLastPara="1" wrap="square" lIns="0" tIns="91425" rIns="0"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latin typeface="Libre Franklin" pitchFamily="2" charset="0"/>
              </a:rPr>
              <a:t>Reinforcement learning is about taking actions in order to</a:t>
            </a:r>
            <a:br>
              <a:rPr lang="en-US" dirty="0">
                <a:latin typeface="Libre Franklin" pitchFamily="2" charset="0"/>
              </a:rPr>
            </a:br>
            <a:r>
              <a:rPr lang="en-US" dirty="0">
                <a:latin typeface="Libre Franklin" pitchFamily="2" charset="0"/>
              </a:rPr>
              <a:t>maximize reward in a specific situation. </a:t>
            </a:r>
          </a:p>
          <a:p>
            <a:pPr marL="285750" lvl="0" indent="-285750" algn="l" rtl="0">
              <a:spcBef>
                <a:spcPts val="0"/>
              </a:spcBef>
              <a:spcAft>
                <a:spcPts val="0"/>
              </a:spcAft>
              <a:buFont typeface="Arial" panose="020B0604020202020204" pitchFamily="34" charset="0"/>
              <a:buChar char="•"/>
            </a:pPr>
            <a:r>
              <a:rPr lang="en-US" dirty="0">
                <a:latin typeface="Libre Franklin" pitchFamily="2" charset="0"/>
              </a:rPr>
              <a:t>Facing a task, the reinforcement learning differs from other types of learning in a way that there is no correct answer.</a:t>
            </a:r>
          </a:p>
          <a:p>
            <a:pPr marL="285750" lvl="0" indent="-285750" algn="l" rtl="0">
              <a:spcBef>
                <a:spcPts val="0"/>
              </a:spcBef>
              <a:spcAft>
                <a:spcPts val="0"/>
              </a:spcAft>
              <a:buFont typeface="Arial" panose="020B0604020202020204" pitchFamily="34" charset="0"/>
              <a:buChar char="•"/>
            </a:pPr>
            <a:r>
              <a:rPr lang="en-US" dirty="0">
                <a:latin typeface="Libre Franklin" pitchFamily="2" charset="0"/>
              </a:rPr>
              <a:t>The algorithm itself is bound to learn from its experience and</a:t>
            </a:r>
            <a:br>
              <a:rPr lang="en-US" dirty="0">
                <a:latin typeface="Libre Franklin" pitchFamily="2" charset="0"/>
              </a:rPr>
            </a:br>
            <a:r>
              <a:rPr lang="en-US" dirty="0">
                <a:latin typeface="Libre Franklin" pitchFamily="2" charset="0"/>
              </a:rPr>
              <a:t>choose for itself.</a:t>
            </a:r>
          </a:p>
        </p:txBody>
      </p:sp>
      <p:sp>
        <p:nvSpPr>
          <p:cNvPr id="767" name="Google Shape;767;p34"/>
          <p:cNvSpPr txBox="1"/>
          <p:nvPr/>
        </p:nvSpPr>
        <p:spPr>
          <a:xfrm>
            <a:off x="310056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768" name="Google Shape;768;p34">
            <a:hlinkClick r:id="rId3" action="ppaction://hlinksldjump"/>
          </p:cNvPr>
          <p:cNvSpPr txBox="1"/>
          <p:nvPr/>
        </p:nvSpPr>
        <p:spPr>
          <a:xfrm>
            <a:off x="309960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769" name="Google Shape;769;p34">
            <a:hlinkClick r:id="rId4" action="ppaction://hlinksldjump"/>
          </p:cNvPr>
          <p:cNvSpPr txBox="1"/>
          <p:nvPr/>
        </p:nvSpPr>
        <p:spPr>
          <a:xfrm>
            <a:off x="3888055"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770" name="Google Shape;770;p34">
            <a:hlinkClick r:id="rId5" action="ppaction://hlinksldjump"/>
          </p:cNvPr>
          <p:cNvSpPr txBox="1"/>
          <p:nvPr/>
        </p:nvSpPr>
        <p:spPr>
          <a:xfrm>
            <a:off x="467769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771" name="Google Shape;771;p34">
            <a:hlinkClick r:id="rId6" action="ppaction://hlinksldjump"/>
          </p:cNvPr>
          <p:cNvSpPr txBox="1"/>
          <p:nvPr/>
        </p:nvSpPr>
        <p:spPr>
          <a:xfrm>
            <a:off x="546494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772" name="Google Shape;772;p34">
            <a:hlinkClick r:id="rId7"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773" name="Google Shape;773;p34">
            <a:hlinkClick r:id="rId7" action="ppaction://hlinksldjump"/>
          </p:cNvPr>
          <p:cNvPicPr preferRelativeResize="0"/>
          <p:nvPr/>
        </p:nvPicPr>
        <p:blipFill rotWithShape="1">
          <a:blip r:embed="rId8">
            <a:alphaModFix/>
          </a:blip>
          <a:srcRect/>
          <a:stretch/>
        </p:blipFill>
        <p:spPr>
          <a:xfrm>
            <a:off x="881657" y="4626989"/>
            <a:ext cx="274320" cy="274320"/>
          </a:xfrm>
          <a:prstGeom prst="rect">
            <a:avLst/>
          </a:prstGeom>
          <a:noFill/>
          <a:ln>
            <a:noFill/>
          </a:ln>
        </p:spPr>
      </p:pic>
      <p:sp>
        <p:nvSpPr>
          <p:cNvPr id="774" name="Google Shape;774;p34"/>
          <p:cNvSpPr txBox="1"/>
          <p:nvPr/>
        </p:nvSpPr>
        <p:spPr>
          <a:xfrm>
            <a:off x="2309954" y="4498986"/>
            <a:ext cx="7968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Intro</a:t>
            </a:r>
            <a:endParaRPr sz="1800" b="1" dirty="0">
              <a:solidFill>
                <a:schemeClr val="accent6">
                  <a:lumMod val="75000"/>
                </a:schemeClr>
              </a:solidFill>
              <a:latin typeface="Poppins"/>
              <a:ea typeface="Poppins"/>
              <a:cs typeface="Poppins"/>
              <a:sym typeface="Poppins"/>
            </a:endParaRPr>
          </a:p>
        </p:txBody>
      </p:sp>
      <p:sp>
        <p:nvSpPr>
          <p:cNvPr id="779" name="Google Shape;779;p34">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780" name="Google Shape;780;p34">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sp>
        <p:nvSpPr>
          <p:cNvPr id="783" name="Google Shape;783;p34"/>
          <p:cNvSpPr/>
          <p:nvPr/>
        </p:nvSpPr>
        <p:spPr>
          <a:xfrm>
            <a:off x="2310467" y="4987052"/>
            <a:ext cx="795600" cy="34800"/>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4" name="Google Shape;784;p34">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785" name="Google Shape;785;p34">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14;p33">
            <a:hlinkClick r:id="rId13" action="ppaction://hlinksldjump"/>
            <a:extLst>
              <a:ext uri="{FF2B5EF4-FFF2-40B4-BE49-F238E27FC236}">
                <a16:creationId xmlns:a16="http://schemas.microsoft.com/office/drawing/2014/main" id="{36F9F71B-9D39-CCBF-2FF1-7D16D9434C3A}"/>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26" name="Google Shape;514;p33">
            <a:hlinkClick r:id="rId14" action="ppaction://hlinksldjump"/>
            <a:extLst>
              <a:ext uri="{FF2B5EF4-FFF2-40B4-BE49-F238E27FC236}">
                <a16:creationId xmlns:a16="http://schemas.microsoft.com/office/drawing/2014/main" id="{669F49FC-1250-D3C0-69C7-0BC9343253A0}"/>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27" name="Graphic 26" descr="Books with solid fill">
            <a:hlinkClick r:id="rId14" action="ppaction://hlinksldjump"/>
            <a:extLst>
              <a:ext uri="{FF2B5EF4-FFF2-40B4-BE49-F238E27FC236}">
                <a16:creationId xmlns:a16="http://schemas.microsoft.com/office/drawing/2014/main" id="{F4B042F6-7BF4-582B-C65F-34CD67E72BA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66554" y="4639604"/>
            <a:ext cx="274484" cy="267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grpSp>
        <p:nvGrpSpPr>
          <p:cNvPr id="577" name="Google Shape;577;p34"/>
          <p:cNvGrpSpPr/>
          <p:nvPr/>
        </p:nvGrpSpPr>
        <p:grpSpPr>
          <a:xfrm>
            <a:off x="101721" y="4505825"/>
            <a:ext cx="8940558" cy="84600"/>
            <a:chOff x="155346" y="4358775"/>
            <a:chExt cx="8934304" cy="84600"/>
          </a:xfrm>
        </p:grpSpPr>
        <p:cxnSp>
          <p:nvCxnSpPr>
            <p:cNvPr id="578" name="Google Shape;578;p34"/>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579" name="Google Shape;579;p34"/>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4"/>
          <p:cNvGrpSpPr/>
          <p:nvPr/>
        </p:nvGrpSpPr>
        <p:grpSpPr>
          <a:xfrm rot="10800000" flipH="1">
            <a:off x="3875075" y="1113199"/>
            <a:ext cx="2146913" cy="2771751"/>
            <a:chOff x="3875075" y="710349"/>
            <a:chExt cx="2146913" cy="2771751"/>
          </a:xfrm>
        </p:grpSpPr>
        <p:sp>
          <p:nvSpPr>
            <p:cNvPr id="581" name="Google Shape;581;p34"/>
            <p:cNvSpPr/>
            <p:nvPr/>
          </p:nvSpPr>
          <p:spPr>
            <a:xfrm>
              <a:off x="4408975" y="710349"/>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75075" y="2961300"/>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34"/>
          <p:cNvSpPr txBox="1">
            <a:spLocks noGrp="1"/>
          </p:cNvSpPr>
          <p:nvPr>
            <p:ph type="title"/>
          </p:nvPr>
        </p:nvSpPr>
        <p:spPr>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bg1">
                    <a:lumMod val="25000"/>
                  </a:schemeClr>
                </a:solidFill>
              </a:rPr>
              <a:t>Introduction</a:t>
            </a:r>
            <a:endParaRPr dirty="0">
              <a:solidFill>
                <a:schemeClr val="bg1">
                  <a:lumMod val="25000"/>
                </a:schemeClr>
              </a:solidFill>
            </a:endParaRPr>
          </a:p>
        </p:txBody>
      </p:sp>
      <p:sp>
        <p:nvSpPr>
          <p:cNvPr id="767" name="Google Shape;767;p34"/>
          <p:cNvSpPr txBox="1"/>
          <p:nvPr/>
        </p:nvSpPr>
        <p:spPr>
          <a:xfrm>
            <a:off x="3100564"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768" name="Google Shape;768;p34">
            <a:hlinkClick r:id="rId3" action="ppaction://hlinksldjump"/>
          </p:cNvPr>
          <p:cNvSpPr txBox="1"/>
          <p:nvPr/>
        </p:nvSpPr>
        <p:spPr>
          <a:xfrm>
            <a:off x="309960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769" name="Google Shape;769;p34">
            <a:hlinkClick r:id="rId4" action="ppaction://hlinksldjump"/>
          </p:cNvPr>
          <p:cNvSpPr txBox="1"/>
          <p:nvPr/>
        </p:nvSpPr>
        <p:spPr>
          <a:xfrm>
            <a:off x="3888055"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770" name="Google Shape;770;p34">
            <a:hlinkClick r:id="rId5" action="ppaction://hlinksldjump"/>
          </p:cNvPr>
          <p:cNvSpPr txBox="1"/>
          <p:nvPr/>
        </p:nvSpPr>
        <p:spPr>
          <a:xfrm>
            <a:off x="4677692"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771" name="Google Shape;771;p34">
            <a:hlinkClick r:id="rId6" action="ppaction://hlinksldjump"/>
          </p:cNvPr>
          <p:cNvSpPr txBox="1"/>
          <p:nvPr/>
        </p:nvSpPr>
        <p:spPr>
          <a:xfrm>
            <a:off x="5464948"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772" name="Google Shape;772;p34">
            <a:hlinkClick r:id="rId7"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773" name="Google Shape;773;p34">
            <a:hlinkClick r:id="rId7" action="ppaction://hlinksldjump"/>
          </p:cNvPr>
          <p:cNvPicPr preferRelativeResize="0"/>
          <p:nvPr/>
        </p:nvPicPr>
        <p:blipFill rotWithShape="1">
          <a:blip r:embed="rId8">
            <a:alphaModFix/>
          </a:blip>
          <a:srcRect/>
          <a:stretch/>
        </p:blipFill>
        <p:spPr>
          <a:xfrm>
            <a:off x="881657" y="4626989"/>
            <a:ext cx="274320" cy="274320"/>
          </a:xfrm>
          <a:prstGeom prst="rect">
            <a:avLst/>
          </a:prstGeom>
          <a:noFill/>
          <a:ln>
            <a:noFill/>
          </a:ln>
        </p:spPr>
      </p:pic>
      <p:sp>
        <p:nvSpPr>
          <p:cNvPr id="774" name="Google Shape;774;p34"/>
          <p:cNvSpPr txBox="1"/>
          <p:nvPr/>
        </p:nvSpPr>
        <p:spPr>
          <a:xfrm>
            <a:off x="2309954" y="4498986"/>
            <a:ext cx="7968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Intro</a:t>
            </a:r>
            <a:endParaRPr sz="1800" b="1" dirty="0">
              <a:solidFill>
                <a:schemeClr val="accent6">
                  <a:lumMod val="75000"/>
                </a:schemeClr>
              </a:solidFill>
              <a:latin typeface="Poppins"/>
              <a:ea typeface="Poppins"/>
              <a:cs typeface="Poppins"/>
              <a:sym typeface="Poppins"/>
            </a:endParaRPr>
          </a:p>
        </p:txBody>
      </p:sp>
      <p:sp>
        <p:nvSpPr>
          <p:cNvPr id="779" name="Google Shape;779;p34">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780" name="Google Shape;780;p34">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sp>
        <p:nvSpPr>
          <p:cNvPr id="783" name="Google Shape;783;p34"/>
          <p:cNvSpPr/>
          <p:nvPr/>
        </p:nvSpPr>
        <p:spPr>
          <a:xfrm>
            <a:off x="2310467" y="4987052"/>
            <a:ext cx="795600" cy="34800"/>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4" name="Google Shape;784;p34">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785" name="Google Shape;785;p34">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14;p33">
            <a:hlinkClick r:id="rId13" action="ppaction://hlinksldjump"/>
            <a:extLst>
              <a:ext uri="{FF2B5EF4-FFF2-40B4-BE49-F238E27FC236}">
                <a16:creationId xmlns:a16="http://schemas.microsoft.com/office/drawing/2014/main" id="{36F9F71B-9D39-CCBF-2FF1-7D16D9434C3A}"/>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27" name="TextBox 26">
            <a:extLst>
              <a:ext uri="{FF2B5EF4-FFF2-40B4-BE49-F238E27FC236}">
                <a16:creationId xmlns:a16="http://schemas.microsoft.com/office/drawing/2014/main" id="{AE219812-84BA-FF9A-87FF-4E805F1081D7}"/>
              </a:ext>
            </a:extLst>
          </p:cNvPr>
          <p:cNvSpPr txBox="1"/>
          <p:nvPr/>
        </p:nvSpPr>
        <p:spPr>
          <a:xfrm>
            <a:off x="621017" y="2184476"/>
            <a:ext cx="6963124" cy="1077218"/>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600" dirty="0">
                <a:solidFill>
                  <a:schemeClr val="dk2"/>
                </a:solidFill>
                <a:latin typeface="Libre Franklin" pitchFamily="2" charset="0"/>
                <a:sym typeface="Libre Franklin"/>
              </a:rPr>
              <a:t>Text summarization produces concise and fluent summaries while preserving key information content and overall meaning</a:t>
            </a:r>
          </a:p>
          <a:p>
            <a:pPr marL="285750" lvl="0" indent="-285750" algn="l" rtl="0">
              <a:spcBef>
                <a:spcPts val="0"/>
              </a:spcBef>
              <a:spcAft>
                <a:spcPts val="0"/>
              </a:spcAft>
              <a:buFont typeface="Arial" panose="020B0604020202020204" pitchFamily="34" charset="0"/>
              <a:buChar char="•"/>
            </a:pPr>
            <a:r>
              <a:rPr lang="en-US" sz="1600" dirty="0">
                <a:solidFill>
                  <a:schemeClr val="dk2"/>
                </a:solidFill>
                <a:latin typeface="Libre Franklin" pitchFamily="2" charset="0"/>
              </a:rPr>
              <a:t>The two broad categories of approaches to automatic text summarization are extraction and abstraction</a:t>
            </a:r>
            <a:endParaRPr lang="en-US" sz="1600" dirty="0">
              <a:solidFill>
                <a:schemeClr val="dk2"/>
              </a:solidFill>
              <a:latin typeface="Libre Franklin" pitchFamily="2" charset="0"/>
              <a:sym typeface="Libre Franklin"/>
            </a:endParaRPr>
          </a:p>
        </p:txBody>
      </p:sp>
      <p:sp>
        <p:nvSpPr>
          <p:cNvPr id="26" name="Google Shape;514;p33">
            <a:hlinkClick r:id="rId14" action="ppaction://hlinksldjump"/>
            <a:extLst>
              <a:ext uri="{FF2B5EF4-FFF2-40B4-BE49-F238E27FC236}">
                <a16:creationId xmlns:a16="http://schemas.microsoft.com/office/drawing/2014/main" id="{EEF2B5AF-CFC4-8FF7-461E-C16F4AB3B35C}"/>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28" name="Graphic 27" descr="Books with solid fill">
            <a:hlinkClick r:id="rId14" action="ppaction://hlinksldjump"/>
            <a:extLst>
              <a:ext uri="{FF2B5EF4-FFF2-40B4-BE49-F238E27FC236}">
                <a16:creationId xmlns:a16="http://schemas.microsoft.com/office/drawing/2014/main" id="{0D75E8E9-A09A-1FF1-5FD0-D5904112B80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66554" y="4639604"/>
            <a:ext cx="274484" cy="267217"/>
          </a:xfrm>
          <a:prstGeom prst="rect">
            <a:avLst/>
          </a:prstGeom>
        </p:spPr>
      </p:pic>
    </p:spTree>
    <p:extLst>
      <p:ext uri="{BB962C8B-B14F-4D97-AF65-F5344CB8AC3E}">
        <p14:creationId xmlns:p14="http://schemas.microsoft.com/office/powerpoint/2010/main" val="268854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Text Summarization</a:t>
            </a:r>
            <a:endParaRPr dirty="0">
              <a:solidFill>
                <a:schemeClr val="bg1">
                  <a:lumMod val="25000"/>
                </a:schemeClr>
              </a:solidFill>
            </a:endParaRPr>
          </a:p>
        </p:txBody>
      </p:sp>
      <p:sp>
        <p:nvSpPr>
          <p:cNvPr id="1013" name="Google Shape;1013;p38"/>
          <p:cNvSpPr txBox="1">
            <a:spLocks noGrp="1"/>
          </p:cNvSpPr>
          <p:nvPr>
            <p:ph type="subTitle" idx="1"/>
          </p:nvPr>
        </p:nvSpPr>
        <p:spPr>
          <a:xfrm>
            <a:off x="2454389" y="3046495"/>
            <a:ext cx="1850400" cy="3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Extractive</a:t>
            </a:r>
            <a:endParaRPr dirty="0">
              <a:solidFill>
                <a:schemeClr val="bg1">
                  <a:lumMod val="25000"/>
                </a:schemeClr>
              </a:solidFill>
            </a:endParaRPr>
          </a:p>
        </p:txBody>
      </p:sp>
      <p:sp>
        <p:nvSpPr>
          <p:cNvPr id="1011" name="Google Shape;1011;p38"/>
          <p:cNvSpPr txBox="1">
            <a:spLocks noGrp="1"/>
          </p:cNvSpPr>
          <p:nvPr>
            <p:ph type="subTitle" idx="3"/>
          </p:nvPr>
        </p:nvSpPr>
        <p:spPr>
          <a:xfrm>
            <a:off x="4909745" y="3055190"/>
            <a:ext cx="1850400" cy="3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Abstractive</a:t>
            </a:r>
            <a:endParaRPr dirty="0">
              <a:solidFill>
                <a:schemeClr val="bg1">
                  <a:lumMod val="25000"/>
                </a:schemeClr>
              </a:solidFill>
            </a:endParaRPr>
          </a:p>
        </p:txBody>
      </p:sp>
      <p:grpSp>
        <p:nvGrpSpPr>
          <p:cNvPr id="979" name="Google Shape;979;p38"/>
          <p:cNvGrpSpPr/>
          <p:nvPr/>
        </p:nvGrpSpPr>
        <p:grpSpPr>
          <a:xfrm>
            <a:off x="101721" y="4505825"/>
            <a:ext cx="8940558" cy="84600"/>
            <a:chOff x="155346" y="4358775"/>
            <a:chExt cx="8934304" cy="84600"/>
          </a:xfrm>
        </p:grpSpPr>
        <p:cxnSp>
          <p:nvCxnSpPr>
            <p:cNvPr id="980" name="Google Shape;980;p38"/>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981" name="Google Shape;981;p38"/>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38"/>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txBox="1"/>
          <p:nvPr/>
        </p:nvSpPr>
        <p:spPr>
          <a:xfrm>
            <a:off x="2756607" y="4141361"/>
            <a:ext cx="6744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bg1">
                    <a:lumMod val="25000"/>
                  </a:schemeClr>
                </a:solidFill>
                <a:latin typeface="Poppins"/>
                <a:ea typeface="Poppins"/>
                <a:cs typeface="Poppins"/>
                <a:sym typeface="Poppins"/>
              </a:rPr>
              <a:t>Intro</a:t>
            </a:r>
            <a:endParaRPr dirty="0">
              <a:solidFill>
                <a:schemeClr val="bg1">
                  <a:lumMod val="25000"/>
                </a:schemeClr>
              </a:solidFill>
              <a:latin typeface="Poppins"/>
              <a:ea typeface="Poppins"/>
              <a:cs typeface="Poppins"/>
              <a:sym typeface="Poppins"/>
            </a:endParaRPr>
          </a:p>
        </p:txBody>
      </p:sp>
      <p:sp>
        <p:nvSpPr>
          <p:cNvPr id="984" name="Google Shape;984;p38">
            <a:hlinkClick r:id="rId3" action="ppaction://hlinksldjump"/>
          </p:cNvPr>
          <p:cNvSpPr txBox="1"/>
          <p:nvPr/>
        </p:nvSpPr>
        <p:spPr>
          <a:xfrm>
            <a:off x="3571313" y="4134200"/>
            <a:ext cx="990674"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Extractive</a:t>
            </a:r>
            <a:endParaRPr sz="800" dirty="0">
              <a:solidFill>
                <a:schemeClr val="bg1">
                  <a:lumMod val="25000"/>
                </a:schemeClr>
              </a:solidFill>
              <a:latin typeface="Poppins ExtraBold"/>
              <a:ea typeface="Poppins ExtraBold"/>
              <a:cs typeface="Poppins ExtraBold"/>
              <a:sym typeface="Poppins ExtraBold"/>
            </a:endParaRPr>
          </a:p>
        </p:txBody>
      </p:sp>
      <p:sp>
        <p:nvSpPr>
          <p:cNvPr id="985" name="Google Shape;985;p38">
            <a:hlinkClick r:id="rId4" action="ppaction://hlinksldjump"/>
          </p:cNvPr>
          <p:cNvSpPr txBox="1"/>
          <p:nvPr/>
        </p:nvSpPr>
        <p:spPr>
          <a:xfrm>
            <a:off x="4616728" y="4134200"/>
            <a:ext cx="95596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Abstractive</a:t>
            </a:r>
            <a:endParaRPr sz="1100" dirty="0">
              <a:solidFill>
                <a:schemeClr val="bg1">
                  <a:lumMod val="25000"/>
                </a:schemeClr>
              </a:solidFill>
              <a:latin typeface="Poppins ExtraBold"/>
              <a:ea typeface="Poppins ExtraBold"/>
              <a:cs typeface="Poppins ExtraBold"/>
              <a:sym typeface="Poppins ExtraBold"/>
            </a:endParaRPr>
          </a:p>
        </p:txBody>
      </p:sp>
      <p:sp>
        <p:nvSpPr>
          <p:cNvPr id="986" name="Google Shape;986;p38">
            <a:hlinkClick r:id="rId5" action="ppaction://hlinksldjump"/>
          </p:cNvPr>
          <p:cNvSpPr txBox="1"/>
          <p:nvPr/>
        </p:nvSpPr>
        <p:spPr>
          <a:xfrm>
            <a:off x="5612441" y="4134200"/>
            <a:ext cx="931308"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Our </a:t>
            </a:r>
          </a:p>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Choice</a:t>
            </a:r>
            <a:endParaRPr sz="1200" dirty="0">
              <a:solidFill>
                <a:schemeClr val="bg1">
                  <a:lumMod val="25000"/>
                </a:schemeClr>
              </a:solidFill>
              <a:latin typeface="Poppins ExtraBold"/>
              <a:ea typeface="Poppins ExtraBold"/>
              <a:cs typeface="Poppins ExtraBold"/>
              <a:sym typeface="Poppins ExtraBold"/>
            </a:endParaRPr>
          </a:p>
        </p:txBody>
      </p:sp>
      <p:cxnSp>
        <p:nvCxnSpPr>
          <p:cNvPr id="987" name="Google Shape;987;p38"/>
          <p:cNvCxnSpPr/>
          <p:nvPr/>
        </p:nvCxnSpPr>
        <p:spPr>
          <a:xfrm>
            <a:off x="3551436"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988" name="Google Shape;988;p38"/>
          <p:cNvCxnSpPr/>
          <p:nvPr/>
        </p:nvCxnSpPr>
        <p:spPr>
          <a:xfrm>
            <a:off x="4572000"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989" name="Google Shape;989;p38"/>
          <p:cNvCxnSpPr/>
          <p:nvPr/>
        </p:nvCxnSpPr>
        <p:spPr>
          <a:xfrm>
            <a:off x="5592564"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sp>
        <p:nvSpPr>
          <p:cNvPr id="990" name="Google Shape;990;p38"/>
          <p:cNvSpPr txBox="1"/>
          <p:nvPr/>
        </p:nvSpPr>
        <p:spPr>
          <a:xfrm>
            <a:off x="2992460" y="448989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991" name="Google Shape;991;p38">
            <a:hlinkClick r:id="rId6" action="ppaction://hlinksldjump"/>
          </p:cNvPr>
          <p:cNvSpPr txBox="1"/>
          <p:nvPr/>
        </p:nvSpPr>
        <p:spPr>
          <a:xfrm>
            <a:off x="3779951" y="448989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992" name="Google Shape;992;p38">
            <a:hlinkClick r:id="rId7" action="ppaction://hlinksldjump"/>
          </p:cNvPr>
          <p:cNvSpPr txBox="1"/>
          <p:nvPr/>
        </p:nvSpPr>
        <p:spPr>
          <a:xfrm>
            <a:off x="4569588" y="448989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993" name="Google Shape;993;p38">
            <a:hlinkClick r:id="rId8" action="ppaction://hlinksldjump"/>
          </p:cNvPr>
          <p:cNvSpPr txBox="1"/>
          <p:nvPr/>
        </p:nvSpPr>
        <p:spPr>
          <a:xfrm>
            <a:off x="5356844" y="448989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994" name="Google Shape;994;p38">
            <a:hlinkClick r:id="rId9"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995" name="Google Shape;995;p38">
            <a:hlinkClick r:id="rId9" action="ppaction://hlinksldjump"/>
          </p:cNvPr>
          <p:cNvPicPr preferRelativeResize="0"/>
          <p:nvPr/>
        </p:nvPicPr>
        <p:blipFill rotWithShape="1">
          <a:blip r:embed="rId10">
            <a:alphaModFix/>
          </a:blip>
          <a:srcRect/>
          <a:stretch/>
        </p:blipFill>
        <p:spPr>
          <a:xfrm>
            <a:off x="881657" y="4626989"/>
            <a:ext cx="274320" cy="274320"/>
          </a:xfrm>
          <a:prstGeom prst="rect">
            <a:avLst/>
          </a:prstGeom>
          <a:noFill/>
          <a:ln>
            <a:noFill/>
          </a:ln>
        </p:spPr>
      </p:pic>
      <p:sp>
        <p:nvSpPr>
          <p:cNvPr id="996" name="Google Shape;996;p38">
            <a:hlinkClick r:id="rId11" action="ppaction://hlinksldjump"/>
          </p:cNvPr>
          <p:cNvSpPr txBox="1"/>
          <p:nvPr/>
        </p:nvSpPr>
        <p:spPr>
          <a:xfrm>
            <a:off x="2201850" y="448989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001" name="Google Shape;1001;p38">
            <a:hlinkClick r:id="rId12"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002" name="Google Shape;1002;p38">
            <a:hlinkClick r:id="rId12" action="ppaction://hlinksldjump"/>
          </p:cNvPr>
          <p:cNvPicPr preferRelativeResize="0"/>
          <p:nvPr/>
        </p:nvPicPr>
        <p:blipFill rotWithShape="1">
          <a:blip r:embed="rId13">
            <a:alphaModFix/>
          </a:blip>
          <a:srcRect t="2723" b="2723"/>
          <a:stretch/>
        </p:blipFill>
        <p:spPr>
          <a:xfrm>
            <a:off x="8016583" y="4656705"/>
            <a:ext cx="217200" cy="205362"/>
          </a:xfrm>
          <a:prstGeom prst="rect">
            <a:avLst/>
          </a:prstGeom>
          <a:noFill/>
          <a:ln>
            <a:noFill/>
          </a:ln>
        </p:spPr>
      </p:pic>
      <p:sp>
        <p:nvSpPr>
          <p:cNvPr id="1005" name="Google Shape;1005;p38"/>
          <p:cNvSpPr/>
          <p:nvPr/>
        </p:nvSpPr>
        <p:spPr>
          <a:xfrm>
            <a:off x="2886995" y="1779334"/>
            <a:ext cx="985200" cy="985200"/>
          </a:xfrm>
          <a:prstGeom prst="ellipse">
            <a:avLst/>
          </a:prstGeom>
          <a:noFill/>
          <a:ln w="38100" cap="flat" cmpd="sng">
            <a:solidFill>
              <a:schemeClr val="bg1">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sp>
        <p:nvSpPr>
          <p:cNvPr id="1006" name="Google Shape;1006;p38"/>
          <p:cNvSpPr/>
          <p:nvPr/>
        </p:nvSpPr>
        <p:spPr>
          <a:xfrm>
            <a:off x="5342345" y="1779334"/>
            <a:ext cx="985200" cy="985200"/>
          </a:xfrm>
          <a:prstGeom prst="ellipse">
            <a:avLst/>
          </a:prstGeom>
          <a:noFill/>
          <a:ln w="38100" cap="flat" cmpd="sng">
            <a:solidFill>
              <a:schemeClr val="bg1">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sp>
        <p:nvSpPr>
          <p:cNvPr id="1031" name="Google Shape;1031;p38"/>
          <p:cNvSpPr txBox="1"/>
          <p:nvPr/>
        </p:nvSpPr>
        <p:spPr>
          <a:xfrm>
            <a:off x="2991500" y="448989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1</a:t>
            </a:r>
            <a:endParaRPr sz="1800" b="1" dirty="0">
              <a:solidFill>
                <a:schemeClr val="accent6">
                  <a:lumMod val="75000"/>
                </a:schemeClr>
              </a:solidFill>
              <a:latin typeface="Poppins"/>
              <a:ea typeface="Poppins"/>
              <a:cs typeface="Poppins"/>
              <a:sym typeface="Poppins"/>
            </a:endParaRPr>
          </a:p>
        </p:txBody>
      </p:sp>
      <p:sp>
        <p:nvSpPr>
          <p:cNvPr id="1032" name="Google Shape;1032;p38"/>
          <p:cNvSpPr/>
          <p:nvPr/>
        </p:nvSpPr>
        <p:spPr>
          <a:xfrm>
            <a:off x="2992342" y="497796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6" name="Google Shape;1036;p38">
            <a:hlinkClick r:id="rId14" action="ppaction://hlinksldjump"/>
          </p:cNvPr>
          <p:cNvPicPr preferRelativeResize="0"/>
          <p:nvPr/>
        </p:nvPicPr>
        <p:blipFill>
          <a:blip r:embed="rId15">
            <a:alphaModFix/>
          </a:blip>
          <a:stretch>
            <a:fillRect/>
          </a:stretch>
        </p:blipFill>
        <p:spPr>
          <a:xfrm>
            <a:off x="713224" y="585350"/>
            <a:ext cx="360887" cy="260251"/>
          </a:xfrm>
          <a:prstGeom prst="rect">
            <a:avLst/>
          </a:prstGeom>
          <a:noFill/>
          <a:ln>
            <a:noFill/>
          </a:ln>
        </p:spPr>
      </p:pic>
      <p:sp>
        <p:nvSpPr>
          <p:cNvPr id="1037" name="Google Shape;1037;p38">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14;p33">
            <a:hlinkClick r:id="rId16" action="ppaction://hlinksldjump"/>
            <a:extLst>
              <a:ext uri="{FF2B5EF4-FFF2-40B4-BE49-F238E27FC236}">
                <a16:creationId xmlns:a16="http://schemas.microsoft.com/office/drawing/2014/main" id="{C40C4AF1-18EB-E2F4-F07D-3A225994B35F}"/>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pic>
        <p:nvPicPr>
          <p:cNvPr id="11" name="Graphic 10" descr="Brain with solid fill">
            <a:extLst>
              <a:ext uri="{FF2B5EF4-FFF2-40B4-BE49-F238E27FC236}">
                <a16:creationId xmlns:a16="http://schemas.microsoft.com/office/drawing/2014/main" id="{EE0188C4-F3F2-A8C3-D113-CDB482292D5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449246" y="1890130"/>
            <a:ext cx="771397" cy="771397"/>
          </a:xfrm>
          <a:prstGeom prst="rect">
            <a:avLst/>
          </a:prstGeom>
        </p:spPr>
      </p:pic>
      <p:pic>
        <p:nvPicPr>
          <p:cNvPr id="13" name="Graphic 12" descr="Calligraphy Pen with solid fill">
            <a:extLst>
              <a:ext uri="{FF2B5EF4-FFF2-40B4-BE49-F238E27FC236}">
                <a16:creationId xmlns:a16="http://schemas.microsoft.com/office/drawing/2014/main" id="{D6F0EDBF-F147-82DD-A7ED-F375C82E712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76014" y="1958648"/>
            <a:ext cx="626571" cy="626571"/>
          </a:xfrm>
          <a:prstGeom prst="rect">
            <a:avLst/>
          </a:prstGeom>
        </p:spPr>
      </p:pic>
      <p:sp>
        <p:nvSpPr>
          <p:cNvPr id="35" name="Google Shape;514;p33">
            <a:hlinkClick r:id="rId21" action="ppaction://hlinksldjump"/>
            <a:extLst>
              <a:ext uri="{FF2B5EF4-FFF2-40B4-BE49-F238E27FC236}">
                <a16:creationId xmlns:a16="http://schemas.microsoft.com/office/drawing/2014/main" id="{1C0404F9-AEAF-5ECE-EE2B-02AF10DD398D}"/>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21" action="ppaction://hlinksldjump"/>
            <a:extLst>
              <a:ext uri="{FF2B5EF4-FFF2-40B4-BE49-F238E27FC236}">
                <a16:creationId xmlns:a16="http://schemas.microsoft.com/office/drawing/2014/main" id="{BC4EA9E6-4B2E-3E47-E24A-168C8731116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166554" y="4639604"/>
            <a:ext cx="274484" cy="2672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Extractive Method</a:t>
            </a:r>
            <a:endParaRPr dirty="0">
              <a:solidFill>
                <a:schemeClr val="bg1">
                  <a:lumMod val="25000"/>
                </a:schemeClr>
              </a:solidFill>
            </a:endParaRPr>
          </a:p>
        </p:txBody>
      </p:sp>
      <p:grpSp>
        <p:nvGrpSpPr>
          <p:cNvPr id="1071" name="Google Shape;1071;p39"/>
          <p:cNvGrpSpPr/>
          <p:nvPr/>
        </p:nvGrpSpPr>
        <p:grpSpPr>
          <a:xfrm>
            <a:off x="101721" y="4505825"/>
            <a:ext cx="8940558" cy="84600"/>
            <a:chOff x="155346" y="4358775"/>
            <a:chExt cx="8934304" cy="84600"/>
          </a:xfrm>
        </p:grpSpPr>
        <p:cxnSp>
          <p:nvCxnSpPr>
            <p:cNvPr id="1072" name="Google Shape;1072;p39"/>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073" name="Google Shape;1073;p39"/>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39"/>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083" name="Google Shape;1083;p39">
            <a:hlinkClick r:id="rId3" action="ppaction://hlinksldjump"/>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084" name="Google Shape;1084;p39">
            <a:hlinkClick r:id="rId4" action="ppaction://hlinksldjump"/>
          </p:cNvPr>
          <p:cNvSpPr txBox="1"/>
          <p:nvPr/>
        </p:nvSpPr>
        <p:spPr>
          <a:xfrm>
            <a:off x="456901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085" name="Google Shape;1085;p39">
            <a:hlinkClick r:id="rId5"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086" name="Google Shape;1086;p39">
            <a:hlinkClick r:id="rId6"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087" name="Google Shape;1087;p39">
            <a:hlinkClick r:id="rId6" action="ppaction://hlinksldjump"/>
          </p:cNvPr>
          <p:cNvPicPr preferRelativeResize="0"/>
          <p:nvPr/>
        </p:nvPicPr>
        <p:blipFill rotWithShape="1">
          <a:blip r:embed="rId7">
            <a:alphaModFix/>
          </a:blip>
          <a:srcRect/>
          <a:stretch/>
        </p:blipFill>
        <p:spPr>
          <a:xfrm>
            <a:off x="881657" y="4626989"/>
            <a:ext cx="274320" cy="274320"/>
          </a:xfrm>
          <a:prstGeom prst="rect">
            <a:avLst/>
          </a:prstGeom>
          <a:noFill/>
          <a:ln>
            <a:noFill/>
          </a:ln>
        </p:spPr>
      </p:pic>
      <p:sp>
        <p:nvSpPr>
          <p:cNvPr id="1088" name="Google Shape;1088;p39">
            <a:hlinkClick r:id="rId8"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093" name="Google Shape;1093;p39">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094" name="Google Shape;1094;p39">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grpSp>
        <p:nvGrpSpPr>
          <p:cNvPr id="1099" name="Google Shape;1099;p39"/>
          <p:cNvGrpSpPr/>
          <p:nvPr/>
        </p:nvGrpSpPr>
        <p:grpSpPr>
          <a:xfrm rot="10800000" flipH="1">
            <a:off x="2013645" y="1083350"/>
            <a:ext cx="5776730" cy="3205994"/>
            <a:chOff x="2013645" y="305956"/>
            <a:chExt cx="5776730" cy="3205994"/>
          </a:xfrm>
        </p:grpSpPr>
        <p:sp>
          <p:nvSpPr>
            <p:cNvPr id="1100" name="Google Shape;1100;p39"/>
            <p:cNvSpPr/>
            <p:nvPr/>
          </p:nvSpPr>
          <p:spPr>
            <a:xfrm>
              <a:off x="7218275" y="360574"/>
              <a:ext cx="572100" cy="5727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4352897" y="3132749"/>
              <a:ext cx="378900" cy="3792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501788" y="1677663"/>
              <a:ext cx="520200" cy="5208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2013645" y="305956"/>
              <a:ext cx="293700" cy="2940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4" name="Google Shape;1104;p39">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105" name="Google Shape;1105;p39">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3;p38">
            <a:extLst>
              <a:ext uri="{FF2B5EF4-FFF2-40B4-BE49-F238E27FC236}">
                <a16:creationId xmlns:a16="http://schemas.microsoft.com/office/drawing/2014/main" id="{9E6E7BD8-26DE-72E7-2AC1-3B41FF1F2480}"/>
              </a:ext>
            </a:extLst>
          </p:cNvPr>
          <p:cNvSpPr txBox="1"/>
          <p:nvPr/>
        </p:nvSpPr>
        <p:spPr>
          <a:xfrm>
            <a:off x="2756607" y="4141361"/>
            <a:ext cx="6744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bg1">
                    <a:lumMod val="25000"/>
                  </a:schemeClr>
                </a:solidFill>
                <a:latin typeface="Poppins ExtraBold" panose="00000900000000000000" pitchFamily="2" charset="0"/>
                <a:ea typeface="Poppins"/>
                <a:cs typeface="Poppins ExtraBold" panose="00000900000000000000" pitchFamily="2" charset="0"/>
                <a:sym typeface="Poppins"/>
              </a:rPr>
              <a:t>Intro</a:t>
            </a:r>
            <a:endParaRPr dirty="0">
              <a:solidFill>
                <a:schemeClr val="bg1">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67" name="Google Shape;984;p38">
            <a:hlinkClick r:id="rId6" action="ppaction://hlinksldjump"/>
            <a:extLst>
              <a:ext uri="{FF2B5EF4-FFF2-40B4-BE49-F238E27FC236}">
                <a16:creationId xmlns:a16="http://schemas.microsoft.com/office/drawing/2014/main" id="{9F7A1403-A1E9-ACF5-7BDA-470404DAB7AA}"/>
              </a:ext>
            </a:extLst>
          </p:cNvPr>
          <p:cNvSpPr txBox="1"/>
          <p:nvPr/>
        </p:nvSpPr>
        <p:spPr>
          <a:xfrm>
            <a:off x="3571313" y="4134200"/>
            <a:ext cx="990674"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rPr>
              <a:t>Extractive</a:t>
            </a:r>
            <a:endParaRPr sz="8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68" name="Google Shape;985;p38">
            <a:hlinkClick r:id="rId13" action="ppaction://hlinksldjump"/>
            <a:extLst>
              <a:ext uri="{FF2B5EF4-FFF2-40B4-BE49-F238E27FC236}">
                <a16:creationId xmlns:a16="http://schemas.microsoft.com/office/drawing/2014/main" id="{EE0F9A84-1B03-D786-B3FD-B99A937F0BE0}"/>
              </a:ext>
            </a:extLst>
          </p:cNvPr>
          <p:cNvSpPr txBox="1"/>
          <p:nvPr/>
        </p:nvSpPr>
        <p:spPr>
          <a:xfrm>
            <a:off x="4616728" y="4134200"/>
            <a:ext cx="95596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Abstractive</a:t>
            </a:r>
            <a:endParaRPr sz="1100" dirty="0">
              <a:solidFill>
                <a:schemeClr val="bg1">
                  <a:lumMod val="25000"/>
                </a:schemeClr>
              </a:solidFill>
              <a:latin typeface="Poppins ExtraBold"/>
              <a:ea typeface="Poppins ExtraBold"/>
              <a:cs typeface="Poppins ExtraBold"/>
              <a:sym typeface="Poppins ExtraBold"/>
            </a:endParaRPr>
          </a:p>
        </p:txBody>
      </p:sp>
      <p:sp>
        <p:nvSpPr>
          <p:cNvPr id="69" name="Google Shape;986;p38">
            <a:hlinkClick r:id="rId14" action="ppaction://hlinksldjump"/>
            <a:extLst>
              <a:ext uri="{FF2B5EF4-FFF2-40B4-BE49-F238E27FC236}">
                <a16:creationId xmlns:a16="http://schemas.microsoft.com/office/drawing/2014/main" id="{4897EFA8-6973-8C00-936E-ED811A6CF12D}"/>
              </a:ext>
            </a:extLst>
          </p:cNvPr>
          <p:cNvSpPr txBox="1"/>
          <p:nvPr/>
        </p:nvSpPr>
        <p:spPr>
          <a:xfrm>
            <a:off x="5612441" y="4134200"/>
            <a:ext cx="931308"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Our </a:t>
            </a:r>
          </a:p>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Choice</a:t>
            </a:r>
            <a:endParaRPr sz="1200" dirty="0">
              <a:solidFill>
                <a:schemeClr val="bg1">
                  <a:lumMod val="25000"/>
                </a:schemeClr>
              </a:solidFill>
              <a:latin typeface="Poppins ExtraBold"/>
              <a:ea typeface="Poppins ExtraBold"/>
              <a:cs typeface="Poppins ExtraBold"/>
              <a:sym typeface="Poppins ExtraBold"/>
            </a:endParaRPr>
          </a:p>
        </p:txBody>
      </p:sp>
      <p:cxnSp>
        <p:nvCxnSpPr>
          <p:cNvPr id="70" name="Google Shape;987;p38">
            <a:extLst>
              <a:ext uri="{FF2B5EF4-FFF2-40B4-BE49-F238E27FC236}">
                <a16:creationId xmlns:a16="http://schemas.microsoft.com/office/drawing/2014/main" id="{74106A0B-D40A-F649-2A0A-EF6832BFCE31}"/>
              </a:ext>
            </a:extLst>
          </p:cNvPr>
          <p:cNvCxnSpPr/>
          <p:nvPr/>
        </p:nvCxnSpPr>
        <p:spPr>
          <a:xfrm>
            <a:off x="3551436"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71" name="Google Shape;988;p38">
            <a:extLst>
              <a:ext uri="{FF2B5EF4-FFF2-40B4-BE49-F238E27FC236}">
                <a16:creationId xmlns:a16="http://schemas.microsoft.com/office/drawing/2014/main" id="{04B683F4-CE69-6DE0-1187-9CEE438EB8EE}"/>
              </a:ext>
            </a:extLst>
          </p:cNvPr>
          <p:cNvCxnSpPr/>
          <p:nvPr/>
        </p:nvCxnSpPr>
        <p:spPr>
          <a:xfrm>
            <a:off x="4572000"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72" name="Google Shape;989;p38">
            <a:extLst>
              <a:ext uri="{FF2B5EF4-FFF2-40B4-BE49-F238E27FC236}">
                <a16:creationId xmlns:a16="http://schemas.microsoft.com/office/drawing/2014/main" id="{0261F049-7943-242E-FBB8-1312A06378EA}"/>
              </a:ext>
            </a:extLst>
          </p:cNvPr>
          <p:cNvCxnSpPr/>
          <p:nvPr/>
        </p:nvCxnSpPr>
        <p:spPr>
          <a:xfrm>
            <a:off x="5592564"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sp>
        <p:nvSpPr>
          <p:cNvPr id="73" name="Google Shape;514;p33">
            <a:hlinkClick r:id="rId15" action="ppaction://hlinksldjump"/>
            <a:extLst>
              <a:ext uri="{FF2B5EF4-FFF2-40B4-BE49-F238E27FC236}">
                <a16:creationId xmlns:a16="http://schemas.microsoft.com/office/drawing/2014/main" id="{BADEFA5A-0961-0AB9-E363-BA6330D1EA36}"/>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74" name="Google Shape;990;p38">
            <a:extLst>
              <a:ext uri="{FF2B5EF4-FFF2-40B4-BE49-F238E27FC236}">
                <a16:creationId xmlns:a16="http://schemas.microsoft.com/office/drawing/2014/main" id="{F78A3602-D5D5-0D51-658C-F63610B533AE}"/>
              </a:ext>
            </a:extLst>
          </p:cNvPr>
          <p:cNvSpPr txBox="1"/>
          <p:nvPr/>
        </p:nvSpPr>
        <p:spPr>
          <a:xfrm>
            <a:off x="2992460" y="4503344"/>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75" name="Google Shape;1031;p38">
            <a:extLst>
              <a:ext uri="{FF2B5EF4-FFF2-40B4-BE49-F238E27FC236}">
                <a16:creationId xmlns:a16="http://schemas.microsoft.com/office/drawing/2014/main" id="{530BA9FA-7D18-AD7E-C0BC-6D3788277CAF}"/>
              </a:ext>
            </a:extLst>
          </p:cNvPr>
          <p:cNvSpPr txBox="1"/>
          <p:nvPr/>
        </p:nvSpPr>
        <p:spPr>
          <a:xfrm>
            <a:off x="2991500" y="4516792"/>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1</a:t>
            </a:r>
            <a:endParaRPr sz="1800" b="1" dirty="0">
              <a:solidFill>
                <a:schemeClr val="accent6">
                  <a:lumMod val="75000"/>
                </a:schemeClr>
              </a:solidFill>
              <a:latin typeface="Poppins"/>
              <a:ea typeface="Poppins"/>
              <a:cs typeface="Poppins"/>
              <a:sym typeface="Poppins"/>
            </a:endParaRPr>
          </a:p>
        </p:txBody>
      </p:sp>
      <p:sp>
        <p:nvSpPr>
          <p:cNvPr id="76" name="Google Shape;1032;p38">
            <a:extLst>
              <a:ext uri="{FF2B5EF4-FFF2-40B4-BE49-F238E27FC236}">
                <a16:creationId xmlns:a16="http://schemas.microsoft.com/office/drawing/2014/main" id="{14E42974-51FB-5124-86F8-EB10373FA939}"/>
              </a:ext>
            </a:extLst>
          </p:cNvPr>
          <p:cNvSpPr/>
          <p:nvPr/>
        </p:nvSpPr>
        <p:spPr>
          <a:xfrm>
            <a:off x="2992342" y="4991410"/>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Subtitle 12">
            <a:extLst>
              <a:ext uri="{FF2B5EF4-FFF2-40B4-BE49-F238E27FC236}">
                <a16:creationId xmlns:a16="http://schemas.microsoft.com/office/drawing/2014/main" id="{D2E162AF-A9D5-1DBB-B425-8B1A29AAD465}"/>
              </a:ext>
            </a:extLst>
          </p:cNvPr>
          <p:cNvSpPr txBox="1">
            <a:spLocks/>
          </p:cNvSpPr>
          <p:nvPr/>
        </p:nvSpPr>
        <p:spPr>
          <a:xfrm>
            <a:off x="616538" y="1726509"/>
            <a:ext cx="7378513" cy="15195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dirty="0">
              <a:solidFill>
                <a:schemeClr val="dk2"/>
              </a:solidFill>
              <a:latin typeface="Libre Franklin" pitchFamily="2" charset="0"/>
              <a:sym typeface="Libre Franklin"/>
            </a:endParaRPr>
          </a:p>
          <a:p>
            <a:endParaRPr lang="en-US" sz="1600" dirty="0">
              <a:solidFill>
                <a:schemeClr val="dk2"/>
              </a:solidFill>
              <a:latin typeface="Libre Franklin" pitchFamily="2" charset="0"/>
              <a:sym typeface="Libre Franklin"/>
            </a:endParaRPr>
          </a:p>
          <a:p>
            <a:r>
              <a:rPr lang="en-US" sz="1600" dirty="0">
                <a:solidFill>
                  <a:schemeClr val="dk2"/>
                </a:solidFill>
                <a:latin typeface="Libre Franklin" pitchFamily="2" charset="0"/>
              </a:rPr>
              <a:t>Identifies the relevant sentences or phrases from the original text and extracts and groups them together in order to form a concise</a:t>
            </a:r>
            <a:br>
              <a:rPr lang="en-US" sz="1600" dirty="0">
                <a:solidFill>
                  <a:schemeClr val="dk2"/>
                </a:solidFill>
                <a:latin typeface="Libre Franklin" pitchFamily="2" charset="0"/>
              </a:rPr>
            </a:br>
            <a:r>
              <a:rPr lang="en-US" sz="1600" dirty="0">
                <a:solidFill>
                  <a:schemeClr val="dk2"/>
                </a:solidFill>
                <a:latin typeface="Libre Franklin" pitchFamily="2" charset="0"/>
              </a:rPr>
              <a:t>summary.</a:t>
            </a:r>
            <a:endParaRPr lang="en-US" sz="1600" dirty="0">
              <a:solidFill>
                <a:schemeClr val="dk2"/>
              </a:solidFill>
              <a:latin typeface="Libre Franklin" pitchFamily="2" charset="0"/>
              <a:sym typeface="Libre Franklin"/>
            </a:endParaRPr>
          </a:p>
        </p:txBody>
      </p:sp>
      <p:sp>
        <p:nvSpPr>
          <p:cNvPr id="95" name="Google Shape;1005;p38">
            <a:extLst>
              <a:ext uri="{FF2B5EF4-FFF2-40B4-BE49-F238E27FC236}">
                <a16:creationId xmlns:a16="http://schemas.microsoft.com/office/drawing/2014/main" id="{24566B77-87FF-CECD-328B-A87C700BE6BD}"/>
              </a:ext>
            </a:extLst>
          </p:cNvPr>
          <p:cNvSpPr/>
          <p:nvPr/>
        </p:nvSpPr>
        <p:spPr>
          <a:xfrm>
            <a:off x="7700707" y="2079041"/>
            <a:ext cx="985200" cy="985200"/>
          </a:xfrm>
          <a:prstGeom prst="ellipse">
            <a:avLst/>
          </a:prstGeom>
          <a:noFill/>
          <a:ln w="38100" cap="flat" cmpd="sng">
            <a:solidFill>
              <a:schemeClr val="bg1">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pic>
        <p:nvPicPr>
          <p:cNvPr id="96" name="Graphic 95" descr="Calligraphy Pen with solid fill">
            <a:extLst>
              <a:ext uri="{FF2B5EF4-FFF2-40B4-BE49-F238E27FC236}">
                <a16:creationId xmlns:a16="http://schemas.microsoft.com/office/drawing/2014/main" id="{6759CB2D-13DB-55B0-EBFE-5B64EA0872C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94554" y="2258355"/>
            <a:ext cx="626571" cy="626571"/>
          </a:xfrm>
          <a:prstGeom prst="rect">
            <a:avLst/>
          </a:prstGeom>
        </p:spPr>
      </p:pic>
      <p:sp>
        <p:nvSpPr>
          <p:cNvPr id="38" name="Google Shape;514;p33">
            <a:hlinkClick r:id="rId18" action="ppaction://hlinksldjump"/>
            <a:extLst>
              <a:ext uri="{FF2B5EF4-FFF2-40B4-BE49-F238E27FC236}">
                <a16:creationId xmlns:a16="http://schemas.microsoft.com/office/drawing/2014/main" id="{65A0CA9B-AFAD-83AF-7046-C5D893C04630}"/>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9" name="Graphic 38" descr="Books with solid fill">
            <a:hlinkClick r:id="rId18" action="ppaction://hlinksldjump"/>
            <a:extLst>
              <a:ext uri="{FF2B5EF4-FFF2-40B4-BE49-F238E27FC236}">
                <a16:creationId xmlns:a16="http://schemas.microsoft.com/office/drawing/2014/main" id="{4D531AAE-E1BA-4BA5-526F-5D2B547EAE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166554" y="4639604"/>
            <a:ext cx="274484" cy="2672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grpSp>
        <p:nvGrpSpPr>
          <p:cNvPr id="1114" name="Google Shape;1114;p40"/>
          <p:cNvGrpSpPr/>
          <p:nvPr/>
        </p:nvGrpSpPr>
        <p:grpSpPr>
          <a:xfrm>
            <a:off x="101721" y="4505825"/>
            <a:ext cx="8940558" cy="84600"/>
            <a:chOff x="155346" y="4358775"/>
            <a:chExt cx="8934304" cy="84600"/>
          </a:xfrm>
        </p:grpSpPr>
        <p:cxnSp>
          <p:nvCxnSpPr>
            <p:cNvPr id="1115" name="Google Shape;1115;p40"/>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116" name="Google Shape;1116;p40"/>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0"/>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40"/>
          <p:cNvCxnSpPr/>
          <p:nvPr/>
        </p:nvCxnSpPr>
        <p:spPr>
          <a:xfrm>
            <a:off x="3551436"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1123" name="Google Shape;1123;p40"/>
          <p:cNvCxnSpPr/>
          <p:nvPr/>
        </p:nvCxnSpPr>
        <p:spPr>
          <a:xfrm>
            <a:off x="4572000"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1124" name="Google Shape;1124;p40"/>
          <p:cNvCxnSpPr/>
          <p:nvPr/>
        </p:nvCxnSpPr>
        <p:spPr>
          <a:xfrm>
            <a:off x="5592564"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sp>
        <p:nvSpPr>
          <p:cNvPr id="1125" name="Google Shape;1125;p40"/>
          <p:cNvSpPr txBox="1"/>
          <p:nvPr/>
        </p:nvSpPr>
        <p:spPr>
          <a:xfrm>
            <a:off x="2991883" y="4503834"/>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126" name="Google Shape;1126;p40">
            <a:hlinkClick r:id="rId3" action="ppaction://hlinksldjump"/>
          </p:cNvPr>
          <p:cNvSpPr txBox="1"/>
          <p:nvPr/>
        </p:nvSpPr>
        <p:spPr>
          <a:xfrm>
            <a:off x="3779374" y="4503834"/>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127" name="Google Shape;1127;p40">
            <a:hlinkClick r:id="rId4" action="ppaction://hlinksldjump"/>
          </p:cNvPr>
          <p:cNvSpPr txBox="1"/>
          <p:nvPr/>
        </p:nvSpPr>
        <p:spPr>
          <a:xfrm>
            <a:off x="4569011" y="4503834"/>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128" name="Google Shape;1128;p40">
            <a:hlinkClick r:id="rId5" action="ppaction://hlinksldjump"/>
          </p:cNvPr>
          <p:cNvSpPr txBox="1"/>
          <p:nvPr/>
        </p:nvSpPr>
        <p:spPr>
          <a:xfrm>
            <a:off x="5356267" y="4503834"/>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129" name="Google Shape;1129;p40">
            <a:hlinkClick r:id="rId6"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130" name="Google Shape;1130;p40">
            <a:hlinkClick r:id="rId6" action="ppaction://hlinksldjump"/>
          </p:cNvPr>
          <p:cNvPicPr preferRelativeResize="0"/>
          <p:nvPr/>
        </p:nvPicPr>
        <p:blipFill rotWithShape="1">
          <a:blip r:embed="rId7">
            <a:alphaModFix/>
          </a:blip>
          <a:srcRect/>
          <a:stretch/>
        </p:blipFill>
        <p:spPr>
          <a:xfrm>
            <a:off x="881657" y="4626989"/>
            <a:ext cx="274320" cy="274320"/>
          </a:xfrm>
          <a:prstGeom prst="rect">
            <a:avLst/>
          </a:prstGeom>
          <a:noFill/>
          <a:ln>
            <a:noFill/>
          </a:ln>
        </p:spPr>
      </p:pic>
      <p:sp>
        <p:nvSpPr>
          <p:cNvPr id="1131" name="Google Shape;1131;p40">
            <a:hlinkClick r:id="rId8" action="ppaction://hlinksldjump"/>
          </p:cNvPr>
          <p:cNvSpPr txBox="1"/>
          <p:nvPr/>
        </p:nvSpPr>
        <p:spPr>
          <a:xfrm>
            <a:off x="2201273" y="4503834"/>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136" name="Google Shape;1136;p40">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137" name="Google Shape;1137;p40">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pic>
        <p:nvPicPr>
          <p:cNvPr id="1142" name="Google Shape;1142;p40">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143" name="Google Shape;1143;p40">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3;p39">
            <a:extLst>
              <a:ext uri="{FF2B5EF4-FFF2-40B4-BE49-F238E27FC236}">
                <a16:creationId xmlns:a16="http://schemas.microsoft.com/office/drawing/2014/main" id="{98679DCF-9C49-5E18-2EBD-1E7F21940374}"/>
              </a:ext>
            </a:extLst>
          </p:cNvPr>
          <p:cNvSpPr txBox="1">
            <a:spLocks/>
          </p:cNvSpPr>
          <p:nvPr/>
        </p:nvSpPr>
        <p:spPr>
          <a:xfrm>
            <a:off x="713225" y="445025"/>
            <a:ext cx="77175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bg1">
                    <a:lumMod val="25000"/>
                  </a:schemeClr>
                </a:solidFill>
                <a:latin typeface="Poppins ExtraBold"/>
                <a:cs typeface="Poppins ExtraBold"/>
                <a:sym typeface="Poppins ExtraBold"/>
              </a:rPr>
              <a:t>Abstractive Method</a:t>
            </a:r>
          </a:p>
        </p:txBody>
      </p:sp>
      <p:sp>
        <p:nvSpPr>
          <p:cNvPr id="42" name="Google Shape;983;p38">
            <a:extLst>
              <a:ext uri="{FF2B5EF4-FFF2-40B4-BE49-F238E27FC236}">
                <a16:creationId xmlns:a16="http://schemas.microsoft.com/office/drawing/2014/main" id="{38DCFA74-399C-9E43-8067-FFCCD0F9C70B}"/>
              </a:ext>
            </a:extLst>
          </p:cNvPr>
          <p:cNvSpPr txBox="1"/>
          <p:nvPr/>
        </p:nvSpPr>
        <p:spPr>
          <a:xfrm>
            <a:off x="2756607" y="4141361"/>
            <a:ext cx="6744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bg1">
                    <a:lumMod val="25000"/>
                  </a:schemeClr>
                </a:solidFill>
                <a:latin typeface="Poppins ExtraBold" panose="00000900000000000000" pitchFamily="2" charset="0"/>
                <a:ea typeface="Poppins"/>
                <a:cs typeface="Poppins ExtraBold" panose="00000900000000000000" pitchFamily="2" charset="0"/>
                <a:sym typeface="Poppins"/>
              </a:rPr>
              <a:t>Intro</a:t>
            </a:r>
            <a:endParaRPr dirty="0">
              <a:solidFill>
                <a:schemeClr val="bg1">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43" name="Google Shape;984;p38">
            <a:hlinkClick r:id="rId13" action="ppaction://hlinksldjump"/>
            <a:extLst>
              <a:ext uri="{FF2B5EF4-FFF2-40B4-BE49-F238E27FC236}">
                <a16:creationId xmlns:a16="http://schemas.microsoft.com/office/drawing/2014/main" id="{032AA468-0DBB-5FEA-9C82-2731E02CF6BB}"/>
              </a:ext>
            </a:extLst>
          </p:cNvPr>
          <p:cNvSpPr txBox="1"/>
          <p:nvPr/>
        </p:nvSpPr>
        <p:spPr>
          <a:xfrm>
            <a:off x="3571313" y="4134200"/>
            <a:ext cx="990674"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rPr>
              <a:t>Extractive</a:t>
            </a:r>
            <a:endParaRPr sz="8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44" name="Google Shape;985;p38">
            <a:hlinkClick r:id="rId6" action="ppaction://hlinksldjump"/>
            <a:extLst>
              <a:ext uri="{FF2B5EF4-FFF2-40B4-BE49-F238E27FC236}">
                <a16:creationId xmlns:a16="http://schemas.microsoft.com/office/drawing/2014/main" id="{F9A484A7-D0BE-839C-BCEE-6655CA2A3A9C}"/>
              </a:ext>
            </a:extLst>
          </p:cNvPr>
          <p:cNvSpPr txBox="1"/>
          <p:nvPr/>
        </p:nvSpPr>
        <p:spPr>
          <a:xfrm>
            <a:off x="4616728" y="4134200"/>
            <a:ext cx="95596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rPr>
              <a:t>Abstractive</a:t>
            </a:r>
            <a:endParaRPr sz="11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45" name="Google Shape;986;p38">
            <a:hlinkClick r:id="rId14" action="ppaction://hlinksldjump"/>
            <a:extLst>
              <a:ext uri="{FF2B5EF4-FFF2-40B4-BE49-F238E27FC236}">
                <a16:creationId xmlns:a16="http://schemas.microsoft.com/office/drawing/2014/main" id="{43780F49-B318-2CFE-1321-7B947AF92D05}"/>
              </a:ext>
            </a:extLst>
          </p:cNvPr>
          <p:cNvSpPr txBox="1"/>
          <p:nvPr/>
        </p:nvSpPr>
        <p:spPr>
          <a:xfrm>
            <a:off x="5612441" y="4134200"/>
            <a:ext cx="931308"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Our </a:t>
            </a:r>
          </a:p>
          <a:p>
            <a:pPr marL="0" lvl="0" indent="0" algn="ctr" rtl="0">
              <a:spcBef>
                <a:spcPts val="0"/>
              </a:spcBef>
              <a:spcAft>
                <a:spcPts val="0"/>
              </a:spcAft>
              <a:buNone/>
            </a:pPr>
            <a:r>
              <a:rPr lang="en" sz="1200" dirty="0">
                <a:solidFill>
                  <a:schemeClr val="bg1">
                    <a:lumMod val="25000"/>
                  </a:schemeClr>
                </a:solidFill>
                <a:latin typeface="Poppins ExtraBold"/>
                <a:ea typeface="Poppins ExtraBold"/>
                <a:cs typeface="Poppins ExtraBold"/>
                <a:sym typeface="Poppins ExtraBold"/>
              </a:rPr>
              <a:t>Choice</a:t>
            </a:r>
            <a:endParaRPr sz="1200" dirty="0">
              <a:solidFill>
                <a:schemeClr val="bg1">
                  <a:lumMod val="25000"/>
                </a:schemeClr>
              </a:solidFill>
              <a:latin typeface="Poppins ExtraBold"/>
              <a:ea typeface="Poppins ExtraBold"/>
              <a:cs typeface="Poppins ExtraBold"/>
              <a:sym typeface="Poppins ExtraBold"/>
            </a:endParaRPr>
          </a:p>
        </p:txBody>
      </p:sp>
      <p:sp>
        <p:nvSpPr>
          <p:cNvPr id="46" name="Google Shape;514;p33">
            <a:hlinkClick r:id="rId15" action="ppaction://hlinksldjump"/>
            <a:extLst>
              <a:ext uri="{FF2B5EF4-FFF2-40B4-BE49-F238E27FC236}">
                <a16:creationId xmlns:a16="http://schemas.microsoft.com/office/drawing/2014/main" id="{969F057F-0D51-9E22-F51A-1BB75ADB1AF8}"/>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47" name="Google Shape;990;p38">
            <a:extLst>
              <a:ext uri="{FF2B5EF4-FFF2-40B4-BE49-F238E27FC236}">
                <a16:creationId xmlns:a16="http://schemas.microsoft.com/office/drawing/2014/main" id="{A7A3B481-1F6C-FEEB-5EDC-380B14EBE1CC}"/>
              </a:ext>
            </a:extLst>
          </p:cNvPr>
          <p:cNvSpPr txBox="1"/>
          <p:nvPr/>
        </p:nvSpPr>
        <p:spPr>
          <a:xfrm>
            <a:off x="2992460" y="4503344"/>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48" name="Google Shape;1031;p38">
            <a:extLst>
              <a:ext uri="{FF2B5EF4-FFF2-40B4-BE49-F238E27FC236}">
                <a16:creationId xmlns:a16="http://schemas.microsoft.com/office/drawing/2014/main" id="{F1F39358-AAFD-ECEA-99C7-EAD4916C0D03}"/>
              </a:ext>
            </a:extLst>
          </p:cNvPr>
          <p:cNvSpPr txBox="1"/>
          <p:nvPr/>
        </p:nvSpPr>
        <p:spPr>
          <a:xfrm>
            <a:off x="2991500" y="452351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1</a:t>
            </a:r>
            <a:endParaRPr sz="1800" b="1" dirty="0">
              <a:solidFill>
                <a:schemeClr val="accent6">
                  <a:lumMod val="75000"/>
                </a:schemeClr>
              </a:solidFill>
              <a:latin typeface="Poppins"/>
              <a:ea typeface="Poppins"/>
              <a:cs typeface="Poppins"/>
              <a:sym typeface="Poppins"/>
            </a:endParaRPr>
          </a:p>
        </p:txBody>
      </p:sp>
      <p:sp>
        <p:nvSpPr>
          <p:cNvPr id="49" name="Google Shape;1032;p38">
            <a:extLst>
              <a:ext uri="{FF2B5EF4-FFF2-40B4-BE49-F238E27FC236}">
                <a16:creationId xmlns:a16="http://schemas.microsoft.com/office/drawing/2014/main" id="{C67CBBA4-1B05-74AA-EEFE-7BB49368F84D}"/>
              </a:ext>
            </a:extLst>
          </p:cNvPr>
          <p:cNvSpPr/>
          <p:nvPr/>
        </p:nvSpPr>
        <p:spPr>
          <a:xfrm>
            <a:off x="2992342" y="4991410"/>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Subtitle 12">
            <a:extLst>
              <a:ext uri="{FF2B5EF4-FFF2-40B4-BE49-F238E27FC236}">
                <a16:creationId xmlns:a16="http://schemas.microsoft.com/office/drawing/2014/main" id="{E5FCA33F-9233-974C-EC87-EE4E7D779BE9}"/>
              </a:ext>
            </a:extLst>
          </p:cNvPr>
          <p:cNvSpPr txBox="1">
            <a:spLocks/>
          </p:cNvSpPr>
          <p:nvPr/>
        </p:nvSpPr>
        <p:spPr>
          <a:xfrm>
            <a:off x="974912" y="1713124"/>
            <a:ext cx="7378513" cy="15195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dirty="0">
              <a:solidFill>
                <a:schemeClr val="dk2"/>
              </a:solidFill>
              <a:latin typeface="Libre Franklin" pitchFamily="2" charset="0"/>
              <a:sym typeface="Libre Franklin"/>
            </a:endParaRPr>
          </a:p>
          <a:p>
            <a:endParaRPr lang="en-US" sz="1600" dirty="0">
              <a:solidFill>
                <a:schemeClr val="dk2"/>
              </a:solidFill>
              <a:latin typeface="Libre Franklin" pitchFamily="2" charset="0"/>
              <a:sym typeface="Libre Franklin"/>
            </a:endParaRPr>
          </a:p>
          <a:p>
            <a:r>
              <a:rPr lang="en-US" sz="1600" dirty="0">
                <a:solidFill>
                  <a:schemeClr val="dk2"/>
                </a:solidFill>
                <a:latin typeface="Libre Franklin" pitchFamily="2" charset="0"/>
                <a:sym typeface="Libre Franklin"/>
              </a:rPr>
              <a:t>Focuses on the vital information of the original sentences and </a:t>
            </a:r>
          </a:p>
          <a:p>
            <a:r>
              <a:rPr lang="en-US" sz="1600" dirty="0">
                <a:solidFill>
                  <a:schemeClr val="dk2"/>
                </a:solidFill>
                <a:latin typeface="Libre Franklin" pitchFamily="2" charset="0"/>
                <a:sym typeface="Libre Franklin"/>
              </a:rPr>
              <a:t>generates a new set of sentences for the summary, being that this sentences might not be present in the original sentences.</a:t>
            </a:r>
          </a:p>
        </p:txBody>
      </p:sp>
      <p:sp>
        <p:nvSpPr>
          <p:cNvPr id="54" name="Google Shape;1005;p38">
            <a:extLst>
              <a:ext uri="{FF2B5EF4-FFF2-40B4-BE49-F238E27FC236}">
                <a16:creationId xmlns:a16="http://schemas.microsoft.com/office/drawing/2014/main" id="{D28C412D-489C-D2A9-78CF-AD842F940B21}"/>
              </a:ext>
            </a:extLst>
          </p:cNvPr>
          <p:cNvSpPr/>
          <p:nvPr/>
        </p:nvSpPr>
        <p:spPr>
          <a:xfrm>
            <a:off x="7700707" y="2079041"/>
            <a:ext cx="985200" cy="985200"/>
          </a:xfrm>
          <a:prstGeom prst="ellipse">
            <a:avLst/>
          </a:prstGeom>
          <a:noFill/>
          <a:ln w="38100" cap="flat" cmpd="sng">
            <a:solidFill>
              <a:schemeClr val="bg1">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pic>
        <p:nvPicPr>
          <p:cNvPr id="56" name="Graphic 55" descr="Brain with solid fill">
            <a:extLst>
              <a:ext uri="{FF2B5EF4-FFF2-40B4-BE49-F238E27FC236}">
                <a16:creationId xmlns:a16="http://schemas.microsoft.com/office/drawing/2014/main" id="{94947371-570B-071B-5ABA-FB4F605509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7608" y="2185942"/>
            <a:ext cx="771397" cy="771397"/>
          </a:xfrm>
          <a:prstGeom prst="rect">
            <a:avLst/>
          </a:prstGeom>
        </p:spPr>
      </p:pic>
      <p:sp>
        <p:nvSpPr>
          <p:cNvPr id="33" name="Google Shape;514;p33">
            <a:hlinkClick r:id="rId18" action="ppaction://hlinksldjump"/>
            <a:extLst>
              <a:ext uri="{FF2B5EF4-FFF2-40B4-BE49-F238E27FC236}">
                <a16:creationId xmlns:a16="http://schemas.microsoft.com/office/drawing/2014/main" id="{6FF2E187-F85E-54FB-D9DF-DFECD4C231E6}"/>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4" name="Graphic 33" descr="Books with solid fill">
            <a:hlinkClick r:id="rId18" action="ppaction://hlinksldjump"/>
            <a:extLst>
              <a:ext uri="{FF2B5EF4-FFF2-40B4-BE49-F238E27FC236}">
                <a16:creationId xmlns:a16="http://schemas.microsoft.com/office/drawing/2014/main" id="{87EB8257-EAEF-093F-4F7B-EB94134DB4A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166554" y="4639604"/>
            <a:ext cx="274484" cy="2672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5" name="Google Shape;1155;p41"/>
          <p:cNvSpPr txBox="1"/>
          <p:nvPr/>
        </p:nvSpPr>
        <p:spPr>
          <a:xfrm>
            <a:off x="1999997" y="1687401"/>
            <a:ext cx="5233462" cy="67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6">
                    <a:lumMod val="25000"/>
                  </a:schemeClr>
                </a:solidFill>
                <a:latin typeface="Poppins ExtraBold"/>
                <a:ea typeface="Poppins ExtraBold"/>
                <a:cs typeface="Poppins ExtraBold"/>
                <a:sym typeface="Poppins ExtraBold"/>
              </a:rPr>
              <a:t>Abstractive Method</a:t>
            </a:r>
            <a:endParaRPr sz="2800" dirty="0">
              <a:solidFill>
                <a:schemeClr val="accent6">
                  <a:lumMod val="25000"/>
                </a:schemeClr>
              </a:solidFill>
              <a:latin typeface="Poppins ExtraBold"/>
              <a:ea typeface="Poppins ExtraBold"/>
              <a:cs typeface="Poppins ExtraBold"/>
              <a:sym typeface="Poppins ExtraBold"/>
            </a:endParaRPr>
          </a:p>
        </p:txBody>
      </p:sp>
      <p:sp>
        <p:nvSpPr>
          <p:cNvPr id="1156" name="Google Shape;1156;p41"/>
          <p:cNvSpPr txBox="1"/>
          <p:nvPr/>
        </p:nvSpPr>
        <p:spPr>
          <a:xfrm>
            <a:off x="1886872" y="2939420"/>
            <a:ext cx="2050800" cy="4086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None/>
            </a:pPr>
            <a:r>
              <a:rPr lang="en" dirty="0">
                <a:solidFill>
                  <a:schemeClr val="accent6">
                    <a:lumMod val="25000"/>
                  </a:schemeClr>
                </a:solidFill>
                <a:latin typeface="Libre Franklin"/>
                <a:sym typeface="Libre Franklin"/>
              </a:rPr>
              <a:t>It enables t</a:t>
            </a:r>
            <a:r>
              <a:rPr lang="en-US" dirty="0">
                <a:solidFill>
                  <a:schemeClr val="accent6">
                    <a:lumMod val="25000"/>
                  </a:schemeClr>
                </a:solidFill>
                <a:latin typeface="Libre Franklin"/>
              </a:rPr>
              <a:t>he machine to understand the semantic of the text </a:t>
            </a:r>
            <a:endParaRPr dirty="0">
              <a:solidFill>
                <a:schemeClr val="accent6">
                  <a:lumMod val="25000"/>
                </a:schemeClr>
              </a:solidFill>
              <a:latin typeface="Libre Franklin"/>
              <a:sym typeface="Libre Franklin"/>
            </a:endParaRPr>
          </a:p>
        </p:txBody>
      </p:sp>
      <p:sp>
        <p:nvSpPr>
          <p:cNvPr id="1157" name="Google Shape;1157;p41"/>
          <p:cNvSpPr txBox="1"/>
          <p:nvPr/>
        </p:nvSpPr>
        <p:spPr>
          <a:xfrm>
            <a:off x="4830475" y="2933510"/>
            <a:ext cx="3012142" cy="4086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None/>
            </a:pPr>
            <a:r>
              <a:rPr lang="en-US" dirty="0">
                <a:solidFill>
                  <a:schemeClr val="accent6">
                    <a:lumMod val="25000"/>
                  </a:schemeClr>
                </a:solidFill>
                <a:latin typeface="Libre Franklin"/>
              </a:rPr>
              <a:t>Create new</a:t>
            </a:r>
            <a:br>
              <a:rPr lang="en-US" dirty="0">
                <a:solidFill>
                  <a:schemeClr val="accent6">
                    <a:lumMod val="25000"/>
                  </a:schemeClr>
                </a:solidFill>
                <a:latin typeface="Libre Franklin"/>
              </a:rPr>
            </a:br>
            <a:r>
              <a:rPr lang="en-US" dirty="0">
                <a:solidFill>
                  <a:schemeClr val="accent6">
                    <a:lumMod val="25000"/>
                  </a:schemeClr>
                </a:solidFill>
                <a:latin typeface="Libre Franklin"/>
              </a:rPr>
              <a:t>sentences using NLP (Natural Language Processing)</a:t>
            </a:r>
            <a:endParaRPr dirty="0">
              <a:solidFill>
                <a:schemeClr val="accent6">
                  <a:lumMod val="25000"/>
                </a:schemeClr>
              </a:solidFill>
              <a:latin typeface="Libre Franklin"/>
              <a:sym typeface="Libre Franklin"/>
            </a:endParaRPr>
          </a:p>
        </p:txBody>
      </p:sp>
      <p:sp>
        <p:nvSpPr>
          <p:cNvPr id="1161" name="Google Shape;1161;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Our choice</a:t>
            </a:r>
            <a:endParaRPr dirty="0">
              <a:solidFill>
                <a:schemeClr val="bg1">
                  <a:lumMod val="25000"/>
                </a:schemeClr>
              </a:solidFill>
            </a:endParaRPr>
          </a:p>
        </p:txBody>
      </p:sp>
      <p:cxnSp>
        <p:nvCxnSpPr>
          <p:cNvPr id="1166" name="Google Shape;1166;p41"/>
          <p:cNvCxnSpPr/>
          <p:nvPr/>
        </p:nvCxnSpPr>
        <p:spPr>
          <a:xfrm>
            <a:off x="6336546" y="2221249"/>
            <a:ext cx="0" cy="502200"/>
          </a:xfrm>
          <a:prstGeom prst="straightConnector1">
            <a:avLst/>
          </a:prstGeom>
          <a:noFill/>
          <a:ln w="38100" cap="flat" cmpd="sng">
            <a:solidFill>
              <a:schemeClr val="accent6">
                <a:lumMod val="75000"/>
              </a:schemeClr>
            </a:solidFill>
            <a:prstDash val="solid"/>
            <a:round/>
            <a:headEnd type="none" w="med" len="med"/>
            <a:tailEnd type="oval" w="med" len="med"/>
          </a:ln>
        </p:spPr>
      </p:cxnSp>
      <p:cxnSp>
        <p:nvCxnSpPr>
          <p:cNvPr id="1167" name="Google Shape;1167;p41"/>
          <p:cNvCxnSpPr>
            <a:cxnSpLocks/>
          </p:cNvCxnSpPr>
          <p:nvPr/>
        </p:nvCxnSpPr>
        <p:spPr>
          <a:xfrm>
            <a:off x="2912272" y="2221249"/>
            <a:ext cx="0" cy="517200"/>
          </a:xfrm>
          <a:prstGeom prst="straightConnector1">
            <a:avLst/>
          </a:prstGeom>
          <a:noFill/>
          <a:ln w="38100" cap="flat" cmpd="sng">
            <a:solidFill>
              <a:schemeClr val="accent6">
                <a:lumMod val="75000"/>
              </a:schemeClr>
            </a:solidFill>
            <a:prstDash val="solid"/>
            <a:round/>
            <a:headEnd type="none" w="med" len="med"/>
            <a:tailEnd type="oval" w="med" len="med"/>
          </a:ln>
        </p:spPr>
      </p:cxnSp>
      <p:grpSp>
        <p:nvGrpSpPr>
          <p:cNvPr id="1168" name="Google Shape;1168;p41"/>
          <p:cNvGrpSpPr/>
          <p:nvPr/>
        </p:nvGrpSpPr>
        <p:grpSpPr>
          <a:xfrm>
            <a:off x="101721" y="4505825"/>
            <a:ext cx="8940558" cy="84600"/>
            <a:chOff x="155346" y="4358775"/>
            <a:chExt cx="8934304" cy="84600"/>
          </a:xfrm>
        </p:grpSpPr>
        <p:cxnSp>
          <p:nvCxnSpPr>
            <p:cNvPr id="1169" name="Google Shape;1169;p41"/>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170" name="Google Shape;1170;p41"/>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41"/>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180" name="Google Shape;1180;p41">
            <a:hlinkClick r:id="rId3" action="ppaction://hlinksldjump"/>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2</a:t>
            </a:r>
            <a:endParaRPr sz="1800" b="1" dirty="0">
              <a:solidFill>
                <a:schemeClr val="accent1"/>
              </a:solidFill>
              <a:latin typeface="Poppins"/>
              <a:ea typeface="Poppins"/>
              <a:cs typeface="Poppins"/>
              <a:sym typeface="Poppins"/>
            </a:endParaRPr>
          </a:p>
        </p:txBody>
      </p:sp>
      <p:sp>
        <p:nvSpPr>
          <p:cNvPr id="1181" name="Google Shape;1181;p41">
            <a:hlinkClick r:id="rId4" action="ppaction://hlinksldjump"/>
          </p:cNvPr>
          <p:cNvSpPr txBox="1"/>
          <p:nvPr/>
        </p:nvSpPr>
        <p:spPr>
          <a:xfrm>
            <a:off x="456901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182" name="Google Shape;1182;p41">
            <a:hlinkClick r:id="rId5"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183" name="Google Shape;1183;p41">
            <a:hlinkClick r:id="rId6"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184" name="Google Shape;1184;p41">
            <a:hlinkClick r:id="rId6" action="ppaction://hlinksldjump"/>
          </p:cNvPr>
          <p:cNvPicPr preferRelativeResize="0"/>
          <p:nvPr/>
        </p:nvPicPr>
        <p:blipFill rotWithShape="1">
          <a:blip r:embed="rId7">
            <a:alphaModFix/>
          </a:blip>
          <a:srcRect/>
          <a:stretch/>
        </p:blipFill>
        <p:spPr>
          <a:xfrm>
            <a:off x="881657" y="4626989"/>
            <a:ext cx="274320" cy="274320"/>
          </a:xfrm>
          <a:prstGeom prst="rect">
            <a:avLst/>
          </a:prstGeom>
          <a:noFill/>
          <a:ln>
            <a:noFill/>
          </a:ln>
        </p:spPr>
      </p:pic>
      <p:sp>
        <p:nvSpPr>
          <p:cNvPr id="1185" name="Google Shape;1185;p41">
            <a:hlinkClick r:id="rId8"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190" name="Google Shape;1190;p41">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191" name="Google Shape;1191;p41">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pic>
        <p:nvPicPr>
          <p:cNvPr id="1196" name="Google Shape;1196;p41">
            <a:hlinkClick r:id="rId11" action="ppaction://hlinksldjump"/>
          </p:cNvPr>
          <p:cNvPicPr preferRelativeResize="0"/>
          <p:nvPr/>
        </p:nvPicPr>
        <p:blipFill>
          <a:blip r:embed="rId12">
            <a:alphaModFix/>
          </a:blip>
          <a:stretch>
            <a:fillRect/>
          </a:stretch>
        </p:blipFill>
        <p:spPr>
          <a:xfrm>
            <a:off x="713224" y="585350"/>
            <a:ext cx="360887" cy="260251"/>
          </a:xfrm>
          <a:prstGeom prst="rect">
            <a:avLst/>
          </a:prstGeom>
          <a:noFill/>
          <a:ln>
            <a:noFill/>
          </a:ln>
        </p:spPr>
      </p:pic>
      <p:sp>
        <p:nvSpPr>
          <p:cNvPr id="1197" name="Google Shape;1197;p41">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sp>
        <p:nvSpPr>
          <p:cNvPr id="1198" name="Google Shape;1198;p41">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25000"/>
                </a:schemeClr>
              </a:solidFill>
            </a:endParaRPr>
          </a:p>
        </p:txBody>
      </p:sp>
      <p:cxnSp>
        <p:nvCxnSpPr>
          <p:cNvPr id="52" name="Google Shape;1122;p40">
            <a:extLst>
              <a:ext uri="{FF2B5EF4-FFF2-40B4-BE49-F238E27FC236}">
                <a16:creationId xmlns:a16="http://schemas.microsoft.com/office/drawing/2014/main" id="{8BEA9527-A22B-9D0A-4DDF-F9D20623636A}"/>
              </a:ext>
            </a:extLst>
          </p:cNvPr>
          <p:cNvCxnSpPr/>
          <p:nvPr/>
        </p:nvCxnSpPr>
        <p:spPr>
          <a:xfrm>
            <a:off x="3551436"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53" name="Google Shape;1123;p40">
            <a:extLst>
              <a:ext uri="{FF2B5EF4-FFF2-40B4-BE49-F238E27FC236}">
                <a16:creationId xmlns:a16="http://schemas.microsoft.com/office/drawing/2014/main" id="{8164872F-C4B5-2B54-6980-82AC730EE0AC}"/>
              </a:ext>
            </a:extLst>
          </p:cNvPr>
          <p:cNvCxnSpPr/>
          <p:nvPr/>
        </p:nvCxnSpPr>
        <p:spPr>
          <a:xfrm>
            <a:off x="4572000"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cxnSp>
        <p:nvCxnSpPr>
          <p:cNvPr id="54" name="Google Shape;1124;p40">
            <a:extLst>
              <a:ext uri="{FF2B5EF4-FFF2-40B4-BE49-F238E27FC236}">
                <a16:creationId xmlns:a16="http://schemas.microsoft.com/office/drawing/2014/main" id="{EB8A4DAF-05D6-2347-F8BE-4C2785585433}"/>
              </a:ext>
            </a:extLst>
          </p:cNvPr>
          <p:cNvCxnSpPr/>
          <p:nvPr/>
        </p:nvCxnSpPr>
        <p:spPr>
          <a:xfrm>
            <a:off x="5592564" y="4131800"/>
            <a:ext cx="0" cy="319200"/>
          </a:xfrm>
          <a:prstGeom prst="straightConnector1">
            <a:avLst/>
          </a:prstGeom>
          <a:noFill/>
          <a:ln w="19050" cap="flat" cmpd="sng">
            <a:solidFill>
              <a:schemeClr val="bg1">
                <a:lumMod val="25000"/>
              </a:schemeClr>
            </a:solidFill>
            <a:prstDash val="solid"/>
            <a:round/>
            <a:headEnd type="none" w="med" len="med"/>
            <a:tailEnd type="none" w="med" len="med"/>
          </a:ln>
        </p:spPr>
      </p:cxnSp>
      <p:sp>
        <p:nvSpPr>
          <p:cNvPr id="55" name="Google Shape;983;p38">
            <a:extLst>
              <a:ext uri="{FF2B5EF4-FFF2-40B4-BE49-F238E27FC236}">
                <a16:creationId xmlns:a16="http://schemas.microsoft.com/office/drawing/2014/main" id="{A3ED988F-E412-174D-16CD-53E221F9C904}"/>
              </a:ext>
            </a:extLst>
          </p:cNvPr>
          <p:cNvSpPr txBox="1"/>
          <p:nvPr/>
        </p:nvSpPr>
        <p:spPr>
          <a:xfrm>
            <a:off x="2756607" y="4141361"/>
            <a:ext cx="6744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bg1">
                    <a:lumMod val="25000"/>
                  </a:schemeClr>
                </a:solidFill>
                <a:latin typeface="Poppins ExtraBold" panose="00000900000000000000" pitchFamily="2" charset="0"/>
                <a:ea typeface="Poppins"/>
                <a:cs typeface="Poppins ExtraBold" panose="00000900000000000000" pitchFamily="2" charset="0"/>
                <a:sym typeface="Poppins"/>
              </a:rPr>
              <a:t>Intro</a:t>
            </a:r>
            <a:endParaRPr dirty="0">
              <a:solidFill>
                <a:schemeClr val="bg1">
                  <a:lumMod val="25000"/>
                </a:schemeClr>
              </a:solidFill>
              <a:latin typeface="Poppins ExtraBold" panose="00000900000000000000" pitchFamily="2" charset="0"/>
              <a:ea typeface="Poppins"/>
              <a:cs typeface="Poppins ExtraBold" panose="00000900000000000000" pitchFamily="2" charset="0"/>
              <a:sym typeface="Poppins"/>
            </a:endParaRPr>
          </a:p>
        </p:txBody>
      </p:sp>
      <p:sp>
        <p:nvSpPr>
          <p:cNvPr id="56" name="Google Shape;984;p38">
            <a:hlinkClick r:id="rId13" action="ppaction://hlinksldjump"/>
            <a:extLst>
              <a:ext uri="{FF2B5EF4-FFF2-40B4-BE49-F238E27FC236}">
                <a16:creationId xmlns:a16="http://schemas.microsoft.com/office/drawing/2014/main" id="{A5C7AA8D-4227-7739-6DBC-D277AFB0E7A1}"/>
              </a:ext>
            </a:extLst>
          </p:cNvPr>
          <p:cNvSpPr txBox="1"/>
          <p:nvPr/>
        </p:nvSpPr>
        <p:spPr>
          <a:xfrm>
            <a:off x="3571313" y="4134200"/>
            <a:ext cx="990674"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rPr>
              <a:t>Extractive</a:t>
            </a:r>
            <a:endParaRPr sz="8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57" name="Google Shape;985;p38">
            <a:hlinkClick r:id="rId14" action="ppaction://hlinksldjump"/>
            <a:extLst>
              <a:ext uri="{FF2B5EF4-FFF2-40B4-BE49-F238E27FC236}">
                <a16:creationId xmlns:a16="http://schemas.microsoft.com/office/drawing/2014/main" id="{F5762862-0A42-1268-2381-6CAA7FEFFC17}"/>
              </a:ext>
            </a:extLst>
          </p:cNvPr>
          <p:cNvSpPr txBox="1"/>
          <p:nvPr/>
        </p:nvSpPr>
        <p:spPr>
          <a:xfrm>
            <a:off x="4616728" y="4134200"/>
            <a:ext cx="95596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rPr>
              <a:t>Abstractive</a:t>
            </a:r>
            <a:endParaRPr sz="1100" dirty="0">
              <a:solidFill>
                <a:schemeClr val="bg1">
                  <a:lumMod val="25000"/>
                </a:schemeClr>
              </a:solidFill>
              <a:latin typeface="Poppins ExtraBold" panose="00000900000000000000" pitchFamily="2" charset="0"/>
              <a:ea typeface="Poppins ExtraBold"/>
              <a:cs typeface="Poppins ExtraBold" panose="00000900000000000000" pitchFamily="2" charset="0"/>
              <a:sym typeface="Poppins ExtraBold"/>
            </a:endParaRPr>
          </a:p>
        </p:txBody>
      </p:sp>
      <p:sp>
        <p:nvSpPr>
          <p:cNvPr id="58" name="Google Shape;986;p38">
            <a:hlinkClick r:id="rId6" action="ppaction://hlinksldjump"/>
            <a:extLst>
              <a:ext uri="{FF2B5EF4-FFF2-40B4-BE49-F238E27FC236}">
                <a16:creationId xmlns:a16="http://schemas.microsoft.com/office/drawing/2014/main" id="{EBED0D21-3794-0897-FF87-978B07B9AA40}"/>
              </a:ext>
            </a:extLst>
          </p:cNvPr>
          <p:cNvSpPr txBox="1"/>
          <p:nvPr/>
        </p:nvSpPr>
        <p:spPr>
          <a:xfrm>
            <a:off x="5612441" y="4134200"/>
            <a:ext cx="931308"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rPr>
              <a:t>Our </a:t>
            </a:r>
          </a:p>
          <a:p>
            <a:pPr marL="0" lvl="0" indent="0" algn="ctr" rtl="0">
              <a:spcBef>
                <a:spcPts val="0"/>
              </a:spcBef>
              <a:spcAft>
                <a:spcPts val="0"/>
              </a:spcAft>
              <a:buNone/>
            </a:pPr>
            <a:r>
              <a:rPr lang="en" sz="12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rPr>
              <a:t>Choice</a:t>
            </a:r>
            <a:endParaRPr sz="1200" dirty="0">
              <a:solidFill>
                <a:schemeClr val="bg1">
                  <a:lumMod val="25000"/>
                </a:schemeClr>
              </a:solidFill>
              <a:latin typeface="Poppins" panose="00000500000000000000" pitchFamily="2" charset="0"/>
              <a:ea typeface="Poppins ExtraBold"/>
              <a:cs typeface="Poppins" panose="00000500000000000000" pitchFamily="2" charset="0"/>
              <a:sym typeface="Poppins ExtraBold"/>
            </a:endParaRPr>
          </a:p>
        </p:txBody>
      </p:sp>
      <p:sp>
        <p:nvSpPr>
          <p:cNvPr id="59" name="Google Shape;514;p33">
            <a:hlinkClick r:id="rId15" action="ppaction://hlinksldjump"/>
            <a:extLst>
              <a:ext uri="{FF2B5EF4-FFF2-40B4-BE49-F238E27FC236}">
                <a16:creationId xmlns:a16="http://schemas.microsoft.com/office/drawing/2014/main" id="{3A964949-5BF3-4489-C770-9C16C13EEA5F}"/>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60" name="Google Shape;990;p38">
            <a:extLst>
              <a:ext uri="{FF2B5EF4-FFF2-40B4-BE49-F238E27FC236}">
                <a16:creationId xmlns:a16="http://schemas.microsoft.com/office/drawing/2014/main" id="{D464F829-22C9-07E4-B4D0-3D5ED96D1930}"/>
              </a:ext>
            </a:extLst>
          </p:cNvPr>
          <p:cNvSpPr txBox="1"/>
          <p:nvPr/>
        </p:nvSpPr>
        <p:spPr>
          <a:xfrm>
            <a:off x="2992460" y="448989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61" name="Google Shape;1031;p38">
            <a:extLst>
              <a:ext uri="{FF2B5EF4-FFF2-40B4-BE49-F238E27FC236}">
                <a16:creationId xmlns:a16="http://schemas.microsoft.com/office/drawing/2014/main" id="{DE2AB67F-2C2E-7C18-400D-C0C2269DAABC}"/>
              </a:ext>
            </a:extLst>
          </p:cNvPr>
          <p:cNvSpPr txBox="1"/>
          <p:nvPr/>
        </p:nvSpPr>
        <p:spPr>
          <a:xfrm>
            <a:off x="2991500" y="4510068"/>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1</a:t>
            </a:r>
            <a:endParaRPr sz="1800" b="1" dirty="0">
              <a:solidFill>
                <a:schemeClr val="accent6">
                  <a:lumMod val="75000"/>
                </a:schemeClr>
              </a:solidFill>
              <a:latin typeface="Poppins"/>
              <a:ea typeface="Poppins"/>
              <a:cs typeface="Poppins"/>
              <a:sym typeface="Poppins"/>
            </a:endParaRPr>
          </a:p>
        </p:txBody>
      </p:sp>
      <p:sp>
        <p:nvSpPr>
          <p:cNvPr id="62" name="Google Shape;1032;p38">
            <a:extLst>
              <a:ext uri="{FF2B5EF4-FFF2-40B4-BE49-F238E27FC236}">
                <a16:creationId xmlns:a16="http://schemas.microsoft.com/office/drawing/2014/main" id="{03D18C3B-47F3-BF3A-9198-23B98A54F490}"/>
              </a:ext>
            </a:extLst>
          </p:cNvPr>
          <p:cNvSpPr/>
          <p:nvPr/>
        </p:nvSpPr>
        <p:spPr>
          <a:xfrm>
            <a:off x="2992342" y="4984686"/>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p33">
            <a:hlinkClick r:id="rId16" action="ppaction://hlinksldjump"/>
            <a:extLst>
              <a:ext uri="{FF2B5EF4-FFF2-40B4-BE49-F238E27FC236}">
                <a16:creationId xmlns:a16="http://schemas.microsoft.com/office/drawing/2014/main" id="{FD3DF97C-B1FE-69A9-98A8-3C2E0F8E9025}"/>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16" action="ppaction://hlinksldjump"/>
            <a:extLst>
              <a:ext uri="{FF2B5EF4-FFF2-40B4-BE49-F238E27FC236}">
                <a16:creationId xmlns:a16="http://schemas.microsoft.com/office/drawing/2014/main" id="{C34AD10F-F6C0-5A21-0D97-87B4E7E3477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66554" y="4639604"/>
            <a:ext cx="274484" cy="2672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2"/>
          <p:cNvSpPr/>
          <p:nvPr/>
        </p:nvSpPr>
        <p:spPr>
          <a:xfrm>
            <a:off x="1125250" y="1208688"/>
            <a:ext cx="3246600" cy="508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4795550" y="1203863"/>
            <a:ext cx="3246600" cy="508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Methodologies</a:t>
            </a:r>
            <a:endParaRPr dirty="0">
              <a:solidFill>
                <a:schemeClr val="bg1">
                  <a:lumMod val="25000"/>
                </a:schemeClr>
              </a:solidFill>
            </a:endParaRPr>
          </a:p>
        </p:txBody>
      </p:sp>
      <p:sp>
        <p:nvSpPr>
          <p:cNvPr id="1208" name="Google Shape;1208;p42"/>
          <p:cNvSpPr txBox="1">
            <a:spLocks noGrp="1"/>
          </p:cNvSpPr>
          <p:nvPr>
            <p:ph type="subTitle" idx="1"/>
          </p:nvPr>
        </p:nvSpPr>
        <p:spPr>
          <a:xfrm>
            <a:off x="4948563" y="1315123"/>
            <a:ext cx="2973600" cy="317400"/>
          </a:xfrm>
          <a:prstGeom prst="rect">
            <a:avLst/>
          </a:prstGeom>
        </p:spPr>
        <p:txBody>
          <a:bodyPr spcFirstLastPara="1" wrap="square" lIns="91425" tIns="91425" rIns="91425" bIns="91425" anchor="ctr" anchorCtr="0">
            <a:noAutofit/>
          </a:bodyPr>
          <a:lstStyle/>
          <a:p>
            <a:pPr marL="0" indent="0"/>
            <a:r>
              <a:rPr lang="en-US" dirty="0">
                <a:solidFill>
                  <a:schemeClr val="bg1">
                    <a:lumMod val="25000"/>
                  </a:schemeClr>
                </a:solidFill>
              </a:rPr>
              <a:t>Methodology 2</a:t>
            </a:r>
          </a:p>
        </p:txBody>
      </p:sp>
      <p:sp>
        <p:nvSpPr>
          <p:cNvPr id="1207" name="Google Shape;1207;p42"/>
          <p:cNvSpPr txBox="1">
            <a:spLocks noGrp="1"/>
          </p:cNvSpPr>
          <p:nvPr>
            <p:ph type="body" idx="2"/>
          </p:nvPr>
        </p:nvSpPr>
        <p:spPr>
          <a:xfrm>
            <a:off x="912105" y="2469982"/>
            <a:ext cx="3246600" cy="7464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US" dirty="0"/>
              <a:t>Supervised Learning using Abstractive Method of Text Summarization (Seq2Seq)</a:t>
            </a:r>
            <a:endParaRPr dirty="0"/>
          </a:p>
        </p:txBody>
      </p:sp>
      <p:sp>
        <p:nvSpPr>
          <p:cNvPr id="1206" name="Google Shape;1206;p42"/>
          <p:cNvSpPr txBox="1">
            <a:spLocks noGrp="1"/>
          </p:cNvSpPr>
          <p:nvPr>
            <p:ph type="body" idx="3"/>
          </p:nvPr>
        </p:nvSpPr>
        <p:spPr>
          <a:xfrm>
            <a:off x="4899325" y="2454082"/>
            <a:ext cx="2973600" cy="762300"/>
          </a:xfrm>
          <a:prstGeom prst="rect">
            <a:avLst/>
          </a:prstGeom>
        </p:spPr>
        <p:txBody>
          <a:bodyPr spcFirstLastPara="1" wrap="square" lIns="91425" tIns="91425" rIns="91425" bIns="91425" anchor="ctr" anchorCtr="0">
            <a:noAutofit/>
          </a:bodyPr>
          <a:lstStyle/>
          <a:p>
            <a:pPr marL="133350" lvl="0" indent="0" algn="l" rtl="0">
              <a:spcBef>
                <a:spcPts val="0"/>
              </a:spcBef>
              <a:spcAft>
                <a:spcPts val="0"/>
              </a:spcAft>
              <a:buSzPts val="1500"/>
              <a:buNone/>
            </a:pPr>
            <a:r>
              <a:rPr lang="en-US" dirty="0"/>
              <a:t>Reinforcement Learning for optimization of the metrics associated with Text Summarization</a:t>
            </a:r>
            <a:endParaRPr dirty="0"/>
          </a:p>
        </p:txBody>
      </p:sp>
      <p:sp>
        <p:nvSpPr>
          <p:cNvPr id="1205" name="Google Shape;1205;p42"/>
          <p:cNvSpPr txBox="1">
            <a:spLocks noGrp="1"/>
          </p:cNvSpPr>
          <p:nvPr>
            <p:ph type="subTitle" idx="4"/>
          </p:nvPr>
        </p:nvSpPr>
        <p:spPr>
          <a:xfrm>
            <a:off x="1331075" y="1286581"/>
            <a:ext cx="2871300" cy="3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25000"/>
                  </a:schemeClr>
                </a:solidFill>
              </a:rPr>
              <a:t>Methodology 1</a:t>
            </a:r>
            <a:endParaRPr dirty="0">
              <a:solidFill>
                <a:schemeClr val="bg1">
                  <a:lumMod val="25000"/>
                </a:schemeClr>
              </a:solidFill>
            </a:endParaRPr>
          </a:p>
        </p:txBody>
      </p:sp>
      <p:grpSp>
        <p:nvGrpSpPr>
          <p:cNvPr id="1210" name="Google Shape;1210;p42"/>
          <p:cNvGrpSpPr/>
          <p:nvPr/>
        </p:nvGrpSpPr>
        <p:grpSpPr>
          <a:xfrm>
            <a:off x="101721" y="4505825"/>
            <a:ext cx="8940558" cy="84600"/>
            <a:chOff x="155346" y="4358775"/>
            <a:chExt cx="8934304" cy="84600"/>
          </a:xfrm>
        </p:grpSpPr>
        <p:cxnSp>
          <p:nvCxnSpPr>
            <p:cNvPr id="1211" name="Google Shape;1211;p42"/>
            <p:cNvCxnSpPr/>
            <p:nvPr/>
          </p:nvCxnSpPr>
          <p:spPr>
            <a:xfrm rot="10800000">
              <a:off x="155350" y="4358775"/>
              <a:ext cx="8934300" cy="0"/>
            </a:xfrm>
            <a:prstGeom prst="straightConnector1">
              <a:avLst/>
            </a:prstGeom>
            <a:noFill/>
            <a:ln w="9525" cap="flat" cmpd="sng">
              <a:solidFill>
                <a:schemeClr val="lt2"/>
              </a:solidFill>
              <a:prstDash val="solid"/>
              <a:round/>
              <a:headEnd type="none" w="med" len="med"/>
              <a:tailEnd type="none" w="med" len="med"/>
            </a:ln>
            <a:effectLst>
              <a:outerShdw blurRad="200025" dist="57150" dir="15840000" algn="bl" rotWithShape="0">
                <a:srgbClr val="7966E4"/>
              </a:outerShdw>
            </a:effectLst>
          </p:spPr>
        </p:cxnSp>
        <p:sp>
          <p:nvSpPr>
            <p:cNvPr id="1212" name="Google Shape;1212;p42"/>
            <p:cNvSpPr/>
            <p:nvPr/>
          </p:nvSpPr>
          <p:spPr>
            <a:xfrm>
              <a:off x="155346" y="4358775"/>
              <a:ext cx="8934300" cy="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42"/>
          <p:cNvSpPr/>
          <p:nvPr/>
        </p:nvSpPr>
        <p:spPr>
          <a:xfrm>
            <a:off x="2600250" y="4084625"/>
            <a:ext cx="3943500" cy="63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txBox="1"/>
          <p:nvPr/>
        </p:nvSpPr>
        <p:spPr>
          <a:xfrm>
            <a:off x="3241845" y="4134200"/>
            <a:ext cx="674400"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a:ea typeface="Poppins"/>
                <a:cs typeface="Poppins"/>
                <a:sym typeface="Poppins"/>
              </a:rPr>
              <a:t>Methods</a:t>
            </a:r>
            <a:endParaRPr sz="1200" dirty="0">
              <a:solidFill>
                <a:schemeClr val="accent6">
                  <a:lumMod val="25000"/>
                </a:schemeClr>
              </a:solidFill>
              <a:latin typeface="Poppins"/>
              <a:ea typeface="Poppins"/>
              <a:cs typeface="Poppins"/>
              <a:sym typeface="Poppins"/>
            </a:endParaRPr>
          </a:p>
        </p:txBody>
      </p:sp>
      <p:sp>
        <p:nvSpPr>
          <p:cNvPr id="1215" name="Google Shape;1215;p42">
            <a:hlinkClick r:id="rId3" action="ppaction://hlinksldjump"/>
          </p:cNvPr>
          <p:cNvSpPr txBox="1"/>
          <p:nvPr/>
        </p:nvSpPr>
        <p:spPr>
          <a:xfrm>
            <a:off x="4158705"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1</a:t>
            </a:r>
            <a:endParaRPr sz="1200" dirty="0">
              <a:solidFill>
                <a:schemeClr val="accent6">
                  <a:lumMod val="25000"/>
                </a:schemeClr>
              </a:solidFill>
              <a:latin typeface="Poppins ExtraBold"/>
              <a:ea typeface="Poppins ExtraBold"/>
              <a:cs typeface="Poppins ExtraBold"/>
              <a:sym typeface="Poppins ExtraBold"/>
            </a:endParaRPr>
          </a:p>
        </p:txBody>
      </p:sp>
      <p:cxnSp>
        <p:nvCxnSpPr>
          <p:cNvPr id="1218" name="Google Shape;1218;p42"/>
          <p:cNvCxnSpPr/>
          <p:nvPr/>
        </p:nvCxnSpPr>
        <p:spPr>
          <a:xfrm>
            <a:off x="4089326"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cxnSp>
        <p:nvCxnSpPr>
          <p:cNvPr id="1219" name="Google Shape;1219;p42"/>
          <p:cNvCxnSpPr/>
          <p:nvPr/>
        </p:nvCxnSpPr>
        <p:spPr>
          <a:xfrm>
            <a:off x="5109890" y="4131800"/>
            <a:ext cx="0" cy="319200"/>
          </a:xfrm>
          <a:prstGeom prst="straightConnector1">
            <a:avLst/>
          </a:prstGeom>
          <a:noFill/>
          <a:ln w="19050" cap="flat" cmpd="sng">
            <a:solidFill>
              <a:schemeClr val="accent6">
                <a:lumMod val="25000"/>
              </a:schemeClr>
            </a:solidFill>
            <a:prstDash val="solid"/>
            <a:round/>
            <a:headEnd type="none" w="med" len="med"/>
            <a:tailEnd type="none" w="med" len="med"/>
          </a:ln>
        </p:spPr>
      </p:cxnSp>
      <p:sp>
        <p:nvSpPr>
          <p:cNvPr id="1221" name="Google Shape;1221;p42"/>
          <p:cNvSpPr txBox="1"/>
          <p:nvPr/>
        </p:nvSpPr>
        <p:spPr>
          <a:xfrm>
            <a:off x="299188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222" name="Google Shape;1222;p42">
            <a:hlinkClick r:id="rId4" action="ppaction://hlinksldjump"/>
          </p:cNvPr>
          <p:cNvSpPr txBox="1"/>
          <p:nvPr/>
        </p:nvSpPr>
        <p:spPr>
          <a:xfrm>
            <a:off x="3779374"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accent2"/>
              </a:solidFill>
              <a:latin typeface="Poppins"/>
              <a:ea typeface="Poppins"/>
              <a:cs typeface="Poppins"/>
              <a:sym typeface="Poppins"/>
            </a:endParaRPr>
          </a:p>
        </p:txBody>
      </p:sp>
      <p:sp>
        <p:nvSpPr>
          <p:cNvPr id="1223" name="Google Shape;1223;p42">
            <a:hlinkClick r:id="rId5" action="ppaction://hlinksldjump"/>
          </p:cNvPr>
          <p:cNvSpPr txBox="1"/>
          <p:nvPr/>
        </p:nvSpPr>
        <p:spPr>
          <a:xfrm>
            <a:off x="4569011"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3</a:t>
            </a:r>
            <a:endParaRPr sz="1800" b="1" dirty="0">
              <a:solidFill>
                <a:schemeClr val="accent1"/>
              </a:solidFill>
              <a:latin typeface="Poppins"/>
              <a:ea typeface="Poppins"/>
              <a:cs typeface="Poppins"/>
              <a:sym typeface="Poppins"/>
            </a:endParaRPr>
          </a:p>
        </p:txBody>
      </p:sp>
      <p:sp>
        <p:nvSpPr>
          <p:cNvPr id="1224" name="Google Shape;1224;p42">
            <a:hlinkClick r:id="rId6" action="ppaction://hlinksldjump"/>
          </p:cNvPr>
          <p:cNvSpPr txBox="1"/>
          <p:nvPr/>
        </p:nvSpPr>
        <p:spPr>
          <a:xfrm>
            <a:off x="535626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4</a:t>
            </a:r>
            <a:endParaRPr sz="1800" b="1" dirty="0">
              <a:solidFill>
                <a:schemeClr val="accent1"/>
              </a:solidFill>
              <a:latin typeface="Poppins"/>
              <a:ea typeface="Poppins"/>
              <a:cs typeface="Poppins"/>
              <a:sym typeface="Poppins"/>
            </a:endParaRPr>
          </a:p>
        </p:txBody>
      </p:sp>
      <p:sp>
        <p:nvSpPr>
          <p:cNvPr id="1225" name="Google Shape;1225;p42">
            <a:hlinkClick r:id="rId4" action="ppaction://hlinksldjump"/>
          </p:cNvPr>
          <p:cNvSpPr txBox="1"/>
          <p:nvPr/>
        </p:nvSpPr>
        <p:spPr>
          <a:xfrm>
            <a:off x="621017"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226" name="Google Shape;1226;p42">
            <a:hlinkClick r:id="rId4" action="ppaction://hlinksldjump"/>
          </p:cNvPr>
          <p:cNvPicPr preferRelativeResize="0"/>
          <p:nvPr/>
        </p:nvPicPr>
        <p:blipFill rotWithShape="1">
          <a:blip r:embed="rId7">
            <a:alphaModFix/>
          </a:blip>
          <a:srcRect/>
          <a:stretch/>
        </p:blipFill>
        <p:spPr>
          <a:xfrm>
            <a:off x="881657" y="4626989"/>
            <a:ext cx="274320" cy="274320"/>
          </a:xfrm>
          <a:prstGeom prst="rect">
            <a:avLst/>
          </a:prstGeom>
          <a:noFill/>
          <a:ln>
            <a:noFill/>
          </a:ln>
        </p:spPr>
      </p:pic>
      <p:sp>
        <p:nvSpPr>
          <p:cNvPr id="1227" name="Google Shape;1227;p42">
            <a:hlinkClick r:id="rId8" action="ppaction://hlinksldjump"/>
          </p:cNvPr>
          <p:cNvSpPr txBox="1"/>
          <p:nvPr/>
        </p:nvSpPr>
        <p:spPr>
          <a:xfrm>
            <a:off x="2201273" y="4498986"/>
            <a:ext cx="7968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Intro</a:t>
            </a:r>
            <a:endParaRPr sz="1800" b="1" dirty="0">
              <a:solidFill>
                <a:schemeClr val="accent1"/>
              </a:solidFill>
              <a:latin typeface="Poppins"/>
              <a:ea typeface="Poppins"/>
              <a:cs typeface="Poppins"/>
              <a:sym typeface="Poppins"/>
            </a:endParaRPr>
          </a:p>
        </p:txBody>
      </p:sp>
      <p:sp>
        <p:nvSpPr>
          <p:cNvPr id="1232" name="Google Shape;1232;p42">
            <a:hlinkClick r:id="rId9" action="ppaction://hlinksldjump"/>
          </p:cNvPr>
          <p:cNvSpPr txBox="1"/>
          <p:nvPr/>
        </p:nvSpPr>
        <p:spPr>
          <a:xfrm>
            <a:off x="772738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accent1"/>
              </a:solidFill>
              <a:latin typeface="Poppins"/>
              <a:ea typeface="Poppins"/>
              <a:cs typeface="Poppins"/>
              <a:sym typeface="Poppins"/>
            </a:endParaRPr>
          </a:p>
        </p:txBody>
      </p:sp>
      <p:pic>
        <p:nvPicPr>
          <p:cNvPr id="1233" name="Google Shape;1233;p42">
            <a:hlinkClick r:id="rId9" action="ppaction://hlinksldjump"/>
          </p:cNvPr>
          <p:cNvPicPr preferRelativeResize="0"/>
          <p:nvPr/>
        </p:nvPicPr>
        <p:blipFill rotWithShape="1">
          <a:blip r:embed="rId10">
            <a:alphaModFix/>
          </a:blip>
          <a:srcRect t="2723" b="2723"/>
          <a:stretch/>
        </p:blipFill>
        <p:spPr>
          <a:xfrm>
            <a:off x="8016583" y="4656705"/>
            <a:ext cx="217200" cy="205362"/>
          </a:xfrm>
          <a:prstGeom prst="rect">
            <a:avLst/>
          </a:prstGeom>
          <a:noFill/>
          <a:ln>
            <a:noFill/>
          </a:ln>
        </p:spPr>
      </p:pic>
      <p:sp>
        <p:nvSpPr>
          <p:cNvPr id="1236" name="Google Shape;1236;p42">
            <a:hlinkClick r:id="rId11" action="ppaction://hlinksldjump"/>
          </p:cNvPr>
          <p:cNvSpPr txBox="1"/>
          <p:nvPr/>
        </p:nvSpPr>
        <p:spPr>
          <a:xfrm>
            <a:off x="2990923"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Poppins"/>
                <a:ea typeface="Poppins"/>
                <a:cs typeface="Poppins"/>
                <a:sym typeface="Poppins"/>
              </a:rPr>
              <a:t>1</a:t>
            </a:r>
            <a:endParaRPr sz="1800" b="1" dirty="0">
              <a:solidFill>
                <a:schemeClr val="accent1"/>
              </a:solidFill>
              <a:latin typeface="Poppins"/>
              <a:ea typeface="Poppins"/>
              <a:cs typeface="Poppins"/>
              <a:sym typeface="Poppins"/>
            </a:endParaRPr>
          </a:p>
        </p:txBody>
      </p:sp>
      <p:sp>
        <p:nvSpPr>
          <p:cNvPr id="1237" name="Google Shape;1237;p42"/>
          <p:cNvSpPr txBox="1"/>
          <p:nvPr/>
        </p:nvSpPr>
        <p:spPr>
          <a:xfrm>
            <a:off x="3779374" y="4498986"/>
            <a:ext cx="795600" cy="520800"/>
          </a:xfrm>
          <a:prstGeom prst="rect">
            <a:avLst/>
          </a:prstGeom>
          <a:gradFill>
            <a:gsLst>
              <a:gs pos="0">
                <a:srgbClr val="AA9EEE">
                  <a:alpha val="12549"/>
                </a:srgbClr>
              </a:gs>
              <a:gs pos="100000">
                <a:srgbClr val="FFFFFF"/>
              </a:gs>
            </a:gsLst>
            <a:lin ang="1619866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lumMod val="75000"/>
                  </a:schemeClr>
                </a:solidFill>
                <a:latin typeface="Poppins"/>
                <a:ea typeface="Poppins"/>
                <a:cs typeface="Poppins"/>
                <a:sym typeface="Poppins"/>
              </a:rPr>
              <a:t>2</a:t>
            </a:r>
            <a:endParaRPr sz="1800" b="1" dirty="0">
              <a:solidFill>
                <a:schemeClr val="accent6">
                  <a:lumMod val="75000"/>
                </a:schemeClr>
              </a:solidFill>
              <a:latin typeface="Poppins"/>
              <a:ea typeface="Poppins"/>
              <a:cs typeface="Poppins"/>
              <a:sym typeface="Poppins"/>
            </a:endParaRPr>
          </a:p>
        </p:txBody>
      </p:sp>
      <p:sp>
        <p:nvSpPr>
          <p:cNvPr id="1238" name="Google Shape;1238;p42"/>
          <p:cNvSpPr/>
          <p:nvPr/>
        </p:nvSpPr>
        <p:spPr>
          <a:xfrm>
            <a:off x="3779364" y="4987052"/>
            <a:ext cx="795600" cy="348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rot="10800000" flipH="1">
            <a:off x="4389272" y="2361575"/>
            <a:ext cx="378900" cy="379200"/>
          </a:xfrm>
          <a:prstGeom prst="donut">
            <a:avLst>
              <a:gd name="adj" fmla="val 159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0" name="Google Shape;1240;p42">
            <a:hlinkClick r:id="rId12" action="ppaction://hlinksldjump"/>
          </p:cNvPr>
          <p:cNvPicPr preferRelativeResize="0"/>
          <p:nvPr/>
        </p:nvPicPr>
        <p:blipFill>
          <a:blip r:embed="rId13">
            <a:alphaModFix/>
          </a:blip>
          <a:stretch>
            <a:fillRect/>
          </a:stretch>
        </p:blipFill>
        <p:spPr>
          <a:xfrm>
            <a:off x="713224" y="585350"/>
            <a:ext cx="360887" cy="260251"/>
          </a:xfrm>
          <a:prstGeom prst="rect">
            <a:avLst/>
          </a:prstGeom>
          <a:noFill/>
          <a:ln>
            <a:noFill/>
          </a:ln>
        </p:spPr>
      </p:pic>
      <p:sp>
        <p:nvSpPr>
          <p:cNvPr id="1241" name="Google Shape;1241;p42">
            <a:hlinkClick r:id="" action="ppaction://hlinkshowjump?jump=nextslide"/>
          </p:cNvPr>
          <p:cNvSpPr/>
          <p:nvPr/>
        </p:nvSpPr>
        <p:spPr>
          <a:xfrm>
            <a:off x="7977175"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a:hlinkClick r:id="" action="ppaction://hlinkshowjump?jump=previousslide"/>
          </p:cNvPr>
          <p:cNvSpPr/>
          <p:nvPr/>
        </p:nvSpPr>
        <p:spPr>
          <a:xfrm flipH="1">
            <a:off x="7358100" y="627091"/>
            <a:ext cx="432265" cy="208566"/>
          </a:xfrm>
          <a:custGeom>
            <a:avLst/>
            <a:gdLst/>
            <a:ahLst/>
            <a:cxnLst/>
            <a:rect l="l" t="t" r="r" b="b"/>
            <a:pathLst>
              <a:path w="209583" h="101123" extrusionOk="0">
                <a:moveTo>
                  <a:pt x="158014" y="1"/>
                </a:moveTo>
                <a:cubicBezTo>
                  <a:pt x="155920" y="1"/>
                  <a:pt x="153827" y="808"/>
                  <a:pt x="152237" y="2415"/>
                </a:cubicBezTo>
                <a:cubicBezTo>
                  <a:pt x="149040" y="5611"/>
                  <a:pt x="149073" y="10765"/>
                  <a:pt x="152237" y="13929"/>
                </a:cubicBezTo>
                <a:lnTo>
                  <a:pt x="180845" y="42407"/>
                </a:lnTo>
                <a:lnTo>
                  <a:pt x="8155" y="42407"/>
                </a:lnTo>
                <a:cubicBezTo>
                  <a:pt x="3653" y="42407"/>
                  <a:pt x="0" y="46060"/>
                  <a:pt x="0" y="50562"/>
                </a:cubicBezTo>
                <a:cubicBezTo>
                  <a:pt x="0" y="55063"/>
                  <a:pt x="3653" y="58717"/>
                  <a:pt x="8155" y="58717"/>
                </a:cubicBezTo>
                <a:lnTo>
                  <a:pt x="180845" y="58717"/>
                </a:lnTo>
                <a:lnTo>
                  <a:pt x="152237" y="87194"/>
                </a:lnTo>
                <a:cubicBezTo>
                  <a:pt x="149073" y="90358"/>
                  <a:pt x="149040" y="95512"/>
                  <a:pt x="152237" y="98708"/>
                </a:cubicBezTo>
                <a:cubicBezTo>
                  <a:pt x="153827" y="100315"/>
                  <a:pt x="155920" y="101122"/>
                  <a:pt x="158014" y="101122"/>
                </a:cubicBezTo>
                <a:cubicBezTo>
                  <a:pt x="160087" y="101122"/>
                  <a:pt x="162162" y="100331"/>
                  <a:pt x="163752" y="98741"/>
                </a:cubicBezTo>
                <a:lnTo>
                  <a:pt x="206353" y="56335"/>
                </a:lnTo>
                <a:lnTo>
                  <a:pt x="206386" y="56335"/>
                </a:lnTo>
                <a:cubicBezTo>
                  <a:pt x="209583" y="53139"/>
                  <a:pt x="209550" y="47952"/>
                  <a:pt x="206386" y="44788"/>
                </a:cubicBezTo>
                <a:lnTo>
                  <a:pt x="206353" y="44788"/>
                </a:lnTo>
                <a:lnTo>
                  <a:pt x="163752" y="2382"/>
                </a:lnTo>
                <a:cubicBezTo>
                  <a:pt x="162162" y="792"/>
                  <a:pt x="160087" y="1"/>
                  <a:pt x="158014"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5;p42">
            <a:hlinkClick r:id="rId5" action="ppaction://hlinksldjump"/>
            <a:extLst>
              <a:ext uri="{FF2B5EF4-FFF2-40B4-BE49-F238E27FC236}">
                <a16:creationId xmlns:a16="http://schemas.microsoft.com/office/drawing/2014/main" id="{ED929DD6-1176-EEE9-4924-00992F8A8B58}"/>
              </a:ext>
            </a:extLst>
          </p:cNvPr>
          <p:cNvSpPr txBox="1"/>
          <p:nvPr/>
        </p:nvSpPr>
        <p:spPr>
          <a:xfrm>
            <a:off x="5174509" y="4134200"/>
            <a:ext cx="899299" cy="314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accent6">
                    <a:lumMod val="25000"/>
                  </a:schemeClr>
                </a:solidFill>
                <a:latin typeface="Poppins ExtraBold"/>
                <a:ea typeface="Poppins ExtraBold"/>
                <a:cs typeface="Poppins ExtraBold"/>
                <a:sym typeface="Poppins ExtraBold"/>
              </a:rPr>
              <a:t>Method 2</a:t>
            </a:r>
            <a:endParaRPr sz="1200" dirty="0">
              <a:solidFill>
                <a:schemeClr val="accent6">
                  <a:lumMod val="25000"/>
                </a:schemeClr>
              </a:solidFill>
              <a:latin typeface="Poppins ExtraBold"/>
              <a:ea typeface="Poppins ExtraBold"/>
              <a:cs typeface="Poppins ExtraBold"/>
              <a:sym typeface="Poppins ExtraBold"/>
            </a:endParaRPr>
          </a:p>
        </p:txBody>
      </p:sp>
      <p:sp>
        <p:nvSpPr>
          <p:cNvPr id="43" name="Google Shape;514;p33">
            <a:hlinkClick r:id="rId14" action="ppaction://hlinksldjump"/>
            <a:extLst>
              <a:ext uri="{FF2B5EF4-FFF2-40B4-BE49-F238E27FC236}">
                <a16:creationId xmlns:a16="http://schemas.microsoft.com/office/drawing/2014/main" id="{EA673054-F111-E9BE-71C2-7896A02144E2}"/>
              </a:ext>
            </a:extLst>
          </p:cNvPr>
          <p:cNvSpPr txBox="1"/>
          <p:nvPr/>
        </p:nvSpPr>
        <p:spPr>
          <a:xfrm>
            <a:off x="6146739" y="4498986"/>
            <a:ext cx="795600" cy="52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Poppins"/>
                <a:cs typeface="Poppins"/>
                <a:sym typeface="Poppins"/>
              </a:rPr>
              <a:t>End</a:t>
            </a:r>
            <a:endParaRPr sz="1800" b="1" dirty="0">
              <a:solidFill>
                <a:schemeClr val="accent1"/>
              </a:solidFill>
              <a:latin typeface="Poppins"/>
              <a:cs typeface="Poppins"/>
              <a:sym typeface="Poppins"/>
            </a:endParaRPr>
          </a:p>
        </p:txBody>
      </p:sp>
      <p:sp>
        <p:nvSpPr>
          <p:cNvPr id="35" name="Google Shape;514;p33">
            <a:hlinkClick r:id="rId15" action="ppaction://hlinksldjump"/>
            <a:extLst>
              <a:ext uri="{FF2B5EF4-FFF2-40B4-BE49-F238E27FC236}">
                <a16:creationId xmlns:a16="http://schemas.microsoft.com/office/drawing/2014/main" id="{0FC1BD2F-1851-7714-3D96-42E8FA8665C5}"/>
              </a:ext>
            </a:extLst>
          </p:cNvPr>
          <p:cNvSpPr txBox="1"/>
          <p:nvPr/>
        </p:nvSpPr>
        <p:spPr>
          <a:xfrm>
            <a:off x="6936832" y="4512665"/>
            <a:ext cx="787664" cy="501954"/>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1"/>
              </a:solidFill>
              <a:latin typeface="Poppins"/>
              <a:cs typeface="Poppins"/>
              <a:sym typeface="Poppins"/>
            </a:endParaRPr>
          </a:p>
        </p:txBody>
      </p:sp>
      <p:pic>
        <p:nvPicPr>
          <p:cNvPr id="36" name="Graphic 35" descr="Books with solid fill">
            <a:hlinkClick r:id="rId15" action="ppaction://hlinksldjump"/>
            <a:extLst>
              <a:ext uri="{FF2B5EF4-FFF2-40B4-BE49-F238E27FC236}">
                <a16:creationId xmlns:a16="http://schemas.microsoft.com/office/drawing/2014/main" id="{D0E66224-E7B1-4B35-D6B2-49043B8D01C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166554" y="4639604"/>
            <a:ext cx="274484" cy="267217"/>
          </a:xfrm>
          <a:prstGeom prst="rect">
            <a:avLst/>
          </a:prstGeom>
        </p:spPr>
      </p:pic>
    </p:spTree>
  </p:cSld>
  <p:clrMapOvr>
    <a:masterClrMapping/>
  </p:clrMapOvr>
</p:sld>
</file>

<file path=ppt/theme/theme1.xml><?xml version="1.0" encoding="utf-8"?>
<a:theme xmlns:a="http://schemas.openxmlformats.org/drawingml/2006/main" name="Management System Planner by Slidesgo">
  <a:themeElements>
    <a:clrScheme name="Simple Light">
      <a:dk1>
        <a:srgbClr val="36338C"/>
      </a:dk1>
      <a:lt1>
        <a:srgbClr val="DAE3F2"/>
      </a:lt1>
      <a:dk2>
        <a:srgbClr val="161620"/>
      </a:dk2>
      <a:lt2>
        <a:srgbClr val="FFFFFF"/>
      </a:lt2>
      <a:accent1>
        <a:srgbClr val="C7CEDE"/>
      </a:accent1>
      <a:accent2>
        <a:srgbClr val="7966E4"/>
      </a:accent2>
      <a:accent3>
        <a:srgbClr val="F0F5FD"/>
      </a:accent3>
      <a:accent4>
        <a:srgbClr val="F1F4FD"/>
      </a:accent4>
      <a:accent5>
        <a:srgbClr val="36338C"/>
      </a:accent5>
      <a:accent6>
        <a:srgbClr val="DAE3F2"/>
      </a:accent6>
      <a:hlink>
        <a:srgbClr val="3633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1364</Words>
  <Application>Microsoft Office PowerPoint</Application>
  <PresentationFormat>On-screen Show (16:9)</PresentationFormat>
  <Paragraphs>418</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Libre Franklin</vt:lpstr>
      <vt:lpstr>Raleway Black</vt:lpstr>
      <vt:lpstr>Poppins ExtraBold</vt:lpstr>
      <vt:lpstr>Courier New</vt:lpstr>
      <vt:lpstr>Poppins</vt:lpstr>
      <vt:lpstr>Cambria Math</vt:lpstr>
      <vt:lpstr>Cascadia Code</vt:lpstr>
      <vt:lpstr>Arial</vt:lpstr>
      <vt:lpstr>Open Sans</vt:lpstr>
      <vt:lpstr>Management System Planner by Slidesgo</vt:lpstr>
      <vt:lpstr>PowerPoint Presentation</vt:lpstr>
      <vt:lpstr>Table of Contents</vt:lpstr>
      <vt:lpstr>Introduction</vt:lpstr>
      <vt:lpstr>Introduction</vt:lpstr>
      <vt:lpstr>Text Summarization</vt:lpstr>
      <vt:lpstr>Extractive Method</vt:lpstr>
      <vt:lpstr>PowerPoint Presentation</vt:lpstr>
      <vt:lpstr>Our choice</vt:lpstr>
      <vt:lpstr>Methodologies</vt:lpstr>
      <vt:lpstr>Methodology 1</vt:lpstr>
      <vt:lpstr>Methodology 1</vt:lpstr>
      <vt:lpstr>Methodology 1</vt:lpstr>
      <vt:lpstr>Methodology 1</vt:lpstr>
      <vt:lpstr>Result Analysis</vt:lpstr>
      <vt:lpstr>Methodology 2</vt:lpstr>
      <vt:lpstr>Methodology 2</vt:lpstr>
      <vt:lpstr>Methodology 2</vt:lpstr>
      <vt:lpstr>Methodology 2</vt:lpstr>
      <vt:lpstr>PowerPoint Presentation</vt:lpstr>
      <vt:lpstr>PowerPoint Presentation</vt:lpstr>
      <vt:lpstr>PowerPoint Presentation</vt:lpstr>
      <vt:lpstr>Result Analysis</vt:lpstr>
      <vt:lpstr>Result Analysis</vt:lpstr>
      <vt:lpstr>Conclusion</vt:lpstr>
      <vt:lpstr>THANKS!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BEATRIZ TAVARES DA COSTA</cp:lastModifiedBy>
  <cp:revision>15</cp:revision>
  <dcterms:modified xsi:type="dcterms:W3CDTF">2022-05-18T18:21:35Z</dcterms:modified>
</cp:coreProperties>
</file>