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6" r:id="rId2"/>
    <p:sldId id="308" r:id="rId3"/>
    <p:sldId id="655" r:id="rId4"/>
    <p:sldId id="648" r:id="rId5"/>
    <p:sldId id="661" r:id="rId6"/>
    <p:sldId id="656" r:id="rId7"/>
    <p:sldId id="662" r:id="rId8"/>
    <p:sldId id="657" r:id="rId9"/>
    <p:sldId id="663" r:id="rId10"/>
    <p:sldId id="658" r:id="rId11"/>
    <p:sldId id="664" r:id="rId12"/>
    <p:sldId id="659" r:id="rId13"/>
    <p:sldId id="665" r:id="rId14"/>
    <p:sldId id="666" r:id="rId15"/>
    <p:sldId id="6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AFB6"/>
    <a:srgbClr val="258688"/>
    <a:srgbClr val="CB1B4A"/>
    <a:srgbClr val="FCB414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5419" autoAdjust="0"/>
  </p:normalViewPr>
  <p:slideViewPr>
    <p:cSldViewPr snapToGrid="0">
      <p:cViewPr varScale="1">
        <p:scale>
          <a:sx n="71" d="100"/>
          <a:sy n="71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DE16A-9292-4D8D-BD8C-662F19B3FED1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5047-88C3-4052-8B3C-D097C71CA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61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7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21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79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24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51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Canny</a:t>
            </a:r>
            <a:r>
              <a:rPr lang="pt-PT" dirty="0"/>
              <a:t> – Peças com imagens muitas </a:t>
            </a:r>
            <a:r>
              <a:rPr lang="pt-PT" dirty="0" err="1"/>
              <a:t>edges</a:t>
            </a:r>
            <a:r>
              <a:rPr lang="pt-PT" dirty="0"/>
              <a:t> bem definidas</a:t>
            </a:r>
          </a:p>
          <a:p>
            <a:r>
              <a:rPr lang="pt-PT" dirty="0" err="1"/>
              <a:t>Corner-Harris</a:t>
            </a:r>
            <a:r>
              <a:rPr lang="pt-PT" dirty="0"/>
              <a:t> -  Para alinhamento das peças e pontos de interesse mas não estava a obter os cantos que queríamos nem o formato das peças </a:t>
            </a:r>
          </a:p>
          <a:p>
            <a:r>
              <a:rPr lang="pt-PT" dirty="0"/>
              <a:t>	Descartou-se a ideia de alinhamento e de ver pela forma geométrica os matches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27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428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84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Flann</a:t>
            </a:r>
          </a:p>
          <a:p>
            <a:r>
              <a:rPr lang="pt-PT" b="0" i="0" dirty="0" err="1">
                <a:solidFill>
                  <a:srgbClr val="8B949E"/>
                </a:solidFill>
                <a:effectLst/>
                <a:latin typeface="ui-monospace"/>
              </a:rPr>
              <a:t>Lowe's</a:t>
            </a:r>
            <a:r>
              <a:rPr lang="pt-PT" b="0" i="0" dirty="0">
                <a:solidFill>
                  <a:srgbClr val="8B949E"/>
                </a:solidFill>
                <a:effectLst/>
                <a:latin typeface="ui-monospace"/>
              </a:rPr>
              <a:t> ratio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01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15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51067" y="2547679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2643800" y="2547679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1499386" y="3692093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1515009" y="1399360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1015365" y="409177"/>
            <a:ext cx="10161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PUZZLES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E2BB39-7B63-4421-A40E-E81F85665B7D}"/>
              </a:ext>
            </a:extLst>
          </p:cNvPr>
          <p:cNvSpPr txBox="1"/>
          <p:nvPr/>
        </p:nvSpPr>
        <p:spPr>
          <a:xfrm>
            <a:off x="7196560" y="2369816"/>
            <a:ext cx="25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Apresentação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7306463" y="1913917"/>
            <a:ext cx="2338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Projeto 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6975414" y="32304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7271676" y="402488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Pedro Carvalho | 84670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Tiago Pinho | 92938</a:t>
            </a:r>
          </a:p>
        </p:txBody>
      </p:sp>
      <p:pic>
        <p:nvPicPr>
          <p:cNvPr id="13" name="Imagem 12" descr="Uma imagem com camisa, desenho&#10;&#10;Descrição gerada automaticamente">
            <a:extLst>
              <a:ext uri="{FF2B5EF4-FFF2-40B4-BE49-F238E27FC236}">
                <a16:creationId xmlns:a16="http://schemas.microsoft.com/office/drawing/2014/main" id="{B6B37387-5311-41D9-B7CE-8240A43E0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39998" y="3956895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Através dos pontos de interesse obtidos através do SIFT, obter os correspondentes na imagem base.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sng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46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39998" y="4110783"/>
            <a:ext cx="400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Template</a:t>
            </a:r>
            <a:r>
              <a:rPr lang="pt-PT" sz="2000" b="1" dirty="0"/>
              <a:t> </a:t>
            </a:r>
            <a:r>
              <a:rPr lang="pt-PT" sz="2000" b="1" dirty="0" err="1"/>
              <a:t>matching</a:t>
            </a: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Brute</a:t>
            </a:r>
            <a:r>
              <a:rPr lang="pt-PT" sz="2000" b="1" dirty="0"/>
              <a:t> force </a:t>
            </a:r>
            <a:r>
              <a:rPr lang="pt-PT" sz="2000" b="1" dirty="0" err="1"/>
              <a:t>matching</a:t>
            </a:r>
            <a:endParaRPr lang="pt-PT" sz="20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sng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5188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1894830" y="3759518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Validar </a:t>
            </a:r>
            <a:r>
              <a:rPr lang="pt-PT" sz="2000" b="1" dirty="0" err="1"/>
              <a:t>matching</a:t>
            </a:r>
            <a:r>
              <a:rPr lang="pt-PT" sz="2000" b="1" dirty="0"/>
              <a:t> feito para a grelha do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Guardar posição das mesmas numa matriz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1E5B7D9-4511-4BCB-89E5-4D5666D78C54}"/>
              </a:ext>
            </a:extLst>
          </p:cNvPr>
          <p:cNvGrpSpPr/>
          <p:nvPr/>
        </p:nvGrpSpPr>
        <p:grpSpPr>
          <a:xfrm>
            <a:off x="8503072" y="3944631"/>
            <a:ext cx="1412834" cy="943793"/>
            <a:chOff x="2834069" y="2981293"/>
            <a:chExt cx="1006713" cy="943793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F074F8AE-EF0E-4B69-83D4-339AF2C0B717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tângulo: Cantos Arredondados 14">
              <a:extLst>
                <a:ext uri="{FF2B5EF4-FFF2-40B4-BE49-F238E27FC236}">
                  <a16:creationId xmlns:a16="http://schemas.microsoft.com/office/drawing/2014/main" id="{2CCAD857-FE39-4D8F-BE9E-B8B6ACCCB1A3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5194DBF-B8A5-4D02-BA90-8E137C483D18}"/>
              </a:ext>
            </a:extLst>
          </p:cNvPr>
          <p:cNvGrpSpPr/>
          <p:nvPr/>
        </p:nvGrpSpPr>
        <p:grpSpPr>
          <a:xfrm>
            <a:off x="5887277" y="3785537"/>
            <a:ext cx="2021218" cy="1223156"/>
            <a:chOff x="1397924" y="2861648"/>
            <a:chExt cx="1006713" cy="94379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DDC92AE-F923-49BA-AB90-46532EBDBF21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: Cantos Arredondados 18">
              <a:extLst>
                <a:ext uri="{FF2B5EF4-FFF2-40B4-BE49-F238E27FC236}">
                  <a16:creationId xmlns:a16="http://schemas.microsoft.com/office/drawing/2014/main" id="{99F87E78-C82B-4B74-B982-C47D37A847CB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Assemblagem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CFF1B1D-C8AC-451E-9A15-38A1ABDC6902}"/>
              </a:ext>
            </a:extLst>
          </p:cNvPr>
          <p:cNvGrpSpPr/>
          <p:nvPr/>
        </p:nvGrpSpPr>
        <p:grpSpPr>
          <a:xfrm flipH="1">
            <a:off x="8107519" y="42916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489738E2-6DDD-4871-88B5-D628BACE8B52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ta: Para a Direita 10">
              <a:extLst>
                <a:ext uri="{FF2B5EF4-FFF2-40B4-BE49-F238E27FC236}">
                  <a16:creationId xmlns:a16="http://schemas.microsoft.com/office/drawing/2014/main" id="{FAFBDF79-5861-4F5D-BDA9-AE2EB551534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2326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0090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Dificuldades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01617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913208" y="424265"/>
            <a:ext cx="1036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PUZZLES</a:t>
            </a:r>
          </a:p>
        </p:txBody>
      </p:sp>
      <p:pic>
        <p:nvPicPr>
          <p:cNvPr id="22" name="Imagem 21" descr="Uma imagem com camisa, desenho&#10;&#10;Descrição gerada automaticamente">
            <a:extLst>
              <a:ext uri="{FF2B5EF4-FFF2-40B4-BE49-F238E27FC236}">
                <a16:creationId xmlns:a16="http://schemas.microsoft.com/office/drawing/2014/main" id="{6B6E1455-D750-4359-AA1E-18FCBC367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5313169" y="3220525"/>
            <a:ext cx="167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4593839" y="38019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4890105" y="445280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Carvalho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84670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Tiago Pinho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92938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CFA38E-A738-483F-B379-0D97C98D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868888" y="1810575"/>
            <a:ext cx="4450466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2CE844-44AE-4D14-B65A-507AED3E64D7}"/>
              </a:ext>
            </a:extLst>
          </p:cNvPr>
          <p:cNvGrpSpPr/>
          <p:nvPr/>
        </p:nvGrpSpPr>
        <p:grpSpPr>
          <a:xfrm>
            <a:off x="4472075" y="2625539"/>
            <a:ext cx="215392" cy="251968"/>
            <a:chOff x="6807200" y="1302642"/>
            <a:chExt cx="215392" cy="251968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7D79732-488C-4E43-9E06-AA381F6C4F50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1648F7EF-0E82-4843-9992-4FF7DE45D9E4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8" name="Gráfico 7" descr="Câmara com preenchimento sólido">
            <a:extLst>
              <a:ext uri="{FF2B5EF4-FFF2-40B4-BE49-F238E27FC236}">
                <a16:creationId xmlns:a16="http://schemas.microsoft.com/office/drawing/2014/main" id="{9089535F-55C1-46A0-8686-FF14BB55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934" y="2394332"/>
            <a:ext cx="714382" cy="71438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32A73-9317-426A-8EF5-D431BE5C7EEC}"/>
              </a:ext>
            </a:extLst>
          </p:cNvPr>
          <p:cNvGrpSpPr/>
          <p:nvPr/>
        </p:nvGrpSpPr>
        <p:grpSpPr>
          <a:xfrm>
            <a:off x="3267666" y="2625539"/>
            <a:ext cx="215392" cy="251968"/>
            <a:chOff x="5384799" y="1302642"/>
            <a:chExt cx="215392" cy="251968"/>
          </a:xfrm>
        </p:grpSpPr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266734CD-C112-46AC-8F48-440C6430419C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a Direita 4">
              <a:extLst>
                <a:ext uri="{FF2B5EF4-FFF2-40B4-BE49-F238E27FC236}">
                  <a16:creationId xmlns:a16="http://schemas.microsoft.com/office/drawing/2014/main" id="{8A94858B-AB69-4E22-8E33-FF8DCEF7CD29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DB24B20-D732-4FDC-B185-F9C8347CEDEC}"/>
              </a:ext>
            </a:extLst>
          </p:cNvPr>
          <p:cNvGrpSpPr/>
          <p:nvPr/>
        </p:nvGrpSpPr>
        <p:grpSpPr>
          <a:xfrm>
            <a:off x="4796608" y="2277467"/>
            <a:ext cx="1412834" cy="943793"/>
            <a:chOff x="3936" y="1562176"/>
            <a:chExt cx="1006713" cy="94379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A7A9B66F-C29F-44DC-A65F-C5BC4410106A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0E64D938-C82C-4045-AF68-9D67A08664B8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CE8146-0373-4494-AE2E-DC1D090ACF7C}"/>
              </a:ext>
            </a:extLst>
          </p:cNvPr>
          <p:cNvGrpSpPr/>
          <p:nvPr/>
        </p:nvGrpSpPr>
        <p:grpSpPr>
          <a:xfrm>
            <a:off x="6412104" y="2624531"/>
            <a:ext cx="213423" cy="249664"/>
            <a:chOff x="1111321" y="1909241"/>
            <a:chExt cx="213423" cy="249664"/>
          </a:xfrm>
        </p:grpSpPr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A3BBBF01-C8EE-4752-A191-544E09454BCA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eta: Para a Direita 6">
              <a:extLst>
                <a:ext uri="{FF2B5EF4-FFF2-40B4-BE49-F238E27FC236}">
                  <a16:creationId xmlns:a16="http://schemas.microsoft.com/office/drawing/2014/main" id="{98A21D77-2FD0-44EC-A625-3A03F4E3F160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D69ACE-CC98-4B23-BEEB-24A9B099DBC8}"/>
              </a:ext>
            </a:extLst>
          </p:cNvPr>
          <p:cNvGrpSpPr/>
          <p:nvPr/>
        </p:nvGrpSpPr>
        <p:grpSpPr>
          <a:xfrm>
            <a:off x="6804019" y="2289883"/>
            <a:ext cx="1412834" cy="943793"/>
            <a:chOff x="1413335" y="1562176"/>
            <a:chExt cx="1006713" cy="94379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D07E453-6C4E-45ED-BD29-198E75B9F29D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tângulo: Cantos Arredondados 8">
              <a:extLst>
                <a:ext uri="{FF2B5EF4-FFF2-40B4-BE49-F238E27FC236}">
                  <a16:creationId xmlns:a16="http://schemas.microsoft.com/office/drawing/2014/main" id="{0F0582D8-16CC-4E8B-927C-22EEB84AAAD8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das peças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19B7C-B431-425D-83DA-B6D85E6867A9}"/>
              </a:ext>
            </a:extLst>
          </p:cNvPr>
          <p:cNvGrpSpPr/>
          <p:nvPr/>
        </p:nvGrpSpPr>
        <p:grpSpPr>
          <a:xfrm>
            <a:off x="8415878" y="2624531"/>
            <a:ext cx="213423" cy="249664"/>
            <a:chOff x="2520720" y="1909241"/>
            <a:chExt cx="213423" cy="249664"/>
          </a:xfrm>
        </p:grpSpPr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110CCC32-D16C-4C46-A510-BDF580C8346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Seta: Para a Direita 10">
              <a:extLst>
                <a:ext uri="{FF2B5EF4-FFF2-40B4-BE49-F238E27FC236}">
                  <a16:creationId xmlns:a16="http://schemas.microsoft.com/office/drawing/2014/main" id="{B5D6422A-CC5D-48BD-A101-F8EF198F209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6B285-EBD3-45A4-8210-FFC1079C827A}"/>
              </a:ext>
            </a:extLst>
          </p:cNvPr>
          <p:cNvGrpSpPr/>
          <p:nvPr/>
        </p:nvGrpSpPr>
        <p:grpSpPr>
          <a:xfrm>
            <a:off x="8811430" y="2286329"/>
            <a:ext cx="1412834" cy="943793"/>
            <a:chOff x="2822734" y="1562176"/>
            <a:chExt cx="1006713" cy="94379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8252BD5-7563-47DF-A234-AC02AAFACBFD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tângulo: Cantos Arredondados 12">
              <a:extLst>
                <a:ext uri="{FF2B5EF4-FFF2-40B4-BE49-F238E27FC236}">
                  <a16:creationId xmlns:a16="http://schemas.microsoft.com/office/drawing/2014/main" id="{21570692-E8B8-4D6D-94C2-B99A3FD83A51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56CB0D-5458-4CA2-8FB6-D61798741493}"/>
              </a:ext>
            </a:extLst>
          </p:cNvPr>
          <p:cNvGrpSpPr/>
          <p:nvPr/>
        </p:nvGrpSpPr>
        <p:grpSpPr>
          <a:xfrm>
            <a:off x="8811430" y="3895531"/>
            <a:ext cx="1412834" cy="943793"/>
            <a:chOff x="2834069" y="2981293"/>
            <a:chExt cx="1006713" cy="94379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D056310-E6DA-4F67-A40D-75307430F75B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tângulo: Cantos Arredondados 14">
              <a:extLst>
                <a:ext uri="{FF2B5EF4-FFF2-40B4-BE49-F238E27FC236}">
                  <a16:creationId xmlns:a16="http://schemas.microsoft.com/office/drawing/2014/main" id="{84213A93-C429-44B7-A71A-FB427E164BE0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1ECB31E-2826-4FE3-9EEE-4020818B185B}"/>
              </a:ext>
            </a:extLst>
          </p:cNvPr>
          <p:cNvGrpSpPr/>
          <p:nvPr/>
        </p:nvGrpSpPr>
        <p:grpSpPr>
          <a:xfrm>
            <a:off x="6804019" y="3895530"/>
            <a:ext cx="1412834" cy="943793"/>
            <a:chOff x="1397924" y="2861648"/>
            <a:chExt cx="1006713" cy="94379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D417362-C563-4076-9B26-2D97D0C769A8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: Cantos Arredondados 18">
              <a:extLst>
                <a:ext uri="{FF2B5EF4-FFF2-40B4-BE49-F238E27FC236}">
                  <a16:creationId xmlns:a16="http://schemas.microsoft.com/office/drawing/2014/main" id="{149A1801-3B4E-4422-9542-F02A0F8F4F91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9DD6331-24BA-48E2-803F-1392EDAF449C}"/>
              </a:ext>
            </a:extLst>
          </p:cNvPr>
          <p:cNvGrpSpPr/>
          <p:nvPr/>
        </p:nvGrpSpPr>
        <p:grpSpPr>
          <a:xfrm rot="5400000">
            <a:off x="9411135" y="3408880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AD1F989E-D186-4D57-9AFE-E7A3DB530EF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ta: Para a Direita 10">
              <a:extLst>
                <a:ext uri="{FF2B5EF4-FFF2-40B4-BE49-F238E27FC236}">
                  <a16:creationId xmlns:a16="http://schemas.microsoft.com/office/drawing/2014/main" id="{72F98A35-180B-4E09-BB08-E04C9BE12390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F07C83E-01EB-4ADC-A4BB-DB40C78F02E8}"/>
              </a:ext>
            </a:extLst>
          </p:cNvPr>
          <p:cNvGrpSpPr/>
          <p:nvPr/>
        </p:nvGrpSpPr>
        <p:grpSpPr>
          <a:xfrm flipH="1">
            <a:off x="8415877" y="42425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B804671B-5549-4F40-85A3-3BAFCA243DA8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Seta: Para a Direita 10">
              <a:extLst>
                <a:ext uri="{FF2B5EF4-FFF2-40B4-BE49-F238E27FC236}">
                  <a16:creationId xmlns:a16="http://schemas.microsoft.com/office/drawing/2014/main" id="{0564807E-1C6F-4812-8B49-BBD4ADDE56B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sp>
        <p:nvSpPr>
          <p:cNvPr id="79" name="Freeform 13">
            <a:extLst>
              <a:ext uri="{FF2B5EF4-FFF2-40B4-BE49-F238E27FC236}">
                <a16:creationId xmlns:a16="http://schemas.microsoft.com/office/drawing/2014/main" id="{6D001B6A-5D43-4551-B894-00DE5560411B}"/>
              </a:ext>
            </a:extLst>
          </p:cNvPr>
          <p:cNvSpPr>
            <a:spLocks/>
          </p:cNvSpPr>
          <p:nvPr/>
        </p:nvSpPr>
        <p:spPr bwMode="auto">
          <a:xfrm>
            <a:off x="1752274" y="204217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21B9DA91-31AD-4DB0-9864-BC7450B2F1A2}"/>
              </a:ext>
            </a:extLst>
          </p:cNvPr>
          <p:cNvSpPr>
            <a:spLocks/>
          </p:cNvSpPr>
          <p:nvPr/>
        </p:nvSpPr>
        <p:spPr bwMode="auto">
          <a:xfrm rot="522647">
            <a:off x="2338001" y="238437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2D3A18-0433-4805-BB8A-3366C21B1D3D}"/>
              </a:ext>
            </a:extLst>
          </p:cNvPr>
          <p:cNvSpPr>
            <a:spLocks/>
          </p:cNvSpPr>
          <p:nvPr/>
        </p:nvSpPr>
        <p:spPr bwMode="auto">
          <a:xfrm rot="959879">
            <a:off x="1917044" y="286605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C35C9992-C57D-4FC0-88A0-6F759D4185CD}"/>
              </a:ext>
            </a:extLst>
          </p:cNvPr>
          <p:cNvSpPr>
            <a:spLocks/>
          </p:cNvSpPr>
          <p:nvPr/>
        </p:nvSpPr>
        <p:spPr bwMode="auto">
          <a:xfrm rot="20269119">
            <a:off x="1566906" y="260005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548366" y="2995621"/>
            <a:ext cx="4754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Permite criar uma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Podemos isolar as peças do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211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318308" y="2800214"/>
            <a:ext cx="5497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Mouse </a:t>
            </a:r>
            <a:r>
              <a:rPr lang="pt-PT" sz="2000" b="1" dirty="0" err="1"/>
              <a:t>Callback</a:t>
            </a:r>
            <a:r>
              <a:rPr lang="pt-PT" sz="2000" b="1" dirty="0"/>
              <a:t>: Threshold para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Afinação da máscara com processos morfológicos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Aplicação na imagem com as peças separadas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236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311532" y="2769558"/>
            <a:ext cx="365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Segmentar (</a:t>
            </a:r>
            <a:r>
              <a:rPr lang="pt-PT" sz="2000" b="1" i="1" dirty="0" err="1"/>
              <a:t>findcountours</a:t>
            </a:r>
            <a:r>
              <a:rPr lang="pt-PT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Áreas e centroides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Criação do </a:t>
            </a:r>
            <a:r>
              <a:rPr lang="pt-PT" sz="2000" b="1" dirty="0" err="1"/>
              <a:t>dataset</a:t>
            </a:r>
            <a:r>
              <a:rPr lang="pt-PT" sz="2000" b="1" dirty="0"/>
              <a:t> (guardar imagens)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311532" y="2845425"/>
            <a:ext cx="365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 err="1"/>
              <a:t>Canny-edge</a:t>
            </a:r>
            <a:r>
              <a:rPr lang="pt-PT" sz="2000" b="1" i="1" dirty="0"/>
              <a:t> </a:t>
            </a:r>
            <a:r>
              <a:rPr lang="pt-PT" sz="2000" b="1" i="1" dirty="0" err="1"/>
              <a:t>detection</a:t>
            </a:r>
            <a:endParaRPr lang="pt-PT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 err="1"/>
              <a:t>Corner-Harris</a:t>
            </a:r>
            <a:endParaRPr lang="pt-PT" sz="2000" b="1" i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Detetar pontos de interesse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300" kern="1200" dirty="0"/>
                <a:t>Deteção de Pontos de interesse (SIFT)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6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Corner-Harris</a:t>
            </a: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ORB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300" kern="1200" dirty="0"/>
                <a:t>Deteção de Pontos de interesse (SIFT)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89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14471</TotalTime>
  <Words>351</Words>
  <Application>Microsoft Office PowerPoint</Application>
  <PresentationFormat>Ecrã Panorâmico</PresentationFormat>
  <Paragraphs>106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Pedro Carvalho</cp:lastModifiedBy>
  <cp:revision>1028</cp:revision>
  <dcterms:created xsi:type="dcterms:W3CDTF">2017-12-05T16:25:52Z</dcterms:created>
  <dcterms:modified xsi:type="dcterms:W3CDTF">2022-01-24T22:06:48Z</dcterms:modified>
</cp:coreProperties>
</file>