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0" r:id="rId8"/>
    <p:sldId id="262" r:id="rId9"/>
    <p:sldId id="263" r:id="rId10"/>
    <p:sldId id="264" r:id="rId11"/>
    <p:sldId id="269" r:id="rId12"/>
    <p:sldId id="270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6A8FA-A3C9-4757-A3D0-714BA6F1F6BC}" v="4" dt="2022-12-07T00:52:5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itadin Coelho" userId="281214e4494bdff3" providerId="LiveId" clId="{2806A8FA-A3C9-4757-A3D0-714BA6F1F6BC}"/>
    <pc:docChg chg="undo custSel addSld delSld modSld sldOrd">
      <pc:chgData name="Pedro Citadin Coelho" userId="281214e4494bdff3" providerId="LiveId" clId="{2806A8FA-A3C9-4757-A3D0-714BA6F1F6BC}" dt="2022-12-07T13:19:21.294" v="27" actId="2696"/>
      <pc:docMkLst>
        <pc:docMk/>
      </pc:docMkLst>
      <pc:sldChg chg="addSp modSp">
        <pc:chgData name="Pedro Citadin Coelho" userId="281214e4494bdff3" providerId="LiveId" clId="{2806A8FA-A3C9-4757-A3D0-714BA6F1F6BC}" dt="2022-12-07T00:52:56.005" v="3" actId="14100"/>
        <pc:sldMkLst>
          <pc:docMk/>
          <pc:sldMk cId="200696720" sldId="256"/>
        </pc:sldMkLst>
        <pc:picChg chg="add mod">
          <ac:chgData name="Pedro Citadin Coelho" userId="281214e4494bdff3" providerId="LiveId" clId="{2806A8FA-A3C9-4757-A3D0-714BA6F1F6BC}" dt="2022-12-07T00:52:56.005" v="3" actId="14100"/>
          <ac:picMkLst>
            <pc:docMk/>
            <pc:sldMk cId="200696720" sldId="256"/>
            <ac:picMk id="1026" creationId="{00B7D9CE-AFB1-976B-C2AF-F61C0CC46853}"/>
          </ac:picMkLst>
        </pc:picChg>
      </pc:sldChg>
      <pc:sldChg chg="addSp delSp modSp mod setBg">
        <pc:chgData name="Pedro Citadin Coelho" userId="281214e4494bdff3" providerId="LiveId" clId="{2806A8FA-A3C9-4757-A3D0-714BA6F1F6BC}" dt="2022-12-07T00:53:54.349" v="6" actId="26606"/>
        <pc:sldMkLst>
          <pc:docMk/>
          <pc:sldMk cId="719347504" sldId="258"/>
        </pc:sldMkLst>
        <pc:spChg chg="mo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" creationId="{A8DFA1A7-6CFD-0302-41E1-5673483C77E9}"/>
          </ac:spMkLst>
        </pc:spChg>
        <pc:spChg chg="mo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3" creationId="{EB142611-D7D8-2D94-BB32-DB3CA977DA30}"/>
          </ac:spMkLst>
        </pc:spChg>
        <pc:spChg chg="add del">
          <ac:chgData name="Pedro Citadin Coelho" userId="281214e4494bdff3" providerId="LiveId" clId="{2806A8FA-A3C9-4757-A3D0-714BA6F1F6BC}" dt="2022-12-07T00:53:54.337" v="5" actId="26606"/>
          <ac:spMkLst>
            <pc:docMk/>
            <pc:sldMk cId="719347504" sldId="258"/>
            <ac:spMk id="9" creationId="{3BCB5F6A-9EB0-40B0-9D13-3023E9A20508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3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5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7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19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1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3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3:54.349" v="6" actId="26606"/>
          <ac:spMkLst>
            <pc:docMk/>
            <pc:sldMk cId="719347504" sldId="258"/>
            <ac:spMk id="25" creationId="{9874D11C-36F5-4BBE-A490-019A54E953B0}"/>
          </ac:spMkLst>
        </pc:spChg>
        <pc:picChg chg="add del">
          <ac:chgData name="Pedro Citadin Coelho" userId="281214e4494bdff3" providerId="LiveId" clId="{2806A8FA-A3C9-4757-A3D0-714BA6F1F6BC}" dt="2022-12-07T00:53:54.337" v="5" actId="26606"/>
          <ac:picMkLst>
            <pc:docMk/>
            <pc:sldMk cId="719347504" sldId="258"/>
            <ac:picMk id="5" creationId="{67DD88DE-0E3B-2F60-0802-75C1ED9CC65E}"/>
          </ac:picMkLst>
        </pc:picChg>
        <pc:picChg chg="add">
          <ac:chgData name="Pedro Citadin Coelho" userId="281214e4494bdff3" providerId="LiveId" clId="{2806A8FA-A3C9-4757-A3D0-714BA6F1F6BC}" dt="2022-12-07T00:53:54.349" v="6" actId="26606"/>
          <ac:picMkLst>
            <pc:docMk/>
            <pc:sldMk cId="719347504" sldId="258"/>
            <ac:picMk id="12" creationId="{FE11433F-E521-739B-700B-895740FDF24A}"/>
          </ac:picMkLst>
        </pc:picChg>
        <pc:cxnChg chg="add">
          <ac:chgData name="Pedro Citadin Coelho" userId="281214e4494bdff3" providerId="LiveId" clId="{2806A8FA-A3C9-4757-A3D0-714BA6F1F6BC}" dt="2022-12-07T00:53:54.349" v="6" actId="26606"/>
          <ac:cxnSpMkLst>
            <pc:docMk/>
            <pc:sldMk cId="719347504" sldId="258"/>
            <ac:cxnSpMk id="11" creationId="{2AFD8CBA-54A3-4363-991B-B9C631BBFA74}"/>
          </ac:cxnSpMkLst>
        </pc:cxnChg>
        <pc:cxnChg chg="add">
          <ac:chgData name="Pedro Citadin Coelho" userId="281214e4494bdff3" providerId="LiveId" clId="{2806A8FA-A3C9-4757-A3D0-714BA6F1F6BC}" dt="2022-12-07T00:53:54.349" v="6" actId="26606"/>
          <ac:cxnSpMkLst>
            <pc:docMk/>
            <pc:sldMk cId="719347504" sldId="258"/>
            <ac:cxnSpMk id="14" creationId="{64FA5DFF-7FE6-4855-84E6-DFA78EE978BD}"/>
          </ac:cxnSpMkLst>
        </pc:cxnChg>
      </pc:sldChg>
      <pc:sldChg chg="addSp modSp mod setBg">
        <pc:chgData name="Pedro Citadin Coelho" userId="281214e4494bdff3" providerId="LiveId" clId="{2806A8FA-A3C9-4757-A3D0-714BA6F1F6BC}" dt="2022-12-07T00:54:08.264" v="7" actId="26606"/>
        <pc:sldMkLst>
          <pc:docMk/>
          <pc:sldMk cId="1509508987" sldId="261"/>
        </pc:sldMkLst>
        <pc:spChg chg="mo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" creationId="{D32FAF8B-B136-3E6D-B001-0F26AD473341}"/>
          </ac:spMkLst>
        </pc:spChg>
        <pc:spChg chg="mo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3" creationId="{AA031D0F-C321-F33A-DF49-53312C9B256F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3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5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7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19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1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3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4:08.264" v="7" actId="26606"/>
          <ac:spMkLst>
            <pc:docMk/>
            <pc:sldMk cId="1509508987" sldId="261"/>
            <ac:spMk id="25" creationId="{9874D11C-36F5-4BBE-A490-019A54E953B0}"/>
          </ac:spMkLst>
        </pc:spChg>
        <pc:picChg chg="add">
          <ac:chgData name="Pedro Citadin Coelho" userId="281214e4494bdff3" providerId="LiveId" clId="{2806A8FA-A3C9-4757-A3D0-714BA6F1F6BC}" dt="2022-12-07T00:54:08.264" v="7" actId="26606"/>
          <ac:picMkLst>
            <pc:docMk/>
            <pc:sldMk cId="1509508987" sldId="261"/>
            <ac:picMk id="5" creationId="{D1681A92-2C50-62CD-7B70-8C4ED4F3E150}"/>
          </ac:picMkLst>
        </pc:picChg>
        <pc:cxnChg chg="add">
          <ac:chgData name="Pedro Citadin Coelho" userId="281214e4494bdff3" providerId="LiveId" clId="{2806A8FA-A3C9-4757-A3D0-714BA6F1F6BC}" dt="2022-12-07T00:54:08.264" v="7" actId="26606"/>
          <ac:cxnSpMkLst>
            <pc:docMk/>
            <pc:sldMk cId="1509508987" sldId="261"/>
            <ac:cxnSpMk id="9" creationId="{64FA5DFF-7FE6-4855-84E6-DFA78EE978BD}"/>
          </ac:cxnSpMkLst>
        </pc:cxnChg>
        <pc:cxnChg chg="add">
          <ac:chgData name="Pedro Citadin Coelho" userId="281214e4494bdff3" providerId="LiveId" clId="{2806A8FA-A3C9-4757-A3D0-714BA6F1F6BC}" dt="2022-12-07T00:54:08.264" v="7" actId="26606"/>
          <ac:cxnSpMkLst>
            <pc:docMk/>
            <pc:sldMk cId="1509508987" sldId="261"/>
            <ac:cxnSpMk id="11" creationId="{2AFD8CBA-54A3-4363-991B-B9C631BBFA74}"/>
          </ac:cxnSpMkLst>
        </pc:cxnChg>
      </pc:sldChg>
      <pc:sldChg chg="addSp delSp modSp mod setBg">
        <pc:chgData name="Pedro Citadin Coelho" userId="281214e4494bdff3" providerId="LiveId" clId="{2806A8FA-A3C9-4757-A3D0-714BA6F1F6BC}" dt="2022-12-07T00:54:32.589" v="10" actId="26606"/>
        <pc:sldMkLst>
          <pc:docMk/>
          <pc:sldMk cId="1232738983" sldId="262"/>
        </pc:sldMkLst>
        <pc:spChg chg="mo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2" creationId="{244E9846-5168-8DCA-18E6-0F57E79B4788}"/>
          </ac:spMkLst>
        </pc:spChg>
        <pc:spChg chg="mo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" creationId="{951C603C-F735-67D5-6E31-C99AEB71155E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3" creationId="{3F088236-D655-4F88-B238-E16762358025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5" creationId="{3DAC0C92-199E-475C-9390-119A9B027276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7" creationId="{C4CFB339-0ED8-4FE2-9EF1-6D1375B8499B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19" creationId="{31896C80-2069-4431-9C19-83B913734490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21" creationId="{BF120A21-0841-4823-B0C4-28AEBCEF9B78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23" creationId="{DBB05BAE-BBD3-4289-899F-A6851503C6B0}"/>
          </ac:spMkLst>
        </pc:spChg>
        <pc:spChg chg="add del">
          <ac:chgData name="Pedro Citadin Coelho" userId="281214e4494bdff3" providerId="LiveId" clId="{2806A8FA-A3C9-4757-A3D0-714BA6F1F6BC}" dt="2022-12-07T00:54:32.576" v="9" actId="26606"/>
          <ac:spMkLst>
            <pc:docMk/>
            <pc:sldMk cId="1232738983" sldId="262"/>
            <ac:spMk id="25" creationId="{9874D11C-36F5-4BBE-A490-019A54E953B0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0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1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2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3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4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5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4:32.589" v="10" actId="26606"/>
          <ac:spMkLst>
            <pc:docMk/>
            <pc:sldMk cId="1232738983" sldId="262"/>
            <ac:spMk id="36" creationId="{9874D11C-36F5-4BBE-A490-019A54E953B0}"/>
          </ac:spMkLst>
        </pc:spChg>
        <pc:picChg chg="add del">
          <ac:chgData name="Pedro Citadin Coelho" userId="281214e4494bdff3" providerId="LiveId" clId="{2806A8FA-A3C9-4757-A3D0-714BA6F1F6BC}" dt="2022-12-07T00:54:32.576" v="9" actId="26606"/>
          <ac:picMkLst>
            <pc:docMk/>
            <pc:sldMk cId="1232738983" sldId="262"/>
            <ac:picMk id="5" creationId="{35FEFC1A-0B75-8F2F-5EA1-8509731A5A2F}"/>
          </ac:picMkLst>
        </pc:picChg>
        <pc:picChg chg="add">
          <ac:chgData name="Pedro Citadin Coelho" userId="281214e4494bdff3" providerId="LiveId" clId="{2806A8FA-A3C9-4757-A3D0-714BA6F1F6BC}" dt="2022-12-07T00:54:32.589" v="10" actId="26606"/>
          <ac:picMkLst>
            <pc:docMk/>
            <pc:sldMk cId="1232738983" sldId="262"/>
            <ac:picMk id="27" creationId="{957824B5-91F1-3994-87A2-70205F4D1021}"/>
          </ac:picMkLst>
        </pc:picChg>
        <pc:cxnChg chg="add del">
          <ac:chgData name="Pedro Citadin Coelho" userId="281214e4494bdff3" providerId="LiveId" clId="{2806A8FA-A3C9-4757-A3D0-714BA6F1F6BC}" dt="2022-12-07T00:54:32.576" v="9" actId="26606"/>
          <ac:cxnSpMkLst>
            <pc:docMk/>
            <pc:sldMk cId="1232738983" sldId="262"/>
            <ac:cxnSpMk id="9" creationId="{64FA5DFF-7FE6-4855-84E6-DFA78EE978BD}"/>
          </ac:cxnSpMkLst>
        </pc:cxnChg>
        <pc:cxnChg chg="add del">
          <ac:chgData name="Pedro Citadin Coelho" userId="281214e4494bdff3" providerId="LiveId" clId="{2806A8FA-A3C9-4757-A3D0-714BA6F1F6BC}" dt="2022-12-07T00:54:32.576" v="9" actId="26606"/>
          <ac:cxnSpMkLst>
            <pc:docMk/>
            <pc:sldMk cId="1232738983" sldId="262"/>
            <ac:cxnSpMk id="11" creationId="{2AFD8CBA-54A3-4363-991B-B9C631BBFA74}"/>
          </ac:cxnSpMkLst>
        </pc:cxnChg>
        <pc:cxnChg chg="add">
          <ac:chgData name="Pedro Citadin Coelho" userId="281214e4494bdff3" providerId="LiveId" clId="{2806A8FA-A3C9-4757-A3D0-714BA6F1F6BC}" dt="2022-12-07T00:54:32.589" v="10" actId="26606"/>
          <ac:cxnSpMkLst>
            <pc:docMk/>
            <pc:sldMk cId="1232738983" sldId="262"/>
            <ac:cxnSpMk id="28" creationId="{64FA5DFF-7FE6-4855-84E6-DFA78EE978BD}"/>
          </ac:cxnSpMkLst>
        </pc:cxnChg>
        <pc:cxnChg chg="add">
          <ac:chgData name="Pedro Citadin Coelho" userId="281214e4494bdff3" providerId="LiveId" clId="{2806A8FA-A3C9-4757-A3D0-714BA6F1F6BC}" dt="2022-12-07T00:54:32.589" v="10" actId="26606"/>
          <ac:cxnSpMkLst>
            <pc:docMk/>
            <pc:sldMk cId="1232738983" sldId="262"/>
            <ac:cxnSpMk id="29" creationId="{2AFD8CBA-54A3-4363-991B-B9C631BBFA74}"/>
          </ac:cxnSpMkLst>
        </pc:cxnChg>
      </pc:sldChg>
      <pc:sldChg chg="addSp delSp mod">
        <pc:chgData name="Pedro Citadin Coelho" userId="281214e4494bdff3" providerId="LiveId" clId="{2806A8FA-A3C9-4757-A3D0-714BA6F1F6BC}" dt="2022-12-07T00:55:10.123" v="11" actId="26606"/>
        <pc:sldMkLst>
          <pc:docMk/>
          <pc:sldMk cId="1857318268" sldId="263"/>
        </pc:sldMkLst>
        <pc:spChg chg="del">
          <ac:chgData name="Pedro Citadin Coelho" userId="281214e4494bdff3" providerId="LiveId" clId="{2806A8FA-A3C9-4757-A3D0-714BA6F1F6BC}" dt="2022-12-07T00:55:10.123" v="11" actId="26606"/>
          <ac:spMkLst>
            <pc:docMk/>
            <pc:sldMk cId="1857318268" sldId="263"/>
            <ac:spMk id="3" creationId="{EAB56979-EBF4-2DB5-AACC-E1430EBB60AD}"/>
          </ac:spMkLst>
        </pc:spChg>
        <pc:graphicFrameChg chg="add">
          <ac:chgData name="Pedro Citadin Coelho" userId="281214e4494bdff3" providerId="LiveId" clId="{2806A8FA-A3C9-4757-A3D0-714BA6F1F6BC}" dt="2022-12-07T00:55:10.123" v="11" actId="26606"/>
          <ac:graphicFrameMkLst>
            <pc:docMk/>
            <pc:sldMk cId="1857318268" sldId="263"/>
            <ac:graphicFrameMk id="5" creationId="{7FC80F7B-E18D-EEE1-81E5-B594C813D8FB}"/>
          </ac:graphicFrameMkLst>
        </pc:graphicFrameChg>
      </pc:sldChg>
      <pc:sldChg chg="addSp delSp modSp mod setBg">
        <pc:chgData name="Pedro Citadin Coelho" userId="281214e4494bdff3" providerId="LiveId" clId="{2806A8FA-A3C9-4757-A3D0-714BA6F1F6BC}" dt="2022-12-07T00:55:25.352" v="12" actId="26606"/>
        <pc:sldMkLst>
          <pc:docMk/>
          <pc:sldMk cId="2173997791" sldId="264"/>
        </pc:sldMkLst>
        <pc:spChg chg="mod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2" creationId="{0F66EE42-0EDE-1E65-37C2-354A9D0425F4}"/>
          </ac:spMkLst>
        </pc:spChg>
        <pc:spChg chg="del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3" creationId="{ADC223FA-5FE4-CC36-457F-B8F96822E921}"/>
          </ac:spMkLst>
        </pc:spChg>
        <pc:spChg chg="add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9" creationId="{CB5AA8A5-25CC-4295-892F-367FCDAF2BF6}"/>
          </ac:spMkLst>
        </pc:spChg>
        <pc:spChg chg="add">
          <ac:chgData name="Pedro Citadin Coelho" userId="281214e4494bdff3" providerId="LiveId" clId="{2806A8FA-A3C9-4757-A3D0-714BA6F1F6BC}" dt="2022-12-07T00:55:25.352" v="12" actId="26606"/>
          <ac:spMkLst>
            <pc:docMk/>
            <pc:sldMk cId="2173997791" sldId="264"/>
            <ac:spMk id="22" creationId="{24C6BC13-FB1E-48CC-B421-3D06039728B4}"/>
          </ac:spMkLst>
        </pc:spChg>
        <pc:grpChg chg="add">
          <ac:chgData name="Pedro Citadin Coelho" userId="281214e4494bdff3" providerId="LiveId" clId="{2806A8FA-A3C9-4757-A3D0-714BA6F1F6BC}" dt="2022-12-07T00:55:25.352" v="12" actId="26606"/>
          <ac:grpSpMkLst>
            <pc:docMk/>
            <pc:sldMk cId="2173997791" sldId="264"/>
            <ac:grpSpMk id="11" creationId="{09DD65AA-8280-4962-92F3-DF1CB53349DB}"/>
          </ac:grpSpMkLst>
        </pc:grpChg>
        <pc:graphicFrameChg chg="add">
          <ac:chgData name="Pedro Citadin Coelho" userId="281214e4494bdff3" providerId="LiveId" clId="{2806A8FA-A3C9-4757-A3D0-714BA6F1F6BC}" dt="2022-12-07T00:55:25.352" v="12" actId="26606"/>
          <ac:graphicFrameMkLst>
            <pc:docMk/>
            <pc:sldMk cId="2173997791" sldId="264"/>
            <ac:graphicFrameMk id="5" creationId="{3583FCA0-3BB3-E5BF-0AE4-062D762AE113}"/>
          </ac:graphicFrameMkLst>
        </pc:graphicFrameChg>
      </pc:sldChg>
      <pc:sldChg chg="addSp delSp modSp mod setBg">
        <pc:chgData name="Pedro Citadin Coelho" userId="281214e4494bdff3" providerId="LiveId" clId="{2806A8FA-A3C9-4757-A3D0-714BA6F1F6BC}" dt="2022-12-07T00:55:40.710" v="18" actId="26606"/>
        <pc:sldMkLst>
          <pc:docMk/>
          <pc:sldMk cId="1791499422" sldId="265"/>
        </pc:sldMkLst>
        <pc:spChg chg="mo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2" creationId="{28F458FF-94CA-EE5E-50DD-EAC6C79871DD}"/>
          </ac:spMkLst>
        </pc:spChg>
        <pc:spChg chg="mo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3" creationId="{81F895F9-CFAF-DF26-D6D7-7D3A4E9F41AF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3" creationId="{3F088236-D655-4F88-B238-E16762358025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5" creationId="{3DAC0C92-199E-475C-9390-119A9B027276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7" creationId="{C4CFB339-0ED8-4FE2-9EF1-6D1375B8499B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19" creationId="{31896C80-2069-4431-9C19-83B913734490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21" creationId="{BF120A21-0841-4823-B0C4-28AEBCEF9B78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23" creationId="{DBB05BAE-BBD3-4289-899F-A6851503C6B0}"/>
          </ac:spMkLst>
        </pc:spChg>
        <pc:spChg chg="add del">
          <ac:chgData name="Pedro Citadin Coelho" userId="281214e4494bdff3" providerId="LiveId" clId="{2806A8FA-A3C9-4757-A3D0-714BA6F1F6BC}" dt="2022-12-07T00:55:40.141" v="15" actId="26606"/>
          <ac:spMkLst>
            <pc:docMk/>
            <pc:sldMk cId="1791499422" sldId="265"/>
            <ac:spMk id="25" creationId="{9874D11C-36F5-4BBE-A490-019A54E953B0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0" creationId="{3F088236-D655-4F88-B238-E16762358025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1" creationId="{3DAC0C92-199E-475C-9390-119A9B027276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2" creationId="{C4CFB339-0ED8-4FE2-9EF1-6D1375B8499B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3" creationId="{31896C80-2069-4431-9C19-83B913734490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4" creationId="{BF120A21-0841-4823-B0C4-28AEBCEF9B78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5" creationId="{DBB05BAE-BBD3-4289-899F-A6851503C6B0}"/>
          </ac:spMkLst>
        </pc:spChg>
        <pc:spChg chg="add del">
          <ac:chgData name="Pedro Citadin Coelho" userId="281214e4494bdff3" providerId="LiveId" clId="{2806A8FA-A3C9-4757-A3D0-714BA6F1F6BC}" dt="2022-12-07T00:55:40.699" v="17" actId="26606"/>
          <ac:spMkLst>
            <pc:docMk/>
            <pc:sldMk cId="1791499422" sldId="265"/>
            <ac:spMk id="36" creationId="{9874D11C-36F5-4BBE-A490-019A54E953B0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1" creationId="{3F088236-D655-4F88-B238-E16762358025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2" creationId="{3DAC0C92-199E-475C-9390-119A9B027276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3" creationId="{C4CFB339-0ED8-4FE2-9EF1-6D1375B8499B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4" creationId="{31896C80-2069-4431-9C19-83B913734490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5" creationId="{BF120A21-0841-4823-B0C4-28AEBCEF9B78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6" creationId="{DBB05BAE-BBD3-4289-899F-A6851503C6B0}"/>
          </ac:spMkLst>
        </pc:spChg>
        <pc:spChg chg="add">
          <ac:chgData name="Pedro Citadin Coelho" userId="281214e4494bdff3" providerId="LiveId" clId="{2806A8FA-A3C9-4757-A3D0-714BA6F1F6BC}" dt="2022-12-07T00:55:40.710" v="18" actId="26606"/>
          <ac:spMkLst>
            <pc:docMk/>
            <pc:sldMk cId="1791499422" sldId="265"/>
            <ac:spMk id="47" creationId="{9874D11C-36F5-4BBE-A490-019A54E953B0}"/>
          </ac:spMkLst>
        </pc:spChg>
        <pc:picChg chg="add del">
          <ac:chgData name="Pedro Citadin Coelho" userId="281214e4494bdff3" providerId="LiveId" clId="{2806A8FA-A3C9-4757-A3D0-714BA6F1F6BC}" dt="2022-12-07T00:55:40.141" v="15" actId="26606"/>
          <ac:picMkLst>
            <pc:docMk/>
            <pc:sldMk cId="1791499422" sldId="265"/>
            <ac:picMk id="5" creationId="{BDB225F1-17B5-B7F4-10CB-5F80C4462BE9}"/>
          </ac:picMkLst>
        </pc:picChg>
        <pc:picChg chg="add del">
          <ac:chgData name="Pedro Citadin Coelho" userId="281214e4494bdff3" providerId="LiveId" clId="{2806A8FA-A3C9-4757-A3D0-714BA6F1F6BC}" dt="2022-12-07T00:55:40.699" v="17" actId="26606"/>
          <ac:picMkLst>
            <pc:docMk/>
            <pc:sldMk cId="1791499422" sldId="265"/>
            <ac:picMk id="27" creationId="{D5744F33-0CEA-DC7F-2013-4FD272465B67}"/>
          </ac:picMkLst>
        </pc:picChg>
        <pc:picChg chg="add">
          <ac:chgData name="Pedro Citadin Coelho" userId="281214e4494bdff3" providerId="LiveId" clId="{2806A8FA-A3C9-4757-A3D0-714BA6F1F6BC}" dt="2022-12-07T00:55:40.710" v="18" actId="26606"/>
          <ac:picMkLst>
            <pc:docMk/>
            <pc:sldMk cId="1791499422" sldId="265"/>
            <ac:picMk id="38" creationId="{ADF910B6-270B-01EB-C922-DA3561C1C9DF}"/>
          </ac:picMkLst>
        </pc:picChg>
        <pc:cxnChg chg="add del">
          <ac:chgData name="Pedro Citadin Coelho" userId="281214e4494bdff3" providerId="LiveId" clId="{2806A8FA-A3C9-4757-A3D0-714BA6F1F6BC}" dt="2022-12-07T00:55:40.141" v="15" actId="26606"/>
          <ac:cxnSpMkLst>
            <pc:docMk/>
            <pc:sldMk cId="1791499422" sldId="265"/>
            <ac:cxnSpMk id="9" creationId="{64FA5DFF-7FE6-4855-84E6-DFA78EE978BD}"/>
          </ac:cxnSpMkLst>
        </pc:cxnChg>
        <pc:cxnChg chg="add del">
          <ac:chgData name="Pedro Citadin Coelho" userId="281214e4494bdff3" providerId="LiveId" clId="{2806A8FA-A3C9-4757-A3D0-714BA6F1F6BC}" dt="2022-12-07T00:55:40.141" v="15" actId="26606"/>
          <ac:cxnSpMkLst>
            <pc:docMk/>
            <pc:sldMk cId="1791499422" sldId="265"/>
            <ac:cxnSpMk id="11" creationId="{2AFD8CBA-54A3-4363-991B-B9C631BBFA74}"/>
          </ac:cxnSpMkLst>
        </pc:cxnChg>
        <pc:cxnChg chg="add del">
          <ac:chgData name="Pedro Citadin Coelho" userId="281214e4494bdff3" providerId="LiveId" clId="{2806A8FA-A3C9-4757-A3D0-714BA6F1F6BC}" dt="2022-12-07T00:55:40.699" v="17" actId="26606"/>
          <ac:cxnSpMkLst>
            <pc:docMk/>
            <pc:sldMk cId="1791499422" sldId="265"/>
            <ac:cxnSpMk id="28" creationId="{64FA5DFF-7FE6-4855-84E6-DFA78EE978BD}"/>
          </ac:cxnSpMkLst>
        </pc:cxnChg>
        <pc:cxnChg chg="add del">
          <ac:chgData name="Pedro Citadin Coelho" userId="281214e4494bdff3" providerId="LiveId" clId="{2806A8FA-A3C9-4757-A3D0-714BA6F1F6BC}" dt="2022-12-07T00:55:40.699" v="17" actId="26606"/>
          <ac:cxnSpMkLst>
            <pc:docMk/>
            <pc:sldMk cId="1791499422" sldId="265"/>
            <ac:cxnSpMk id="29" creationId="{2AFD8CBA-54A3-4363-991B-B9C631BBFA74}"/>
          </ac:cxnSpMkLst>
        </pc:cxnChg>
        <pc:cxnChg chg="add">
          <ac:chgData name="Pedro Citadin Coelho" userId="281214e4494bdff3" providerId="LiveId" clId="{2806A8FA-A3C9-4757-A3D0-714BA6F1F6BC}" dt="2022-12-07T00:55:40.710" v="18" actId="26606"/>
          <ac:cxnSpMkLst>
            <pc:docMk/>
            <pc:sldMk cId="1791499422" sldId="265"/>
            <ac:cxnSpMk id="39" creationId="{64FA5DFF-7FE6-4855-84E6-DFA78EE978BD}"/>
          </ac:cxnSpMkLst>
        </pc:cxnChg>
        <pc:cxnChg chg="add">
          <ac:chgData name="Pedro Citadin Coelho" userId="281214e4494bdff3" providerId="LiveId" clId="{2806A8FA-A3C9-4757-A3D0-714BA6F1F6BC}" dt="2022-12-07T00:55:40.710" v="18" actId="26606"/>
          <ac:cxnSpMkLst>
            <pc:docMk/>
            <pc:sldMk cId="1791499422" sldId="265"/>
            <ac:cxnSpMk id="40" creationId="{2AFD8CBA-54A3-4363-991B-B9C631BBFA74}"/>
          </ac:cxnSpMkLst>
        </pc:cxnChg>
      </pc:sldChg>
      <pc:sldChg chg="del">
        <pc:chgData name="Pedro Citadin Coelho" userId="281214e4494bdff3" providerId="LiveId" clId="{2806A8FA-A3C9-4757-A3D0-714BA6F1F6BC}" dt="2022-12-07T00:55:52.281" v="19" actId="2696"/>
        <pc:sldMkLst>
          <pc:docMk/>
          <pc:sldMk cId="2297464304" sldId="266"/>
        </pc:sldMkLst>
      </pc:sldChg>
      <pc:sldChg chg="del">
        <pc:chgData name="Pedro Citadin Coelho" userId="281214e4494bdff3" providerId="LiveId" clId="{2806A8FA-A3C9-4757-A3D0-714BA6F1F6BC}" dt="2022-12-07T13:19:21.294" v="27" actId="2696"/>
        <pc:sldMkLst>
          <pc:docMk/>
          <pc:sldMk cId="1953539162" sldId="268"/>
        </pc:sldMkLst>
      </pc:sldChg>
      <pc:sldChg chg="addSp delSp modSp mod setBg">
        <pc:chgData name="Pedro Citadin Coelho" userId="281214e4494bdff3" providerId="LiveId" clId="{2806A8FA-A3C9-4757-A3D0-714BA6F1F6BC}" dt="2022-12-07T00:55:29.058" v="13" actId="26606"/>
        <pc:sldMkLst>
          <pc:docMk/>
          <pc:sldMk cId="3687528201" sldId="270"/>
        </pc:sldMkLst>
        <pc:spChg chg="mod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2" creationId="{0F66EE42-0EDE-1E65-37C2-354A9D0425F4}"/>
          </ac:spMkLst>
        </pc:spChg>
        <pc:spChg chg="del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3" creationId="{ADC223FA-5FE4-CC36-457F-B8F96822E921}"/>
          </ac:spMkLst>
        </pc:spChg>
        <pc:spChg chg="add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9" creationId="{CB5AA8A5-25CC-4295-892F-367FCDAF2BF6}"/>
          </ac:spMkLst>
        </pc:spChg>
        <pc:spChg chg="add">
          <ac:chgData name="Pedro Citadin Coelho" userId="281214e4494bdff3" providerId="LiveId" clId="{2806A8FA-A3C9-4757-A3D0-714BA6F1F6BC}" dt="2022-12-07T00:55:29.058" v="13" actId="26606"/>
          <ac:spMkLst>
            <pc:docMk/>
            <pc:sldMk cId="3687528201" sldId="270"/>
            <ac:spMk id="22" creationId="{24C6BC13-FB1E-48CC-B421-3D06039728B4}"/>
          </ac:spMkLst>
        </pc:spChg>
        <pc:grpChg chg="add">
          <ac:chgData name="Pedro Citadin Coelho" userId="281214e4494bdff3" providerId="LiveId" clId="{2806A8FA-A3C9-4757-A3D0-714BA6F1F6BC}" dt="2022-12-07T00:55:29.058" v="13" actId="26606"/>
          <ac:grpSpMkLst>
            <pc:docMk/>
            <pc:sldMk cId="3687528201" sldId="270"/>
            <ac:grpSpMk id="11" creationId="{09DD65AA-8280-4962-92F3-DF1CB53349DB}"/>
          </ac:grpSpMkLst>
        </pc:grpChg>
        <pc:graphicFrameChg chg="add">
          <ac:chgData name="Pedro Citadin Coelho" userId="281214e4494bdff3" providerId="LiveId" clId="{2806A8FA-A3C9-4757-A3D0-714BA6F1F6BC}" dt="2022-12-07T00:55:29.058" v="13" actId="26606"/>
          <ac:graphicFrameMkLst>
            <pc:docMk/>
            <pc:sldMk cId="3687528201" sldId="270"/>
            <ac:graphicFrameMk id="5" creationId="{4D501E76-0862-73EC-5F94-822EBC30E21B}"/>
          </ac:graphicFrameMkLst>
        </pc:graphicFrameChg>
      </pc:sldChg>
      <pc:sldChg chg="del">
        <pc:chgData name="Pedro Citadin Coelho" userId="281214e4494bdff3" providerId="LiveId" clId="{2806A8FA-A3C9-4757-A3D0-714BA6F1F6BC}" dt="2022-12-07T13:18:38.538" v="25" actId="2696"/>
        <pc:sldMkLst>
          <pc:docMk/>
          <pc:sldMk cId="3216280625" sldId="271"/>
        </pc:sldMkLst>
      </pc:sldChg>
      <pc:sldChg chg="delSp del mod">
        <pc:chgData name="Pedro Citadin Coelho" userId="281214e4494bdff3" providerId="LiveId" clId="{2806A8FA-A3C9-4757-A3D0-714BA6F1F6BC}" dt="2022-12-07T13:18:40.980" v="26" actId="2696"/>
        <pc:sldMkLst>
          <pc:docMk/>
          <pc:sldMk cId="1562647212" sldId="273"/>
        </pc:sldMkLst>
        <pc:spChg chg="del">
          <ac:chgData name="Pedro Citadin Coelho" userId="281214e4494bdff3" providerId="LiveId" clId="{2806A8FA-A3C9-4757-A3D0-714BA6F1F6BC}" dt="2022-12-07T13:18:20.672" v="24" actId="478"/>
          <ac:spMkLst>
            <pc:docMk/>
            <pc:sldMk cId="1562647212" sldId="273"/>
            <ac:spMk id="4" creationId="{A8C9516E-CC37-389C-9EF3-2DB4FF391B81}"/>
          </ac:spMkLst>
        </pc:spChg>
      </pc:sldChg>
      <pc:sldChg chg="del">
        <pc:chgData name="Pedro Citadin Coelho" userId="281214e4494bdff3" providerId="LiveId" clId="{2806A8FA-A3C9-4757-A3D0-714BA6F1F6BC}" dt="2022-12-07T00:55:54.353" v="20" actId="2696"/>
        <pc:sldMkLst>
          <pc:docMk/>
          <pc:sldMk cId="1123447880" sldId="274"/>
        </pc:sldMkLst>
      </pc:sldChg>
      <pc:sldChg chg="add ord">
        <pc:chgData name="Pedro Citadin Coelho" userId="281214e4494bdff3" providerId="LiveId" clId="{2806A8FA-A3C9-4757-A3D0-714BA6F1F6BC}" dt="2022-12-07T00:56:02.297" v="23"/>
        <pc:sldMkLst>
          <pc:docMk/>
          <pc:sldMk cId="2882131769" sldId="27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49CFC-DB27-40C3-9714-8A57BE1977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45B5A3-7614-449E-B13A-D12FEAEC7CE9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F21134FB-B8DD-41F3-8462-1BED62B4E693}" type="parTrans" cxnId="{42F68626-E0D2-4083-830F-4CD6347FF197}">
      <dgm:prSet/>
      <dgm:spPr/>
      <dgm:t>
        <a:bodyPr/>
        <a:lstStyle/>
        <a:p>
          <a:endParaRPr lang="en-US"/>
        </a:p>
      </dgm:t>
    </dgm:pt>
    <dgm:pt modelId="{839E2E89-110E-422A-9E61-C8CBF783FD56}" type="sibTrans" cxnId="{42F68626-E0D2-4083-830F-4CD6347FF197}">
      <dgm:prSet/>
      <dgm:spPr/>
      <dgm:t>
        <a:bodyPr/>
        <a:lstStyle/>
        <a:p>
          <a:endParaRPr lang="en-US"/>
        </a:p>
      </dgm:t>
    </dgm:pt>
    <dgm:pt modelId="{70276E13-4300-4959-991E-37A6407653E5}">
      <dgm:prSet/>
      <dgm:spPr/>
      <dgm:t>
        <a:bodyPr/>
        <a:lstStyle/>
        <a:p>
          <a:r>
            <a:rPr lang="pt-BR"/>
            <a:t>Funções</a:t>
          </a:r>
          <a:endParaRPr lang="en-US"/>
        </a:p>
      </dgm:t>
    </dgm:pt>
    <dgm:pt modelId="{CC06EE91-43C4-4789-9E20-EB895C99500C}" type="parTrans" cxnId="{FC45EBBA-1D86-4DB6-966C-0136E4823F96}">
      <dgm:prSet/>
      <dgm:spPr/>
      <dgm:t>
        <a:bodyPr/>
        <a:lstStyle/>
        <a:p>
          <a:endParaRPr lang="en-US"/>
        </a:p>
      </dgm:t>
    </dgm:pt>
    <dgm:pt modelId="{A20FE1A0-A67D-4B2C-8B01-017637D1C770}" type="sibTrans" cxnId="{FC45EBBA-1D86-4DB6-966C-0136E4823F96}">
      <dgm:prSet/>
      <dgm:spPr/>
      <dgm:t>
        <a:bodyPr/>
        <a:lstStyle/>
        <a:p>
          <a:endParaRPr lang="en-US"/>
        </a:p>
      </dgm:t>
    </dgm:pt>
    <dgm:pt modelId="{ACCA18A7-4575-43D4-8650-170862F19777}">
      <dgm:prSet/>
      <dgm:spPr/>
      <dgm:t>
        <a:bodyPr/>
        <a:lstStyle/>
        <a:p>
          <a:r>
            <a:rPr lang="pt-BR"/>
            <a:t>Integração por meio de API</a:t>
          </a:r>
          <a:endParaRPr lang="en-US"/>
        </a:p>
      </dgm:t>
    </dgm:pt>
    <dgm:pt modelId="{EFD2973D-27A0-4B70-B8AD-33A5D4D29EDE}" type="parTrans" cxnId="{576749DA-037D-4FE4-AE00-3EBF4520FB00}">
      <dgm:prSet/>
      <dgm:spPr/>
      <dgm:t>
        <a:bodyPr/>
        <a:lstStyle/>
        <a:p>
          <a:endParaRPr lang="en-US"/>
        </a:p>
      </dgm:t>
    </dgm:pt>
    <dgm:pt modelId="{F835F9C3-0DB1-4E55-975D-5C1610AAEFA8}" type="sibTrans" cxnId="{576749DA-037D-4FE4-AE00-3EBF4520FB00}">
      <dgm:prSet/>
      <dgm:spPr/>
      <dgm:t>
        <a:bodyPr/>
        <a:lstStyle/>
        <a:p>
          <a:endParaRPr lang="en-US"/>
        </a:p>
      </dgm:t>
    </dgm:pt>
    <dgm:pt modelId="{352D2D4D-D1F4-4882-A67A-E841CA95B64E}" type="pres">
      <dgm:prSet presAssocID="{60649CFC-DB27-40C3-9714-8A57BE1977C5}" presName="linear" presStyleCnt="0">
        <dgm:presLayoutVars>
          <dgm:dir/>
          <dgm:animLvl val="lvl"/>
          <dgm:resizeHandles val="exact"/>
        </dgm:presLayoutVars>
      </dgm:prSet>
      <dgm:spPr/>
    </dgm:pt>
    <dgm:pt modelId="{853A23AC-5190-459B-885F-F0188DA78558}" type="pres">
      <dgm:prSet presAssocID="{F145B5A3-7614-449E-B13A-D12FEAEC7CE9}" presName="parentLin" presStyleCnt="0"/>
      <dgm:spPr/>
    </dgm:pt>
    <dgm:pt modelId="{019DFB96-8A01-41DC-8357-5EC889418318}" type="pres">
      <dgm:prSet presAssocID="{F145B5A3-7614-449E-B13A-D12FEAEC7CE9}" presName="parentLeftMargin" presStyleLbl="node1" presStyleIdx="0" presStyleCnt="3"/>
      <dgm:spPr/>
    </dgm:pt>
    <dgm:pt modelId="{1D8F2EBB-6A70-4B55-9F77-C903C5295456}" type="pres">
      <dgm:prSet presAssocID="{F145B5A3-7614-449E-B13A-D12FEAEC7C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48DF91-95DB-41EA-B97D-0B9E60B924F1}" type="pres">
      <dgm:prSet presAssocID="{F145B5A3-7614-449E-B13A-D12FEAEC7CE9}" presName="negativeSpace" presStyleCnt="0"/>
      <dgm:spPr/>
    </dgm:pt>
    <dgm:pt modelId="{3C2A2E11-5699-44CE-96C2-B8933D9ECA58}" type="pres">
      <dgm:prSet presAssocID="{F145B5A3-7614-449E-B13A-D12FEAEC7CE9}" presName="childText" presStyleLbl="conFgAcc1" presStyleIdx="0" presStyleCnt="3">
        <dgm:presLayoutVars>
          <dgm:bulletEnabled val="1"/>
        </dgm:presLayoutVars>
      </dgm:prSet>
      <dgm:spPr/>
    </dgm:pt>
    <dgm:pt modelId="{605723C5-8216-4C89-B000-B3FAA727913F}" type="pres">
      <dgm:prSet presAssocID="{839E2E89-110E-422A-9E61-C8CBF783FD56}" presName="spaceBetweenRectangles" presStyleCnt="0"/>
      <dgm:spPr/>
    </dgm:pt>
    <dgm:pt modelId="{5BB724CC-8DC2-4B4F-83DF-66C51C7A951B}" type="pres">
      <dgm:prSet presAssocID="{70276E13-4300-4959-991E-37A6407653E5}" presName="parentLin" presStyleCnt="0"/>
      <dgm:spPr/>
    </dgm:pt>
    <dgm:pt modelId="{735A80AD-34A4-4491-9B57-7E83F0F4B4C9}" type="pres">
      <dgm:prSet presAssocID="{70276E13-4300-4959-991E-37A6407653E5}" presName="parentLeftMargin" presStyleLbl="node1" presStyleIdx="0" presStyleCnt="3"/>
      <dgm:spPr/>
    </dgm:pt>
    <dgm:pt modelId="{686DC042-015B-4F41-A6A7-10BF7A4C090A}" type="pres">
      <dgm:prSet presAssocID="{70276E13-4300-4959-991E-37A6407653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84AF3B-F7D9-4FF0-AD83-5725923FA438}" type="pres">
      <dgm:prSet presAssocID="{70276E13-4300-4959-991E-37A6407653E5}" presName="negativeSpace" presStyleCnt="0"/>
      <dgm:spPr/>
    </dgm:pt>
    <dgm:pt modelId="{C130D731-B09B-40ED-9FA0-103AEB887168}" type="pres">
      <dgm:prSet presAssocID="{70276E13-4300-4959-991E-37A6407653E5}" presName="childText" presStyleLbl="conFgAcc1" presStyleIdx="1" presStyleCnt="3">
        <dgm:presLayoutVars>
          <dgm:bulletEnabled val="1"/>
        </dgm:presLayoutVars>
      </dgm:prSet>
      <dgm:spPr/>
    </dgm:pt>
    <dgm:pt modelId="{46D5CC52-45E3-4A80-A645-71552F73A1AE}" type="pres">
      <dgm:prSet presAssocID="{A20FE1A0-A67D-4B2C-8B01-017637D1C770}" presName="spaceBetweenRectangles" presStyleCnt="0"/>
      <dgm:spPr/>
    </dgm:pt>
    <dgm:pt modelId="{C37F3058-E8E1-420A-BD32-BC90A7A0A1AA}" type="pres">
      <dgm:prSet presAssocID="{ACCA18A7-4575-43D4-8650-170862F19777}" presName="parentLin" presStyleCnt="0"/>
      <dgm:spPr/>
    </dgm:pt>
    <dgm:pt modelId="{D19D7110-10BE-4698-8E3C-8186D6E6ACDA}" type="pres">
      <dgm:prSet presAssocID="{ACCA18A7-4575-43D4-8650-170862F19777}" presName="parentLeftMargin" presStyleLbl="node1" presStyleIdx="1" presStyleCnt="3"/>
      <dgm:spPr/>
    </dgm:pt>
    <dgm:pt modelId="{2863CAB5-E66B-4262-8665-9FCC07A30BA5}" type="pres">
      <dgm:prSet presAssocID="{ACCA18A7-4575-43D4-8650-170862F197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4DCE03-6E59-413C-BBF5-15BE1BE84F4D}" type="pres">
      <dgm:prSet presAssocID="{ACCA18A7-4575-43D4-8650-170862F19777}" presName="negativeSpace" presStyleCnt="0"/>
      <dgm:spPr/>
    </dgm:pt>
    <dgm:pt modelId="{9B37BC3D-2BA6-4129-A666-D1BDC16E14E8}" type="pres">
      <dgm:prSet presAssocID="{ACCA18A7-4575-43D4-8650-170862F197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DD1615-449D-406D-9466-B5337F539FD9}" type="presOf" srcId="{60649CFC-DB27-40C3-9714-8A57BE1977C5}" destId="{352D2D4D-D1F4-4882-A67A-E841CA95B64E}" srcOrd="0" destOrd="0" presId="urn:microsoft.com/office/officeart/2005/8/layout/list1"/>
    <dgm:cxn modelId="{42F68626-E0D2-4083-830F-4CD6347FF197}" srcId="{60649CFC-DB27-40C3-9714-8A57BE1977C5}" destId="{F145B5A3-7614-449E-B13A-D12FEAEC7CE9}" srcOrd="0" destOrd="0" parTransId="{F21134FB-B8DD-41F3-8462-1BED62B4E693}" sibTransId="{839E2E89-110E-422A-9E61-C8CBF783FD56}"/>
    <dgm:cxn modelId="{E5EDE12F-E9ED-421E-8A49-6B2C739EBBAC}" type="presOf" srcId="{ACCA18A7-4575-43D4-8650-170862F19777}" destId="{D19D7110-10BE-4698-8E3C-8186D6E6ACDA}" srcOrd="0" destOrd="0" presId="urn:microsoft.com/office/officeart/2005/8/layout/list1"/>
    <dgm:cxn modelId="{3E164587-5053-4103-BEDD-8C5B7A8E8499}" type="presOf" srcId="{F145B5A3-7614-449E-B13A-D12FEAEC7CE9}" destId="{019DFB96-8A01-41DC-8357-5EC889418318}" srcOrd="0" destOrd="0" presId="urn:microsoft.com/office/officeart/2005/8/layout/list1"/>
    <dgm:cxn modelId="{ABFC2F8C-F8EF-4AB1-898D-94CCE7D9D0C5}" type="presOf" srcId="{F145B5A3-7614-449E-B13A-D12FEAEC7CE9}" destId="{1D8F2EBB-6A70-4B55-9F77-C903C5295456}" srcOrd="1" destOrd="0" presId="urn:microsoft.com/office/officeart/2005/8/layout/list1"/>
    <dgm:cxn modelId="{FC45EBBA-1D86-4DB6-966C-0136E4823F96}" srcId="{60649CFC-DB27-40C3-9714-8A57BE1977C5}" destId="{70276E13-4300-4959-991E-37A6407653E5}" srcOrd="1" destOrd="0" parTransId="{CC06EE91-43C4-4789-9E20-EB895C99500C}" sibTransId="{A20FE1A0-A67D-4B2C-8B01-017637D1C770}"/>
    <dgm:cxn modelId="{576749DA-037D-4FE4-AE00-3EBF4520FB00}" srcId="{60649CFC-DB27-40C3-9714-8A57BE1977C5}" destId="{ACCA18A7-4575-43D4-8650-170862F19777}" srcOrd="2" destOrd="0" parTransId="{EFD2973D-27A0-4B70-B8AD-33A5D4D29EDE}" sibTransId="{F835F9C3-0DB1-4E55-975D-5C1610AAEFA8}"/>
    <dgm:cxn modelId="{AEB123DF-2A6A-49C8-82E6-D66DB93D3358}" type="presOf" srcId="{70276E13-4300-4959-991E-37A6407653E5}" destId="{686DC042-015B-4F41-A6A7-10BF7A4C090A}" srcOrd="1" destOrd="0" presId="urn:microsoft.com/office/officeart/2005/8/layout/list1"/>
    <dgm:cxn modelId="{B6D533E0-762E-44E8-B4D2-5BADF0FC0877}" type="presOf" srcId="{ACCA18A7-4575-43D4-8650-170862F19777}" destId="{2863CAB5-E66B-4262-8665-9FCC07A30BA5}" srcOrd="1" destOrd="0" presId="urn:microsoft.com/office/officeart/2005/8/layout/list1"/>
    <dgm:cxn modelId="{5CF51EE3-54C1-4CB3-ABBA-11FD4B8D7475}" type="presOf" srcId="{70276E13-4300-4959-991E-37A6407653E5}" destId="{735A80AD-34A4-4491-9B57-7E83F0F4B4C9}" srcOrd="0" destOrd="0" presId="urn:microsoft.com/office/officeart/2005/8/layout/list1"/>
    <dgm:cxn modelId="{E42B0874-E88D-4D81-83AD-A160FE0209FD}" type="presParOf" srcId="{352D2D4D-D1F4-4882-A67A-E841CA95B64E}" destId="{853A23AC-5190-459B-885F-F0188DA78558}" srcOrd="0" destOrd="0" presId="urn:microsoft.com/office/officeart/2005/8/layout/list1"/>
    <dgm:cxn modelId="{9D3A6E9C-5586-4115-B92D-C8588376AF4C}" type="presParOf" srcId="{853A23AC-5190-459B-885F-F0188DA78558}" destId="{019DFB96-8A01-41DC-8357-5EC889418318}" srcOrd="0" destOrd="0" presId="urn:microsoft.com/office/officeart/2005/8/layout/list1"/>
    <dgm:cxn modelId="{68BF7AF4-E59F-4953-B45E-347C21C728E6}" type="presParOf" srcId="{853A23AC-5190-459B-885F-F0188DA78558}" destId="{1D8F2EBB-6A70-4B55-9F77-C903C5295456}" srcOrd="1" destOrd="0" presId="urn:microsoft.com/office/officeart/2005/8/layout/list1"/>
    <dgm:cxn modelId="{1C38BE89-9075-46D6-9E44-7355DB1FB94A}" type="presParOf" srcId="{352D2D4D-D1F4-4882-A67A-E841CA95B64E}" destId="{8748DF91-95DB-41EA-B97D-0B9E60B924F1}" srcOrd="1" destOrd="0" presId="urn:microsoft.com/office/officeart/2005/8/layout/list1"/>
    <dgm:cxn modelId="{0558633E-B079-4F46-8F95-13A88DC876C6}" type="presParOf" srcId="{352D2D4D-D1F4-4882-A67A-E841CA95B64E}" destId="{3C2A2E11-5699-44CE-96C2-B8933D9ECA58}" srcOrd="2" destOrd="0" presId="urn:microsoft.com/office/officeart/2005/8/layout/list1"/>
    <dgm:cxn modelId="{E6B0C075-59FB-4B96-9452-96035F91402F}" type="presParOf" srcId="{352D2D4D-D1F4-4882-A67A-E841CA95B64E}" destId="{605723C5-8216-4C89-B000-B3FAA727913F}" srcOrd="3" destOrd="0" presId="urn:microsoft.com/office/officeart/2005/8/layout/list1"/>
    <dgm:cxn modelId="{CE55B3AF-6883-42C5-A48F-7031E193B89A}" type="presParOf" srcId="{352D2D4D-D1F4-4882-A67A-E841CA95B64E}" destId="{5BB724CC-8DC2-4B4F-83DF-66C51C7A951B}" srcOrd="4" destOrd="0" presId="urn:microsoft.com/office/officeart/2005/8/layout/list1"/>
    <dgm:cxn modelId="{2A7E2FEB-6A4A-4E7C-98E6-E54E0526DCDF}" type="presParOf" srcId="{5BB724CC-8DC2-4B4F-83DF-66C51C7A951B}" destId="{735A80AD-34A4-4491-9B57-7E83F0F4B4C9}" srcOrd="0" destOrd="0" presId="urn:microsoft.com/office/officeart/2005/8/layout/list1"/>
    <dgm:cxn modelId="{AA711A32-9B39-4EA4-9752-4B26BD8703F6}" type="presParOf" srcId="{5BB724CC-8DC2-4B4F-83DF-66C51C7A951B}" destId="{686DC042-015B-4F41-A6A7-10BF7A4C090A}" srcOrd="1" destOrd="0" presId="urn:microsoft.com/office/officeart/2005/8/layout/list1"/>
    <dgm:cxn modelId="{BC894DEA-1AB8-4305-8768-47E67B305F14}" type="presParOf" srcId="{352D2D4D-D1F4-4882-A67A-E841CA95B64E}" destId="{B184AF3B-F7D9-4FF0-AD83-5725923FA438}" srcOrd="5" destOrd="0" presId="urn:microsoft.com/office/officeart/2005/8/layout/list1"/>
    <dgm:cxn modelId="{0C132E62-3201-464F-A624-ADCDFE65FE21}" type="presParOf" srcId="{352D2D4D-D1F4-4882-A67A-E841CA95B64E}" destId="{C130D731-B09B-40ED-9FA0-103AEB887168}" srcOrd="6" destOrd="0" presId="urn:microsoft.com/office/officeart/2005/8/layout/list1"/>
    <dgm:cxn modelId="{B1F61E09-BB68-4F94-85BB-D9E082B504A6}" type="presParOf" srcId="{352D2D4D-D1F4-4882-A67A-E841CA95B64E}" destId="{46D5CC52-45E3-4A80-A645-71552F73A1AE}" srcOrd="7" destOrd="0" presId="urn:microsoft.com/office/officeart/2005/8/layout/list1"/>
    <dgm:cxn modelId="{81136A7E-2485-4DB9-AAFF-8EB8CF147F5F}" type="presParOf" srcId="{352D2D4D-D1F4-4882-A67A-E841CA95B64E}" destId="{C37F3058-E8E1-420A-BD32-BC90A7A0A1AA}" srcOrd="8" destOrd="0" presId="urn:microsoft.com/office/officeart/2005/8/layout/list1"/>
    <dgm:cxn modelId="{396A478A-A0B5-4746-AEC2-BF623160935E}" type="presParOf" srcId="{C37F3058-E8E1-420A-BD32-BC90A7A0A1AA}" destId="{D19D7110-10BE-4698-8E3C-8186D6E6ACDA}" srcOrd="0" destOrd="0" presId="urn:microsoft.com/office/officeart/2005/8/layout/list1"/>
    <dgm:cxn modelId="{4589E4F3-F9BC-4B3B-A4AD-F7803C6AEA20}" type="presParOf" srcId="{C37F3058-E8E1-420A-BD32-BC90A7A0A1AA}" destId="{2863CAB5-E66B-4262-8665-9FCC07A30BA5}" srcOrd="1" destOrd="0" presId="urn:microsoft.com/office/officeart/2005/8/layout/list1"/>
    <dgm:cxn modelId="{7D1E0123-F495-4D39-9D5C-EA6F34BB99E2}" type="presParOf" srcId="{352D2D4D-D1F4-4882-A67A-E841CA95B64E}" destId="{364DCE03-6E59-413C-BBF5-15BE1BE84F4D}" srcOrd="9" destOrd="0" presId="urn:microsoft.com/office/officeart/2005/8/layout/list1"/>
    <dgm:cxn modelId="{97D930F2-B371-4BA4-9CAA-70D986AD6D15}" type="presParOf" srcId="{352D2D4D-D1F4-4882-A67A-E841CA95B64E}" destId="{9B37BC3D-2BA6-4129-A666-D1BDC16E14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C39A7-7E0A-4E92-ACCB-3BC5D52525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EE35C1-EA04-4830-9411-6BCA43380A48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1F467CB-34C3-4613-AFD7-9F98446CFBAD}" type="parTrans" cxnId="{E9A6F616-4B2A-48FA-A52A-66094FD002F5}">
      <dgm:prSet/>
      <dgm:spPr/>
      <dgm:t>
        <a:bodyPr/>
        <a:lstStyle/>
        <a:p>
          <a:endParaRPr lang="en-US"/>
        </a:p>
      </dgm:t>
    </dgm:pt>
    <dgm:pt modelId="{07FFE775-C3D0-4A60-A71F-2B85D2B7A180}" type="sibTrans" cxnId="{E9A6F616-4B2A-48FA-A52A-66094FD002F5}">
      <dgm:prSet/>
      <dgm:spPr/>
      <dgm:t>
        <a:bodyPr/>
        <a:lstStyle/>
        <a:p>
          <a:endParaRPr lang="en-US"/>
        </a:p>
      </dgm:t>
    </dgm:pt>
    <dgm:pt modelId="{150DD786-6D77-4B93-A90A-A38BFE8DEB89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CA8DE17A-1649-45F9-892C-9CB15135E5E1}" type="parTrans" cxnId="{B4BC4164-779C-4D03-9423-C53D061F34CA}">
      <dgm:prSet/>
      <dgm:spPr/>
      <dgm:t>
        <a:bodyPr/>
        <a:lstStyle/>
        <a:p>
          <a:endParaRPr lang="en-US"/>
        </a:p>
      </dgm:t>
    </dgm:pt>
    <dgm:pt modelId="{9D24DD4D-AEAF-4A14-8282-6B8043E51428}" type="sibTrans" cxnId="{B4BC4164-779C-4D03-9423-C53D061F34CA}">
      <dgm:prSet/>
      <dgm:spPr/>
      <dgm:t>
        <a:bodyPr/>
        <a:lstStyle/>
        <a:p>
          <a:endParaRPr lang="en-US"/>
        </a:p>
      </dgm:t>
    </dgm:pt>
    <dgm:pt modelId="{A7A89F08-4398-464B-B827-E7C2308C3D86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176EED01-E157-45A9-AD19-CD6DE625FEE5}" type="parTrans" cxnId="{EDF1C46F-3766-4FFB-9EAE-BC8CE1B55883}">
      <dgm:prSet/>
      <dgm:spPr/>
      <dgm:t>
        <a:bodyPr/>
        <a:lstStyle/>
        <a:p>
          <a:endParaRPr lang="en-US"/>
        </a:p>
      </dgm:t>
    </dgm:pt>
    <dgm:pt modelId="{A71649E5-69B1-4EF0-A20A-87690C000954}" type="sibTrans" cxnId="{EDF1C46F-3766-4FFB-9EAE-BC8CE1B55883}">
      <dgm:prSet/>
      <dgm:spPr/>
      <dgm:t>
        <a:bodyPr/>
        <a:lstStyle/>
        <a:p>
          <a:endParaRPr lang="en-US"/>
        </a:p>
      </dgm:t>
    </dgm:pt>
    <dgm:pt modelId="{15CB4B49-45FC-44DC-9D12-FF132FEC4BC7}" type="pres">
      <dgm:prSet presAssocID="{AC3C39A7-7E0A-4E92-ACCB-3BC5D52525E3}" presName="root" presStyleCnt="0">
        <dgm:presLayoutVars>
          <dgm:dir/>
          <dgm:resizeHandles val="exact"/>
        </dgm:presLayoutVars>
      </dgm:prSet>
      <dgm:spPr/>
    </dgm:pt>
    <dgm:pt modelId="{C74FB652-F096-4CC0-A5C6-8063F00EF2F1}" type="pres">
      <dgm:prSet presAssocID="{EAEE35C1-EA04-4830-9411-6BCA43380A48}" presName="compNode" presStyleCnt="0"/>
      <dgm:spPr/>
    </dgm:pt>
    <dgm:pt modelId="{5D27CB2D-3453-41EE-9209-6FB90206376F}" type="pres">
      <dgm:prSet presAssocID="{EAEE35C1-EA04-4830-9411-6BCA43380A48}" presName="bgRect" presStyleLbl="bgShp" presStyleIdx="0" presStyleCnt="3"/>
      <dgm:spPr/>
    </dgm:pt>
    <dgm:pt modelId="{87CF9686-0969-4FF6-B6B4-9FC2CD6E8333}" type="pres">
      <dgm:prSet presAssocID="{EAEE35C1-EA04-4830-9411-6BCA43380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88A36530-B665-4D55-B65A-799D3685B6FA}" type="pres">
      <dgm:prSet presAssocID="{EAEE35C1-EA04-4830-9411-6BCA43380A48}" presName="spaceRect" presStyleCnt="0"/>
      <dgm:spPr/>
    </dgm:pt>
    <dgm:pt modelId="{29FD90DE-B309-4390-8AA3-5E14BAC029CD}" type="pres">
      <dgm:prSet presAssocID="{EAEE35C1-EA04-4830-9411-6BCA43380A48}" presName="parTx" presStyleLbl="revTx" presStyleIdx="0" presStyleCnt="3">
        <dgm:presLayoutVars>
          <dgm:chMax val="0"/>
          <dgm:chPref val="0"/>
        </dgm:presLayoutVars>
      </dgm:prSet>
      <dgm:spPr/>
    </dgm:pt>
    <dgm:pt modelId="{868B96A6-8A0C-4BBF-A7D2-0F9ADDF3373C}" type="pres">
      <dgm:prSet presAssocID="{07FFE775-C3D0-4A60-A71F-2B85D2B7A180}" presName="sibTrans" presStyleCnt="0"/>
      <dgm:spPr/>
    </dgm:pt>
    <dgm:pt modelId="{C3B50047-26C6-4234-91C6-6DBD63551854}" type="pres">
      <dgm:prSet presAssocID="{150DD786-6D77-4B93-A90A-A38BFE8DEB89}" presName="compNode" presStyleCnt="0"/>
      <dgm:spPr/>
    </dgm:pt>
    <dgm:pt modelId="{34830A3F-6A54-484E-B047-FCA485CBF53D}" type="pres">
      <dgm:prSet presAssocID="{150DD786-6D77-4B93-A90A-A38BFE8DEB89}" presName="bgRect" presStyleLbl="bgShp" presStyleIdx="1" presStyleCnt="3"/>
      <dgm:spPr/>
    </dgm:pt>
    <dgm:pt modelId="{A31C6336-C77A-4C6B-AF9C-5D2D4996E46C}" type="pres">
      <dgm:prSet presAssocID="{150DD786-6D77-4B93-A90A-A38BFE8DEB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43168BE8-2D06-403E-BCC0-C56623B77706}" type="pres">
      <dgm:prSet presAssocID="{150DD786-6D77-4B93-A90A-A38BFE8DEB89}" presName="spaceRect" presStyleCnt="0"/>
      <dgm:spPr/>
    </dgm:pt>
    <dgm:pt modelId="{21F1883B-87A1-44AA-A61E-A562D98DE9C7}" type="pres">
      <dgm:prSet presAssocID="{150DD786-6D77-4B93-A90A-A38BFE8DEB89}" presName="parTx" presStyleLbl="revTx" presStyleIdx="1" presStyleCnt="3">
        <dgm:presLayoutVars>
          <dgm:chMax val="0"/>
          <dgm:chPref val="0"/>
        </dgm:presLayoutVars>
      </dgm:prSet>
      <dgm:spPr/>
    </dgm:pt>
    <dgm:pt modelId="{5B5AC488-769C-4CC2-B7E1-CD990CD868F6}" type="pres">
      <dgm:prSet presAssocID="{9D24DD4D-AEAF-4A14-8282-6B8043E51428}" presName="sibTrans" presStyleCnt="0"/>
      <dgm:spPr/>
    </dgm:pt>
    <dgm:pt modelId="{99D4E581-D4A5-4CEA-ACD4-90AB06D93506}" type="pres">
      <dgm:prSet presAssocID="{A7A89F08-4398-464B-B827-E7C2308C3D86}" presName="compNode" presStyleCnt="0"/>
      <dgm:spPr/>
    </dgm:pt>
    <dgm:pt modelId="{BD9DBC18-872F-4D2C-B5D6-4FA09C4A987E}" type="pres">
      <dgm:prSet presAssocID="{A7A89F08-4398-464B-B827-E7C2308C3D86}" presName="bgRect" presStyleLbl="bgShp" presStyleIdx="2" presStyleCnt="3"/>
      <dgm:spPr/>
    </dgm:pt>
    <dgm:pt modelId="{B64C2031-4525-458F-B2AE-A263B17ED985}" type="pres">
      <dgm:prSet presAssocID="{A7A89F08-4398-464B-B827-E7C2308C3D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7428F6-5628-478F-B3FA-BFD37AEF68F1}" type="pres">
      <dgm:prSet presAssocID="{A7A89F08-4398-464B-B827-E7C2308C3D86}" presName="spaceRect" presStyleCnt="0"/>
      <dgm:spPr/>
    </dgm:pt>
    <dgm:pt modelId="{EBD63F46-A91E-4598-B10A-17F6E8145479}" type="pres">
      <dgm:prSet presAssocID="{A7A89F08-4398-464B-B827-E7C2308C3D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A6F616-4B2A-48FA-A52A-66094FD002F5}" srcId="{AC3C39A7-7E0A-4E92-ACCB-3BC5D52525E3}" destId="{EAEE35C1-EA04-4830-9411-6BCA43380A48}" srcOrd="0" destOrd="0" parTransId="{41F467CB-34C3-4613-AFD7-9F98446CFBAD}" sibTransId="{07FFE775-C3D0-4A60-A71F-2B85D2B7A180}"/>
    <dgm:cxn modelId="{DCD8E32C-64ED-4B50-9B2B-032FE46C6FAF}" type="presOf" srcId="{150DD786-6D77-4B93-A90A-A38BFE8DEB89}" destId="{21F1883B-87A1-44AA-A61E-A562D98DE9C7}" srcOrd="0" destOrd="0" presId="urn:microsoft.com/office/officeart/2018/2/layout/IconVerticalSolidList"/>
    <dgm:cxn modelId="{B4BC4164-779C-4D03-9423-C53D061F34CA}" srcId="{AC3C39A7-7E0A-4E92-ACCB-3BC5D52525E3}" destId="{150DD786-6D77-4B93-A90A-A38BFE8DEB89}" srcOrd="1" destOrd="0" parTransId="{CA8DE17A-1649-45F9-892C-9CB15135E5E1}" sibTransId="{9D24DD4D-AEAF-4A14-8282-6B8043E51428}"/>
    <dgm:cxn modelId="{EDF1C46F-3766-4FFB-9EAE-BC8CE1B55883}" srcId="{AC3C39A7-7E0A-4E92-ACCB-3BC5D52525E3}" destId="{A7A89F08-4398-464B-B827-E7C2308C3D86}" srcOrd="2" destOrd="0" parTransId="{176EED01-E157-45A9-AD19-CD6DE625FEE5}" sibTransId="{A71649E5-69B1-4EF0-A20A-87690C000954}"/>
    <dgm:cxn modelId="{B63C939A-CBA2-4111-AA3D-8794EBB09261}" type="presOf" srcId="{EAEE35C1-EA04-4830-9411-6BCA43380A48}" destId="{29FD90DE-B309-4390-8AA3-5E14BAC029CD}" srcOrd="0" destOrd="0" presId="urn:microsoft.com/office/officeart/2018/2/layout/IconVerticalSolidList"/>
    <dgm:cxn modelId="{DA079BD4-3B32-4478-A1FC-72FDD7789242}" type="presOf" srcId="{A7A89F08-4398-464B-B827-E7C2308C3D86}" destId="{EBD63F46-A91E-4598-B10A-17F6E8145479}" srcOrd="0" destOrd="0" presId="urn:microsoft.com/office/officeart/2018/2/layout/IconVerticalSolidList"/>
    <dgm:cxn modelId="{116325E6-1972-4016-A65B-4C578FA3C7A1}" type="presOf" srcId="{AC3C39A7-7E0A-4E92-ACCB-3BC5D52525E3}" destId="{15CB4B49-45FC-44DC-9D12-FF132FEC4BC7}" srcOrd="0" destOrd="0" presId="urn:microsoft.com/office/officeart/2018/2/layout/IconVerticalSolidList"/>
    <dgm:cxn modelId="{1B887B15-9BE8-4DCF-B6E4-E8E35C38462A}" type="presParOf" srcId="{15CB4B49-45FC-44DC-9D12-FF132FEC4BC7}" destId="{C74FB652-F096-4CC0-A5C6-8063F00EF2F1}" srcOrd="0" destOrd="0" presId="urn:microsoft.com/office/officeart/2018/2/layout/IconVerticalSolidList"/>
    <dgm:cxn modelId="{BA6E8C4C-5626-41AC-A1EE-B0485F38EE78}" type="presParOf" srcId="{C74FB652-F096-4CC0-A5C6-8063F00EF2F1}" destId="{5D27CB2D-3453-41EE-9209-6FB90206376F}" srcOrd="0" destOrd="0" presId="urn:microsoft.com/office/officeart/2018/2/layout/IconVerticalSolidList"/>
    <dgm:cxn modelId="{2BC4EEC5-B4B1-476B-8279-DE173677C9A6}" type="presParOf" srcId="{C74FB652-F096-4CC0-A5C6-8063F00EF2F1}" destId="{87CF9686-0969-4FF6-B6B4-9FC2CD6E8333}" srcOrd="1" destOrd="0" presId="urn:microsoft.com/office/officeart/2018/2/layout/IconVerticalSolidList"/>
    <dgm:cxn modelId="{6ECF85E9-EE25-438A-9B68-B744416372E5}" type="presParOf" srcId="{C74FB652-F096-4CC0-A5C6-8063F00EF2F1}" destId="{88A36530-B665-4D55-B65A-799D3685B6FA}" srcOrd="2" destOrd="0" presId="urn:microsoft.com/office/officeart/2018/2/layout/IconVerticalSolidList"/>
    <dgm:cxn modelId="{8F12C6D0-4B92-45CB-B80E-7A89DE6DFCFE}" type="presParOf" srcId="{C74FB652-F096-4CC0-A5C6-8063F00EF2F1}" destId="{29FD90DE-B309-4390-8AA3-5E14BAC029CD}" srcOrd="3" destOrd="0" presId="urn:microsoft.com/office/officeart/2018/2/layout/IconVerticalSolidList"/>
    <dgm:cxn modelId="{F19EC595-059E-4965-88C8-812504289A57}" type="presParOf" srcId="{15CB4B49-45FC-44DC-9D12-FF132FEC4BC7}" destId="{868B96A6-8A0C-4BBF-A7D2-0F9ADDF3373C}" srcOrd="1" destOrd="0" presId="urn:microsoft.com/office/officeart/2018/2/layout/IconVerticalSolidList"/>
    <dgm:cxn modelId="{DAC42E88-2A3A-4D38-8CFE-CC86B4558E70}" type="presParOf" srcId="{15CB4B49-45FC-44DC-9D12-FF132FEC4BC7}" destId="{C3B50047-26C6-4234-91C6-6DBD63551854}" srcOrd="2" destOrd="0" presId="urn:microsoft.com/office/officeart/2018/2/layout/IconVerticalSolidList"/>
    <dgm:cxn modelId="{9FA61837-492C-49E2-A4C8-6BC1F59BAE68}" type="presParOf" srcId="{C3B50047-26C6-4234-91C6-6DBD63551854}" destId="{34830A3F-6A54-484E-B047-FCA485CBF53D}" srcOrd="0" destOrd="0" presId="urn:microsoft.com/office/officeart/2018/2/layout/IconVerticalSolidList"/>
    <dgm:cxn modelId="{8482D208-FEEC-4BB0-B35B-E1A8D2D075CA}" type="presParOf" srcId="{C3B50047-26C6-4234-91C6-6DBD63551854}" destId="{A31C6336-C77A-4C6B-AF9C-5D2D4996E46C}" srcOrd="1" destOrd="0" presId="urn:microsoft.com/office/officeart/2018/2/layout/IconVerticalSolidList"/>
    <dgm:cxn modelId="{B97D41B7-58BC-403C-9413-9A78DDD35A13}" type="presParOf" srcId="{C3B50047-26C6-4234-91C6-6DBD63551854}" destId="{43168BE8-2D06-403E-BCC0-C56623B77706}" srcOrd="2" destOrd="0" presId="urn:microsoft.com/office/officeart/2018/2/layout/IconVerticalSolidList"/>
    <dgm:cxn modelId="{08A9EFD6-6899-4E23-9DDB-954665F7FC84}" type="presParOf" srcId="{C3B50047-26C6-4234-91C6-6DBD63551854}" destId="{21F1883B-87A1-44AA-A61E-A562D98DE9C7}" srcOrd="3" destOrd="0" presId="urn:microsoft.com/office/officeart/2018/2/layout/IconVerticalSolidList"/>
    <dgm:cxn modelId="{82E29D13-A1FF-4181-B29D-7DCD2B5CDE65}" type="presParOf" srcId="{15CB4B49-45FC-44DC-9D12-FF132FEC4BC7}" destId="{5B5AC488-769C-4CC2-B7E1-CD990CD868F6}" srcOrd="3" destOrd="0" presId="urn:microsoft.com/office/officeart/2018/2/layout/IconVerticalSolidList"/>
    <dgm:cxn modelId="{540EFE07-03D2-4D92-8FA5-3E79EAA3A395}" type="presParOf" srcId="{15CB4B49-45FC-44DC-9D12-FF132FEC4BC7}" destId="{99D4E581-D4A5-4CEA-ACD4-90AB06D93506}" srcOrd="4" destOrd="0" presId="urn:microsoft.com/office/officeart/2018/2/layout/IconVerticalSolidList"/>
    <dgm:cxn modelId="{3B13334A-D20D-444F-90B3-BA064AA47B00}" type="presParOf" srcId="{99D4E581-D4A5-4CEA-ACD4-90AB06D93506}" destId="{BD9DBC18-872F-4D2C-B5D6-4FA09C4A987E}" srcOrd="0" destOrd="0" presId="urn:microsoft.com/office/officeart/2018/2/layout/IconVerticalSolidList"/>
    <dgm:cxn modelId="{6A0AF872-B382-43C6-BF44-CF4AA1B49C37}" type="presParOf" srcId="{99D4E581-D4A5-4CEA-ACD4-90AB06D93506}" destId="{B64C2031-4525-458F-B2AE-A263B17ED985}" srcOrd="1" destOrd="0" presId="urn:microsoft.com/office/officeart/2018/2/layout/IconVerticalSolidList"/>
    <dgm:cxn modelId="{614D3468-E521-4953-83B6-A64BAB686DAF}" type="presParOf" srcId="{99D4E581-D4A5-4CEA-ACD4-90AB06D93506}" destId="{197428F6-5628-478F-B3FA-BFD37AEF68F1}" srcOrd="2" destOrd="0" presId="urn:microsoft.com/office/officeart/2018/2/layout/IconVerticalSolidList"/>
    <dgm:cxn modelId="{ECA8A857-1A04-4FE8-B357-E7BAA243EDC4}" type="presParOf" srcId="{99D4E581-D4A5-4CEA-ACD4-90AB06D93506}" destId="{EBD63F46-A91E-4598-B10A-17F6E8145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09F62E-DEDE-4A92-83F7-0C749CD372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7DF3A1-65D4-4053-9CE8-1AF61CD92A26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962D17D-8592-4D42-9E2C-B708AF384A68}" type="parTrans" cxnId="{88C03E74-E0D0-43D1-99EC-F1018289415A}">
      <dgm:prSet/>
      <dgm:spPr/>
      <dgm:t>
        <a:bodyPr/>
        <a:lstStyle/>
        <a:p>
          <a:endParaRPr lang="en-US"/>
        </a:p>
      </dgm:t>
    </dgm:pt>
    <dgm:pt modelId="{F0A00FA5-BA11-4F45-BC2B-8010A819F518}" type="sibTrans" cxnId="{88C03E74-E0D0-43D1-99EC-F1018289415A}">
      <dgm:prSet/>
      <dgm:spPr/>
      <dgm:t>
        <a:bodyPr/>
        <a:lstStyle/>
        <a:p>
          <a:endParaRPr lang="en-US"/>
        </a:p>
      </dgm:t>
    </dgm:pt>
    <dgm:pt modelId="{77F9E45A-1326-4B02-821B-FD618D8F21DD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690391E6-7AC4-4409-B5DE-36BB99ADA0C5}" type="parTrans" cxnId="{F4843501-EF01-4198-8BC7-B217337939B5}">
      <dgm:prSet/>
      <dgm:spPr/>
      <dgm:t>
        <a:bodyPr/>
        <a:lstStyle/>
        <a:p>
          <a:endParaRPr lang="en-US"/>
        </a:p>
      </dgm:t>
    </dgm:pt>
    <dgm:pt modelId="{207E76A8-75A0-478F-B60E-00640ECE7FFB}" type="sibTrans" cxnId="{F4843501-EF01-4198-8BC7-B217337939B5}">
      <dgm:prSet/>
      <dgm:spPr/>
      <dgm:t>
        <a:bodyPr/>
        <a:lstStyle/>
        <a:p>
          <a:endParaRPr lang="en-US"/>
        </a:p>
      </dgm:t>
    </dgm:pt>
    <dgm:pt modelId="{E33E3F1E-1167-4411-A2F3-AD5A5C16DDAD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2E5017C6-2066-476C-B2E0-3098B8C41547}" type="parTrans" cxnId="{245958B7-6CA9-450D-899B-9B82681ABC92}">
      <dgm:prSet/>
      <dgm:spPr/>
      <dgm:t>
        <a:bodyPr/>
        <a:lstStyle/>
        <a:p>
          <a:endParaRPr lang="en-US"/>
        </a:p>
      </dgm:t>
    </dgm:pt>
    <dgm:pt modelId="{00AFB92B-484C-47DA-A048-13CC98607A45}" type="sibTrans" cxnId="{245958B7-6CA9-450D-899B-9B82681ABC92}">
      <dgm:prSet/>
      <dgm:spPr/>
      <dgm:t>
        <a:bodyPr/>
        <a:lstStyle/>
        <a:p>
          <a:endParaRPr lang="en-US"/>
        </a:p>
      </dgm:t>
    </dgm:pt>
    <dgm:pt modelId="{EDA024E9-E530-4874-B9F5-38C4E3CF66F9}" type="pres">
      <dgm:prSet presAssocID="{3E09F62E-DEDE-4A92-83F7-0C749CD372FC}" presName="root" presStyleCnt="0">
        <dgm:presLayoutVars>
          <dgm:dir/>
          <dgm:resizeHandles val="exact"/>
        </dgm:presLayoutVars>
      </dgm:prSet>
      <dgm:spPr/>
    </dgm:pt>
    <dgm:pt modelId="{0CEF8556-5279-409C-86A7-99D83803A1D5}" type="pres">
      <dgm:prSet presAssocID="{977DF3A1-65D4-4053-9CE8-1AF61CD92A26}" presName="compNode" presStyleCnt="0"/>
      <dgm:spPr/>
    </dgm:pt>
    <dgm:pt modelId="{6175D4AD-996E-4B5E-A51C-E385C093889E}" type="pres">
      <dgm:prSet presAssocID="{977DF3A1-65D4-4053-9CE8-1AF61CD92A26}" presName="bgRect" presStyleLbl="bgShp" presStyleIdx="0" presStyleCnt="3"/>
      <dgm:spPr/>
    </dgm:pt>
    <dgm:pt modelId="{A8E1346F-04F9-4880-9EC0-84E01890F65E}" type="pres">
      <dgm:prSet presAssocID="{977DF3A1-65D4-4053-9CE8-1AF61CD92A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EAF8FEDD-205A-4B52-A3D2-B972208E4F84}" type="pres">
      <dgm:prSet presAssocID="{977DF3A1-65D4-4053-9CE8-1AF61CD92A26}" presName="spaceRect" presStyleCnt="0"/>
      <dgm:spPr/>
    </dgm:pt>
    <dgm:pt modelId="{E78A73BB-28FB-4858-B045-7806FF667D6F}" type="pres">
      <dgm:prSet presAssocID="{977DF3A1-65D4-4053-9CE8-1AF61CD92A26}" presName="parTx" presStyleLbl="revTx" presStyleIdx="0" presStyleCnt="3">
        <dgm:presLayoutVars>
          <dgm:chMax val="0"/>
          <dgm:chPref val="0"/>
        </dgm:presLayoutVars>
      </dgm:prSet>
      <dgm:spPr/>
    </dgm:pt>
    <dgm:pt modelId="{4305919A-1F29-4BED-A48D-0F78112B057A}" type="pres">
      <dgm:prSet presAssocID="{F0A00FA5-BA11-4F45-BC2B-8010A819F518}" presName="sibTrans" presStyleCnt="0"/>
      <dgm:spPr/>
    </dgm:pt>
    <dgm:pt modelId="{F1472E3D-E2B8-4344-85A5-0C790AF0EC52}" type="pres">
      <dgm:prSet presAssocID="{77F9E45A-1326-4B02-821B-FD618D8F21DD}" presName="compNode" presStyleCnt="0"/>
      <dgm:spPr/>
    </dgm:pt>
    <dgm:pt modelId="{979950AE-62EE-4FA3-BD79-0B03A4210FDB}" type="pres">
      <dgm:prSet presAssocID="{77F9E45A-1326-4B02-821B-FD618D8F21DD}" presName="bgRect" presStyleLbl="bgShp" presStyleIdx="1" presStyleCnt="3"/>
      <dgm:spPr/>
    </dgm:pt>
    <dgm:pt modelId="{BA04DBBF-3769-42B6-835A-F2127A53843B}" type="pres">
      <dgm:prSet presAssocID="{77F9E45A-1326-4B02-821B-FD618D8F21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99E1B4A3-259A-4D66-B90F-D9DC40DA4B7D}" type="pres">
      <dgm:prSet presAssocID="{77F9E45A-1326-4B02-821B-FD618D8F21DD}" presName="spaceRect" presStyleCnt="0"/>
      <dgm:spPr/>
    </dgm:pt>
    <dgm:pt modelId="{E018E3F0-F46B-4DDC-8273-5CFF6A0E3B21}" type="pres">
      <dgm:prSet presAssocID="{77F9E45A-1326-4B02-821B-FD618D8F21DD}" presName="parTx" presStyleLbl="revTx" presStyleIdx="1" presStyleCnt="3">
        <dgm:presLayoutVars>
          <dgm:chMax val="0"/>
          <dgm:chPref val="0"/>
        </dgm:presLayoutVars>
      </dgm:prSet>
      <dgm:spPr/>
    </dgm:pt>
    <dgm:pt modelId="{67BFF48A-BE12-49B1-B239-48D3538D1198}" type="pres">
      <dgm:prSet presAssocID="{207E76A8-75A0-478F-B60E-00640ECE7FFB}" presName="sibTrans" presStyleCnt="0"/>
      <dgm:spPr/>
    </dgm:pt>
    <dgm:pt modelId="{9CED55ED-8BC7-4A60-8285-8358B79E4E65}" type="pres">
      <dgm:prSet presAssocID="{E33E3F1E-1167-4411-A2F3-AD5A5C16DDAD}" presName="compNode" presStyleCnt="0"/>
      <dgm:spPr/>
    </dgm:pt>
    <dgm:pt modelId="{101080F6-40A0-4329-9FC4-83A8E5A2E896}" type="pres">
      <dgm:prSet presAssocID="{E33E3F1E-1167-4411-A2F3-AD5A5C16DDAD}" presName="bgRect" presStyleLbl="bgShp" presStyleIdx="2" presStyleCnt="3"/>
      <dgm:spPr/>
    </dgm:pt>
    <dgm:pt modelId="{F44FB354-17FA-4F3C-ACB8-9AB7DDA95C68}" type="pres">
      <dgm:prSet presAssocID="{E33E3F1E-1167-4411-A2F3-AD5A5C16DD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70061A1-9B4F-4570-9BC8-E6CA768C8365}" type="pres">
      <dgm:prSet presAssocID="{E33E3F1E-1167-4411-A2F3-AD5A5C16DDAD}" presName="spaceRect" presStyleCnt="0"/>
      <dgm:spPr/>
    </dgm:pt>
    <dgm:pt modelId="{88F3B450-3D07-40FB-A966-C662F627749D}" type="pres">
      <dgm:prSet presAssocID="{E33E3F1E-1167-4411-A2F3-AD5A5C16DD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843501-EF01-4198-8BC7-B217337939B5}" srcId="{3E09F62E-DEDE-4A92-83F7-0C749CD372FC}" destId="{77F9E45A-1326-4B02-821B-FD618D8F21DD}" srcOrd="1" destOrd="0" parTransId="{690391E6-7AC4-4409-B5DE-36BB99ADA0C5}" sibTransId="{207E76A8-75A0-478F-B60E-00640ECE7FFB}"/>
    <dgm:cxn modelId="{F469AD06-C129-436F-A2D4-332CF7B00EAE}" type="presOf" srcId="{E33E3F1E-1167-4411-A2F3-AD5A5C16DDAD}" destId="{88F3B450-3D07-40FB-A966-C662F627749D}" srcOrd="0" destOrd="0" presId="urn:microsoft.com/office/officeart/2018/2/layout/IconVerticalSolidList"/>
    <dgm:cxn modelId="{58455861-5DF6-4377-B54A-219A9F52FD96}" type="presOf" srcId="{3E09F62E-DEDE-4A92-83F7-0C749CD372FC}" destId="{EDA024E9-E530-4874-B9F5-38C4E3CF66F9}" srcOrd="0" destOrd="0" presId="urn:microsoft.com/office/officeart/2018/2/layout/IconVerticalSolidList"/>
    <dgm:cxn modelId="{9E78636D-D85F-4015-BED9-D0B8C280C443}" type="presOf" srcId="{77F9E45A-1326-4B02-821B-FD618D8F21DD}" destId="{E018E3F0-F46B-4DDC-8273-5CFF6A0E3B21}" srcOrd="0" destOrd="0" presId="urn:microsoft.com/office/officeart/2018/2/layout/IconVerticalSolidList"/>
    <dgm:cxn modelId="{88C03E74-E0D0-43D1-99EC-F1018289415A}" srcId="{3E09F62E-DEDE-4A92-83F7-0C749CD372FC}" destId="{977DF3A1-65D4-4053-9CE8-1AF61CD92A26}" srcOrd="0" destOrd="0" parTransId="{4962D17D-8592-4D42-9E2C-B708AF384A68}" sibTransId="{F0A00FA5-BA11-4F45-BC2B-8010A819F518}"/>
    <dgm:cxn modelId="{245958B7-6CA9-450D-899B-9B82681ABC92}" srcId="{3E09F62E-DEDE-4A92-83F7-0C749CD372FC}" destId="{E33E3F1E-1167-4411-A2F3-AD5A5C16DDAD}" srcOrd="2" destOrd="0" parTransId="{2E5017C6-2066-476C-B2E0-3098B8C41547}" sibTransId="{00AFB92B-484C-47DA-A048-13CC98607A45}"/>
    <dgm:cxn modelId="{30126EF1-0F34-4C17-9229-5AB7B3B0DCF4}" type="presOf" srcId="{977DF3A1-65D4-4053-9CE8-1AF61CD92A26}" destId="{E78A73BB-28FB-4858-B045-7806FF667D6F}" srcOrd="0" destOrd="0" presId="urn:microsoft.com/office/officeart/2018/2/layout/IconVerticalSolidList"/>
    <dgm:cxn modelId="{F92ACE9E-6757-44F8-9649-31006185D540}" type="presParOf" srcId="{EDA024E9-E530-4874-B9F5-38C4E3CF66F9}" destId="{0CEF8556-5279-409C-86A7-99D83803A1D5}" srcOrd="0" destOrd="0" presId="urn:microsoft.com/office/officeart/2018/2/layout/IconVerticalSolidList"/>
    <dgm:cxn modelId="{79F8804B-85F7-434C-889A-900BA34FF578}" type="presParOf" srcId="{0CEF8556-5279-409C-86A7-99D83803A1D5}" destId="{6175D4AD-996E-4B5E-A51C-E385C093889E}" srcOrd="0" destOrd="0" presId="urn:microsoft.com/office/officeart/2018/2/layout/IconVerticalSolidList"/>
    <dgm:cxn modelId="{FC6F0AC9-BF79-401E-9734-8B3144370A3E}" type="presParOf" srcId="{0CEF8556-5279-409C-86A7-99D83803A1D5}" destId="{A8E1346F-04F9-4880-9EC0-84E01890F65E}" srcOrd="1" destOrd="0" presId="urn:microsoft.com/office/officeart/2018/2/layout/IconVerticalSolidList"/>
    <dgm:cxn modelId="{56E02975-FC51-40AD-951C-DEF11C8EA2E7}" type="presParOf" srcId="{0CEF8556-5279-409C-86A7-99D83803A1D5}" destId="{EAF8FEDD-205A-4B52-A3D2-B972208E4F84}" srcOrd="2" destOrd="0" presId="urn:microsoft.com/office/officeart/2018/2/layout/IconVerticalSolidList"/>
    <dgm:cxn modelId="{55B43C8B-F605-4622-99D0-9860F30BE078}" type="presParOf" srcId="{0CEF8556-5279-409C-86A7-99D83803A1D5}" destId="{E78A73BB-28FB-4858-B045-7806FF667D6F}" srcOrd="3" destOrd="0" presId="urn:microsoft.com/office/officeart/2018/2/layout/IconVerticalSolidList"/>
    <dgm:cxn modelId="{E94CEF47-91B1-488F-8D6E-CDA9A90F17D6}" type="presParOf" srcId="{EDA024E9-E530-4874-B9F5-38C4E3CF66F9}" destId="{4305919A-1F29-4BED-A48D-0F78112B057A}" srcOrd="1" destOrd="0" presId="urn:microsoft.com/office/officeart/2018/2/layout/IconVerticalSolidList"/>
    <dgm:cxn modelId="{63A72822-363D-42C0-A865-D0AEDDD35562}" type="presParOf" srcId="{EDA024E9-E530-4874-B9F5-38C4E3CF66F9}" destId="{F1472E3D-E2B8-4344-85A5-0C790AF0EC52}" srcOrd="2" destOrd="0" presId="urn:microsoft.com/office/officeart/2018/2/layout/IconVerticalSolidList"/>
    <dgm:cxn modelId="{033F7AE3-2DA6-4BD8-9D43-0BEF6CE627B8}" type="presParOf" srcId="{F1472E3D-E2B8-4344-85A5-0C790AF0EC52}" destId="{979950AE-62EE-4FA3-BD79-0B03A4210FDB}" srcOrd="0" destOrd="0" presId="urn:microsoft.com/office/officeart/2018/2/layout/IconVerticalSolidList"/>
    <dgm:cxn modelId="{9C219616-AA9A-4D83-B2D3-15D249BC56BA}" type="presParOf" srcId="{F1472E3D-E2B8-4344-85A5-0C790AF0EC52}" destId="{BA04DBBF-3769-42B6-835A-F2127A53843B}" srcOrd="1" destOrd="0" presId="urn:microsoft.com/office/officeart/2018/2/layout/IconVerticalSolidList"/>
    <dgm:cxn modelId="{B1800A07-2224-4566-8498-92611DB5E2D6}" type="presParOf" srcId="{F1472E3D-E2B8-4344-85A5-0C790AF0EC52}" destId="{99E1B4A3-259A-4D66-B90F-D9DC40DA4B7D}" srcOrd="2" destOrd="0" presId="urn:microsoft.com/office/officeart/2018/2/layout/IconVerticalSolidList"/>
    <dgm:cxn modelId="{E39A8F84-A554-40E5-9099-D22230B383C7}" type="presParOf" srcId="{F1472E3D-E2B8-4344-85A5-0C790AF0EC52}" destId="{E018E3F0-F46B-4DDC-8273-5CFF6A0E3B21}" srcOrd="3" destOrd="0" presId="urn:microsoft.com/office/officeart/2018/2/layout/IconVerticalSolidList"/>
    <dgm:cxn modelId="{3114587A-7D31-422C-B403-B3E6557C958E}" type="presParOf" srcId="{EDA024E9-E530-4874-B9F5-38C4E3CF66F9}" destId="{67BFF48A-BE12-49B1-B239-48D3538D1198}" srcOrd="3" destOrd="0" presId="urn:microsoft.com/office/officeart/2018/2/layout/IconVerticalSolidList"/>
    <dgm:cxn modelId="{5AB5AEEE-5C5F-4EE9-B4FF-3710EE036E68}" type="presParOf" srcId="{EDA024E9-E530-4874-B9F5-38C4E3CF66F9}" destId="{9CED55ED-8BC7-4A60-8285-8358B79E4E65}" srcOrd="4" destOrd="0" presId="urn:microsoft.com/office/officeart/2018/2/layout/IconVerticalSolidList"/>
    <dgm:cxn modelId="{68009B92-665A-4137-BF08-B452020EF468}" type="presParOf" srcId="{9CED55ED-8BC7-4A60-8285-8358B79E4E65}" destId="{101080F6-40A0-4329-9FC4-83A8E5A2E896}" srcOrd="0" destOrd="0" presId="urn:microsoft.com/office/officeart/2018/2/layout/IconVerticalSolidList"/>
    <dgm:cxn modelId="{3EC906D9-217B-42D4-9684-33DB6DB203F0}" type="presParOf" srcId="{9CED55ED-8BC7-4A60-8285-8358B79E4E65}" destId="{F44FB354-17FA-4F3C-ACB8-9AB7DDA95C68}" srcOrd="1" destOrd="0" presId="urn:microsoft.com/office/officeart/2018/2/layout/IconVerticalSolidList"/>
    <dgm:cxn modelId="{656EE2BC-6D2A-430D-A390-6474C8B825B9}" type="presParOf" srcId="{9CED55ED-8BC7-4A60-8285-8358B79E4E65}" destId="{770061A1-9B4F-4570-9BC8-E6CA768C8365}" srcOrd="2" destOrd="0" presId="urn:microsoft.com/office/officeart/2018/2/layout/IconVerticalSolidList"/>
    <dgm:cxn modelId="{A8AFA138-A52E-4995-BDC6-CA5967C572A5}" type="presParOf" srcId="{9CED55ED-8BC7-4A60-8285-8358B79E4E65}" destId="{88F3B450-3D07-40FB-A966-C662F62774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A2E11-5699-44CE-96C2-B8933D9ECA58}">
      <dsp:nvSpPr>
        <dsp:cNvPr id="0" name=""/>
        <dsp:cNvSpPr/>
      </dsp:nvSpPr>
      <dsp:spPr>
        <a:xfrm>
          <a:off x="0" y="47356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F2EBB-6A70-4B55-9F77-C903C5295456}">
      <dsp:nvSpPr>
        <dsp:cNvPr id="0" name=""/>
        <dsp:cNvSpPr/>
      </dsp:nvSpPr>
      <dsp:spPr>
        <a:xfrm>
          <a:off x="429833" y="4552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Origem</a:t>
          </a:r>
          <a:endParaRPr lang="en-US" sz="2900" kern="1200"/>
        </a:p>
      </dsp:txBody>
      <dsp:txXfrm>
        <a:off x="471623" y="87316"/>
        <a:ext cx="5934087" cy="772500"/>
      </dsp:txXfrm>
    </dsp:sp>
    <dsp:sp modelId="{C130D731-B09B-40ED-9FA0-103AEB887168}">
      <dsp:nvSpPr>
        <dsp:cNvPr id="0" name=""/>
        <dsp:cNvSpPr/>
      </dsp:nvSpPr>
      <dsp:spPr>
        <a:xfrm>
          <a:off x="0" y="178900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DC042-015B-4F41-A6A7-10BF7A4C090A}">
      <dsp:nvSpPr>
        <dsp:cNvPr id="0" name=""/>
        <dsp:cNvSpPr/>
      </dsp:nvSpPr>
      <dsp:spPr>
        <a:xfrm>
          <a:off x="429833" y="136096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Funções</a:t>
          </a:r>
          <a:endParaRPr lang="en-US" sz="2900" kern="1200"/>
        </a:p>
      </dsp:txBody>
      <dsp:txXfrm>
        <a:off x="471623" y="1402756"/>
        <a:ext cx="5934087" cy="772500"/>
      </dsp:txXfrm>
    </dsp:sp>
    <dsp:sp modelId="{9B37BC3D-2BA6-4129-A666-D1BDC16E14E8}">
      <dsp:nvSpPr>
        <dsp:cNvPr id="0" name=""/>
        <dsp:cNvSpPr/>
      </dsp:nvSpPr>
      <dsp:spPr>
        <a:xfrm>
          <a:off x="0" y="310444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3CAB5-E66B-4262-8665-9FCC07A30BA5}">
      <dsp:nvSpPr>
        <dsp:cNvPr id="0" name=""/>
        <dsp:cNvSpPr/>
      </dsp:nvSpPr>
      <dsp:spPr>
        <a:xfrm>
          <a:off x="429833" y="267640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Integração por meio de API</a:t>
          </a:r>
          <a:endParaRPr lang="en-US" sz="2900" kern="1200"/>
        </a:p>
      </dsp:txBody>
      <dsp:txXfrm>
        <a:off x="471623" y="2718196"/>
        <a:ext cx="5934087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7CB2D-3453-41EE-9209-6FB90206376F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F9686-0969-4FF6-B6B4-9FC2CD6E8333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90DE-B309-4390-8AA3-5E14BAC029CD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34830A3F-6A54-484E-B047-FCA485CBF53D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C6336-C77A-4C6B-AF9C-5D2D4996E46C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1883B-87A1-44AA-A61E-A562D98DE9C7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BD9DBC18-872F-4D2C-B5D6-4FA09C4A987E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C2031-4525-458F-B2AE-A263B17ED985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63F46-A91E-4598-B10A-17F6E8145479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5D4AD-996E-4B5E-A51C-E385C093889E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1346F-04F9-4880-9EC0-84E01890F65E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A73BB-28FB-4858-B045-7806FF667D6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979950AE-62EE-4FA3-BD79-0B03A4210FDB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DBBF-3769-42B6-835A-F2127A53843B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E3F0-F46B-4DDC-8273-5CFF6A0E3B21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101080F6-40A0-4329-9FC4-83A8E5A2E896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FB354-17FA-4F3C-ACB8-9AB7DDA95C68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B450-3D07-40FB-A966-C662F627749D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A774-37F7-2572-6F3C-2BAD8413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7" y="2272146"/>
            <a:ext cx="9661585" cy="1646302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APLICAÇÃO MÓVEL VOLTADA AO COMPARTILHAMENTO DE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INFORMAÇÕES ACERCA DE PRAIAS INTEGRANDO A FERRAMENTA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GOOGLE MAPS E A BIBLIOTECA REACT NATIVE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79E5-7FC9-DA8D-9215-23553059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08533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l"/>
            <a:r>
              <a:rPr lang="pt-BR" dirty="0">
                <a:solidFill>
                  <a:schemeClr val="tx1"/>
                </a:solidFill>
              </a:rPr>
              <a:t>Acadêmico: Pedro Citadin Coelho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Orientador: Prof. Me. Luciano Antunes</a:t>
            </a:r>
          </a:p>
          <a:p>
            <a:pPr algn="l"/>
            <a:endParaRPr lang="pt-BR" dirty="0"/>
          </a:p>
        </p:txBody>
      </p:sp>
      <p:pic>
        <p:nvPicPr>
          <p:cNvPr id="1026" name="Picture 2" descr="Identidade Visual | Reitoria | Unesc - Universidade do Extremo Sul  Catarinense">
            <a:extLst>
              <a:ext uri="{FF2B5EF4-FFF2-40B4-BE49-F238E27FC236}">
                <a16:creationId xmlns:a16="http://schemas.microsoft.com/office/drawing/2014/main" id="{00B7D9CE-AFB1-976B-C2AF-F61C0CC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77818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583FCA0-3BB3-E5BF-0AE4-062D762A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251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9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React Native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454FE1-2849-AE21-698E-827988D3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67" y="2109902"/>
            <a:ext cx="8597570" cy="26381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CE4903-1B18-CC81-8F64-9B9A2D257026}"/>
              </a:ext>
            </a:extLst>
          </p:cNvPr>
          <p:cNvSpPr txBox="1"/>
          <p:nvPr/>
        </p:nvSpPr>
        <p:spPr>
          <a:xfrm>
            <a:off x="3426691" y="4748097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Eisenman (2015)</a:t>
            </a:r>
          </a:p>
        </p:txBody>
      </p:sp>
    </p:spTree>
    <p:extLst>
      <p:ext uri="{BB962C8B-B14F-4D97-AF65-F5344CB8AC3E}">
        <p14:creationId xmlns:p14="http://schemas.microsoft.com/office/powerpoint/2010/main" val="231799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D501E76-0862-73EC-5F94-822EBC30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2689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Pessoa observando o telefone vazio">
            <a:extLst>
              <a:ext uri="{FF2B5EF4-FFF2-40B4-BE49-F238E27FC236}">
                <a16:creationId xmlns:a16="http://schemas.microsoft.com/office/drawing/2014/main" id="{ADF910B6-270B-01EB-C922-DA3561C1C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F458FF-94CA-EE5E-50DD-EAC6C798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Trabalho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895F9-CFAF-DF26-D6D7-7D3A4E9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Aplicação móvel;</a:t>
            </a:r>
          </a:p>
          <a:p>
            <a:r>
              <a:rPr lang="pt-BR" dirty="0"/>
              <a:t>Integração com as redes sociais;</a:t>
            </a:r>
          </a:p>
          <a:p>
            <a:r>
              <a:rPr lang="pt-BR" dirty="0"/>
              <a:t>Testes de desempenho.</a:t>
            </a:r>
          </a:p>
        </p:txBody>
      </p:sp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49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A774-37F7-2572-6F3C-2BAD8413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7" y="2272146"/>
            <a:ext cx="9661585" cy="1646302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APLICAÇÃO MÓVEL VOLTADA AO COMPARTILHAMENTO DE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INFORMAÇÕES ACERCA DE PRAIAS INTEGRANDO A FERRAMENTA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GOOGLE MAPS E A BIBLIOTECA REACT NATIVE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79E5-7FC9-DA8D-9215-23553059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08533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l"/>
            <a:r>
              <a:rPr lang="pt-BR" dirty="0">
                <a:solidFill>
                  <a:schemeClr val="tx1"/>
                </a:solidFill>
              </a:rPr>
              <a:t>Acadêmico: Pedro Citadin Coelho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Orientador: Prof. Me. Luciano Antunes</a:t>
            </a:r>
          </a:p>
          <a:p>
            <a:pPr algn="l"/>
            <a:endParaRPr lang="pt-BR" dirty="0"/>
          </a:p>
        </p:txBody>
      </p:sp>
      <p:pic>
        <p:nvPicPr>
          <p:cNvPr id="1026" name="Picture 2" descr="Identidade Visual | Reitoria | Unesc - Universidade do Extremo Sul  Catarinense">
            <a:extLst>
              <a:ext uri="{FF2B5EF4-FFF2-40B4-BE49-F238E27FC236}">
                <a16:creationId xmlns:a16="http://schemas.microsoft.com/office/drawing/2014/main" id="{00B7D9CE-AFB1-976B-C2AF-F61C0CC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77818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1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122B6-FA0E-8443-1E87-A270FF9B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DF38C-B72C-5BC7-8F58-B8F06AB1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Objetivos Específicos </a:t>
            </a:r>
          </a:p>
          <a:p>
            <a:r>
              <a:rPr lang="pt-BR" dirty="0"/>
              <a:t>Definição do Problema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Turismo nas Praias</a:t>
            </a:r>
          </a:p>
          <a:p>
            <a:r>
              <a:rPr lang="pt-BR" dirty="0"/>
              <a:t>Google Maps</a:t>
            </a:r>
          </a:p>
          <a:p>
            <a:r>
              <a:rPr lang="pt-BR" dirty="0"/>
              <a:t>React Native</a:t>
            </a:r>
          </a:p>
          <a:p>
            <a:r>
              <a:rPr lang="pt-BR" dirty="0"/>
              <a:t>Trabalho Proposto</a:t>
            </a:r>
          </a:p>
        </p:txBody>
      </p:sp>
    </p:spTree>
    <p:extLst>
      <p:ext uri="{BB962C8B-B14F-4D97-AF65-F5344CB8AC3E}">
        <p14:creationId xmlns:p14="http://schemas.microsoft.com/office/powerpoint/2010/main" val="17807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adeiras com cores diferentes pela praia">
            <a:extLst>
              <a:ext uri="{FF2B5EF4-FFF2-40B4-BE49-F238E27FC236}">
                <a16:creationId xmlns:a16="http://schemas.microsoft.com/office/drawing/2014/main" id="{FE11433F-E521-739B-700B-895740FD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DFA1A7-6CFD-0302-41E1-5673483C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42611-D7D8-2D94-BB32-DB3CA977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Função balnearia das praias;</a:t>
            </a:r>
          </a:p>
          <a:p>
            <a:r>
              <a:rPr lang="pt-BR" dirty="0"/>
              <a:t>Aumento no número de dispositivos móveis</a:t>
            </a:r>
          </a:p>
          <a:p>
            <a:endParaRPr lang="pt-B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93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5EC84-077A-E9C5-39F6-C9856B97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Definição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757C9-512C-52EA-A59B-A9226497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nos preços dos combustíveis;</a:t>
            </a:r>
          </a:p>
          <a:p>
            <a:r>
              <a:rPr lang="pt-BR" dirty="0"/>
              <a:t>Desperdício de tempo no deslocamento;</a:t>
            </a:r>
          </a:p>
          <a:p>
            <a:r>
              <a:rPr lang="pt-BR" dirty="0"/>
              <a:t>Carência de uma plataforma para compartilhamento de informações sobre praias.</a:t>
            </a:r>
          </a:p>
        </p:txBody>
      </p:sp>
    </p:spTree>
    <p:extLst>
      <p:ext uri="{BB962C8B-B14F-4D97-AF65-F5344CB8AC3E}">
        <p14:creationId xmlns:p14="http://schemas.microsoft.com/office/powerpoint/2010/main" val="11792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D1681A92-2C50-62CD-7B70-8C4ED4F3E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2FAF8B-B136-3E6D-B001-0F26AD47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31D0F-C321-F33A-DF49-53312C9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Aumento no número de Smartphones;</a:t>
            </a:r>
          </a:p>
          <a:p>
            <a:r>
              <a:rPr lang="pt-BR" dirty="0"/>
              <a:t>Disponibilidade de uma aplicação multiplataforma;</a:t>
            </a:r>
          </a:p>
          <a:p>
            <a:r>
              <a:rPr lang="pt-BR" dirty="0"/>
              <a:t>Integração com as redes sociais.</a:t>
            </a:r>
          </a:p>
          <a:p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50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E4B5-1B77-DA3B-839E-627E2EDD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6C53B-34A5-0BC5-BCF8-4093F0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Empregar o Google Maps e a biblioteca React Native na implementação de um protótipo de aplicativo móvel voltado ao compartilhamento de informações acerca de praias.</a:t>
            </a:r>
          </a:p>
        </p:txBody>
      </p:sp>
    </p:spTree>
    <p:extLst>
      <p:ext uri="{BB962C8B-B14F-4D97-AF65-F5344CB8AC3E}">
        <p14:creationId xmlns:p14="http://schemas.microsoft.com/office/powerpoint/2010/main" val="112457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C42E-D706-E059-6FD4-18308B8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1F998-905C-8003-A298-1B56CA4E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Listar o funcionamento da biblioteca React Native;</a:t>
            </a:r>
          </a:p>
          <a:p>
            <a:r>
              <a:rPr lang="pt-BR" dirty="0"/>
              <a:t>Identificar a aplicabilidade da ferramenta Google Maps em uma aplicação móvel;</a:t>
            </a:r>
          </a:p>
          <a:p>
            <a:r>
              <a:rPr lang="pt-BR" dirty="0"/>
              <a:t>Selecionar métricas qualitativas para avaliação de condição das praias;</a:t>
            </a:r>
          </a:p>
          <a:p>
            <a:r>
              <a:rPr lang="pt-BR" dirty="0"/>
              <a:t>Construir um protótipo de aplicativo móvel para compartilhamento de informações acerca de praias;</a:t>
            </a:r>
          </a:p>
          <a:p>
            <a:r>
              <a:rPr lang="pt-BR" dirty="0"/>
              <a:t>Efetuar restes na aplicação para verificar o desempenho.</a:t>
            </a:r>
          </a:p>
        </p:txBody>
      </p:sp>
    </p:spTree>
    <p:extLst>
      <p:ext uri="{BB962C8B-B14F-4D97-AF65-F5344CB8AC3E}">
        <p14:creationId xmlns:p14="http://schemas.microsoft.com/office/powerpoint/2010/main" val="30676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Vista aérea do litoral praiano">
            <a:extLst>
              <a:ext uri="{FF2B5EF4-FFF2-40B4-BE49-F238E27FC236}">
                <a16:creationId xmlns:a16="http://schemas.microsoft.com/office/drawing/2014/main" id="{957824B5-91F1-3994-87A2-70205F4D1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 r="1100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4E9846-5168-8DCA-18E6-0F57E79B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Turismo nas praias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C603C-F735-67D5-6E31-C99AEB71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Contexto histórico</a:t>
            </a:r>
          </a:p>
          <a:p>
            <a:r>
              <a:rPr lang="pt-BR" dirty="0"/>
              <a:t>Riscos de contaminação</a:t>
            </a:r>
          </a:p>
          <a:p>
            <a:r>
              <a:rPr lang="pt-BR" dirty="0"/>
              <a:t>Atividades possíveis</a:t>
            </a:r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73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7D549-597F-5708-D5DB-D57FAE21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Google Maps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FC80F7B-E18D-EEE1-81E5-B594C813D8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18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284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APLICAÇÃO MÓVEL VOLTADA AO COMPARTILHAMENTO DE INFORMAÇÕES ACERCA DE PRAIAS INTEGRANDO A FERRAMENTA GOOGLE MAPS E A BIBLIOTECA REACT NATIVE </vt:lpstr>
      <vt:lpstr>Sumário</vt:lpstr>
      <vt:lpstr>Introdução</vt:lpstr>
      <vt:lpstr>Definição do Problema</vt:lpstr>
      <vt:lpstr>Justificativa</vt:lpstr>
      <vt:lpstr>Objetivo Geral</vt:lpstr>
      <vt:lpstr>Objetivos Específicos</vt:lpstr>
      <vt:lpstr>Turismo nas praias</vt:lpstr>
      <vt:lpstr>Google Maps</vt:lpstr>
      <vt:lpstr>React Native</vt:lpstr>
      <vt:lpstr>React Native</vt:lpstr>
      <vt:lpstr>React Native</vt:lpstr>
      <vt:lpstr>Trabalho Proposto</vt:lpstr>
      <vt:lpstr>APLICAÇÃO MÓVEL VOLTADA AO COMPARTILHAMENTO DE INFORMAÇÕES ACERCA DE PRAIAS INTEGRANDO A FERRAMENTA GOOGLE MAPS E A BIBLIOTECA REACT NATIVE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MÓVEL VOLTADA AO COMPARTILHAMENTO DE INFORMAÇÕES ACERCA DE PRAIAS INTEGRANDO A FERRAMENTA GOOGLE MAPS E A BIBLIOTECA REACT NATIVE </dc:title>
  <dc:creator>Pedro Citadin Coelho</dc:creator>
  <cp:lastModifiedBy>Pedro Citadin Coelho</cp:lastModifiedBy>
  <cp:revision>3</cp:revision>
  <dcterms:created xsi:type="dcterms:W3CDTF">2022-12-01T17:15:17Z</dcterms:created>
  <dcterms:modified xsi:type="dcterms:W3CDTF">2022-12-07T13:19:32Z</dcterms:modified>
</cp:coreProperties>
</file>