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0" r:id="rId8"/>
    <p:sldId id="262" r:id="rId9"/>
    <p:sldId id="263" r:id="rId10"/>
    <p:sldId id="264" r:id="rId11"/>
    <p:sldId id="269" r:id="rId12"/>
    <p:sldId id="270" r:id="rId13"/>
    <p:sldId id="278" r:id="rId14"/>
    <p:sldId id="279" r:id="rId15"/>
    <p:sldId id="280" r:id="rId16"/>
    <p:sldId id="265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25764-F74A-4AC5-ABCB-A464C70A7828}" v="30" dt="2023-06-23T13:58:04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itadin Coelho" userId="281214e4494bdff3" providerId="LiveId" clId="{A913AA6B-1347-48A4-875D-F62FABE312DE}"/>
    <pc:docChg chg="custSel addSld modSld">
      <pc:chgData name="Pedro Citadin Coelho" userId="281214e4494bdff3" providerId="LiveId" clId="{A913AA6B-1347-48A4-875D-F62FABE312DE}" dt="2023-06-07T16:22:25.727" v="322" actId="20577"/>
      <pc:docMkLst>
        <pc:docMk/>
      </pc:docMkLst>
      <pc:sldChg chg="modSp mod">
        <pc:chgData name="Pedro Citadin Coelho" userId="281214e4494bdff3" providerId="LiveId" clId="{A913AA6B-1347-48A4-875D-F62FABE312DE}" dt="2023-06-07T12:27:11.626" v="101" actId="20577"/>
        <pc:sldMkLst>
          <pc:docMk/>
          <pc:sldMk cId="1780768315" sldId="257"/>
        </pc:sldMkLst>
        <pc:spChg chg="mod">
          <ac:chgData name="Pedro Citadin Coelho" userId="281214e4494bdff3" providerId="LiveId" clId="{A913AA6B-1347-48A4-875D-F62FABE312DE}" dt="2023-06-07T12:27:11.626" v="101" actId="20577"/>
          <ac:spMkLst>
            <pc:docMk/>
            <pc:sldMk cId="1780768315" sldId="257"/>
            <ac:spMk id="3" creationId="{201DF38C-B72C-5BC7-8F58-B8F06AB1061C}"/>
          </ac:spMkLst>
        </pc:spChg>
      </pc:sldChg>
      <pc:sldChg chg="modSp mod">
        <pc:chgData name="Pedro Citadin Coelho" userId="281214e4494bdff3" providerId="LiveId" clId="{A913AA6B-1347-48A4-875D-F62FABE312DE}" dt="2023-06-07T16:22:25.727" v="322" actId="20577"/>
        <pc:sldMkLst>
          <pc:docMk/>
          <pc:sldMk cId="719347504" sldId="258"/>
        </pc:sldMkLst>
        <pc:spChg chg="mod">
          <ac:chgData name="Pedro Citadin Coelho" userId="281214e4494bdff3" providerId="LiveId" clId="{A913AA6B-1347-48A4-875D-F62FABE312DE}" dt="2023-06-07T16:22:25.727" v="322" actId="20577"/>
          <ac:spMkLst>
            <pc:docMk/>
            <pc:sldMk cId="719347504" sldId="258"/>
            <ac:spMk id="3" creationId="{EB142611-D7D8-2D94-BB32-DB3CA977DA30}"/>
          </ac:spMkLst>
        </pc:spChg>
      </pc:sldChg>
      <pc:sldChg chg="addSp delSp modSp mod addAnim">
        <pc:chgData name="Pedro Citadin Coelho" userId="281214e4494bdff3" providerId="LiveId" clId="{A913AA6B-1347-48A4-875D-F62FABE312DE}" dt="2023-06-07T16:21:43.251" v="321"/>
        <pc:sldMkLst>
          <pc:docMk/>
          <pc:sldMk cId="1791499422" sldId="265"/>
        </pc:sldMkLst>
        <pc:spChg chg="mo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2" creationId="{28F458FF-94CA-EE5E-50DD-EAC6C79871DD}"/>
          </ac:spMkLst>
        </pc:spChg>
        <pc:spChg chg="del">
          <ac:chgData name="Pedro Citadin Coelho" userId="281214e4494bdff3" providerId="LiveId" clId="{A913AA6B-1347-48A4-875D-F62FABE312DE}" dt="2023-06-07T12:29:42.520" v="102" actId="478"/>
          <ac:spMkLst>
            <pc:docMk/>
            <pc:sldMk cId="1791499422" sldId="265"/>
            <ac:spMk id="3" creationId="{81F895F9-CFAF-DF26-D6D7-7D3A4E9F41AF}"/>
          </ac:spMkLst>
        </pc:spChg>
        <pc:spChg chg="add del mod">
          <ac:chgData name="Pedro Citadin Coelho" userId="281214e4494bdff3" providerId="LiveId" clId="{A913AA6B-1347-48A4-875D-F62FABE312DE}" dt="2023-06-07T12:29:45.014" v="103" actId="478"/>
          <ac:spMkLst>
            <pc:docMk/>
            <pc:sldMk cId="1791499422" sldId="265"/>
            <ac:spMk id="5" creationId="{AF601582-C13E-394D-A0F8-E1284FA6E39E}"/>
          </ac:spMkLst>
        </pc:spChg>
        <pc:spChg chg="del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41" creationId="{3F088236-D655-4F88-B238-E16762358025}"/>
          </ac:spMkLst>
        </pc:spChg>
        <pc:spChg chg="del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42" creationId="{3DAC0C92-199E-475C-9390-119A9B027276}"/>
          </ac:spMkLst>
        </pc:spChg>
        <pc:spChg chg="del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43" creationId="{C4CFB339-0ED8-4FE2-9EF1-6D1375B8499B}"/>
          </ac:spMkLst>
        </pc:spChg>
        <pc:spChg chg="del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44" creationId="{31896C80-2069-4431-9C19-83B913734490}"/>
          </ac:spMkLst>
        </pc:spChg>
        <pc:spChg chg="del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45" creationId="{BF120A21-0841-4823-B0C4-28AEBCEF9B78}"/>
          </ac:spMkLst>
        </pc:spChg>
        <pc:spChg chg="del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46" creationId="{DBB05BAE-BBD3-4289-899F-A6851503C6B0}"/>
          </ac:spMkLst>
        </pc:spChg>
        <pc:spChg chg="del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47" creationId="{9874D11C-36F5-4BBE-A490-019A54E953B0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64" creationId="{3559A5F2-8BE0-4998-A1E4-1B145465A981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66" creationId="{3A6596D4-D53C-424F-9F16-CC8686C079E0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72" creationId="{9772CABD-4211-42AA-B349-D4002E52F1EF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74" creationId="{BBD91630-4DBA-4294-8016-FEB5C3B0CED1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76" creationId="{E67D1587-504D-41BC-9D48-B61257BFBCF0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78" creationId="{8765DD1A-F044-4DE7-8A9B-7C30DC85A4AF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80" creationId="{2FE2170D-72D6-48A8-8E9A-BFF3BF03D032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82" creationId="{01D19436-094D-463D-AFEA-870FDBD03797}"/>
          </ac:spMkLst>
        </pc:spChg>
        <pc:spChg chg="add">
          <ac:chgData name="Pedro Citadin Coelho" userId="281214e4494bdff3" providerId="LiveId" clId="{A913AA6B-1347-48A4-875D-F62FABE312DE}" dt="2023-06-07T16:21:43.251" v="320" actId="26606"/>
          <ac:spMkLst>
            <pc:docMk/>
            <pc:sldMk cId="1791499422" sldId="265"/>
            <ac:spMk id="84" creationId="{9A2DE6E0-967C-4C58-8558-EC08F1138BD1}"/>
          </ac:spMkLst>
        </pc:spChg>
        <pc:grpChg chg="add">
          <ac:chgData name="Pedro Citadin Coelho" userId="281214e4494bdff3" providerId="LiveId" clId="{A913AA6B-1347-48A4-875D-F62FABE312DE}" dt="2023-06-07T16:21:43.251" v="320" actId="26606"/>
          <ac:grpSpMkLst>
            <pc:docMk/>
            <pc:sldMk cId="1791499422" sldId="265"/>
            <ac:grpSpMk id="52" creationId="{88C9B83F-64CD-41C1-925F-A08801FFD0BD}"/>
          </ac:grpSpMkLst>
        </pc:grpChg>
        <pc:picChg chg="mod">
          <ac:chgData name="Pedro Citadin Coelho" userId="281214e4494bdff3" providerId="LiveId" clId="{A913AA6B-1347-48A4-875D-F62FABE312DE}" dt="2023-06-07T16:21:43.251" v="320" actId="26606"/>
          <ac:picMkLst>
            <pc:docMk/>
            <pc:sldMk cId="1791499422" sldId="265"/>
            <ac:picMk id="38" creationId="{ADF910B6-270B-01EB-C922-DA3561C1C9DF}"/>
          </ac:picMkLst>
        </pc:picChg>
        <pc:cxnChg chg="del">
          <ac:chgData name="Pedro Citadin Coelho" userId="281214e4494bdff3" providerId="LiveId" clId="{A913AA6B-1347-48A4-875D-F62FABE312DE}" dt="2023-06-07T16:21:43.251" v="320" actId="26606"/>
          <ac:cxnSpMkLst>
            <pc:docMk/>
            <pc:sldMk cId="1791499422" sldId="265"/>
            <ac:cxnSpMk id="39" creationId="{64FA5DFF-7FE6-4855-84E6-DFA78EE978BD}"/>
          </ac:cxnSpMkLst>
        </pc:cxnChg>
        <pc:cxnChg chg="del">
          <ac:chgData name="Pedro Citadin Coelho" userId="281214e4494bdff3" providerId="LiveId" clId="{A913AA6B-1347-48A4-875D-F62FABE312DE}" dt="2023-06-07T16:21:43.251" v="320" actId="26606"/>
          <ac:cxnSpMkLst>
            <pc:docMk/>
            <pc:sldMk cId="1791499422" sldId="265"/>
            <ac:cxnSpMk id="40" creationId="{2AFD8CBA-54A3-4363-991B-B9C631BBFA74}"/>
          </ac:cxnSpMkLst>
        </pc:cxnChg>
        <pc:cxnChg chg="add">
          <ac:chgData name="Pedro Citadin Coelho" userId="281214e4494bdff3" providerId="LiveId" clId="{A913AA6B-1347-48A4-875D-F62FABE312DE}" dt="2023-06-07T16:21:43.251" v="320" actId="26606"/>
          <ac:cxnSpMkLst>
            <pc:docMk/>
            <pc:sldMk cId="1791499422" sldId="265"/>
            <ac:cxnSpMk id="68" creationId="{81BB890B-70D4-42FE-A599-6AEF1A42D972}"/>
          </ac:cxnSpMkLst>
        </pc:cxnChg>
        <pc:cxnChg chg="add">
          <ac:chgData name="Pedro Citadin Coelho" userId="281214e4494bdff3" providerId="LiveId" clId="{A913AA6B-1347-48A4-875D-F62FABE312DE}" dt="2023-06-07T16:21:43.251" v="320" actId="26606"/>
          <ac:cxnSpMkLst>
            <pc:docMk/>
            <pc:sldMk cId="1791499422" sldId="265"/>
            <ac:cxnSpMk id="70" creationId="{3842D646-B58C-43C8-8152-01BC782B725D}"/>
          </ac:cxnSpMkLst>
        </pc:cxnChg>
      </pc:sldChg>
      <pc:sldChg chg="addSp modSp new mod setBg">
        <pc:chgData name="Pedro Citadin Coelho" userId="281214e4494bdff3" providerId="LiveId" clId="{A913AA6B-1347-48A4-875D-F62FABE312DE}" dt="2023-06-07T16:21:31.192" v="318" actId="26606"/>
        <pc:sldMkLst>
          <pc:docMk/>
          <pc:sldMk cId="747953077" sldId="275"/>
        </pc:sldMkLst>
        <pc:spChg chg="mod">
          <ac:chgData name="Pedro Citadin Coelho" userId="281214e4494bdff3" providerId="LiveId" clId="{A913AA6B-1347-48A4-875D-F62FABE312DE}" dt="2023-06-07T16:21:31.192" v="318" actId="26606"/>
          <ac:spMkLst>
            <pc:docMk/>
            <pc:sldMk cId="747953077" sldId="275"/>
            <ac:spMk id="2" creationId="{4494BD88-A1A6-22EA-A01D-BA4E19E3FA09}"/>
          </ac:spMkLst>
        </pc:spChg>
        <pc:spChg chg="mod">
          <ac:chgData name="Pedro Citadin Coelho" userId="281214e4494bdff3" providerId="LiveId" clId="{A913AA6B-1347-48A4-875D-F62FABE312DE}" dt="2023-06-07T16:21:31.192" v="318" actId="26606"/>
          <ac:spMkLst>
            <pc:docMk/>
            <pc:sldMk cId="747953077" sldId="275"/>
            <ac:spMk id="3" creationId="{5639EDD1-A33C-486F-F60B-95F589A79EB3}"/>
          </ac:spMkLst>
        </pc:spChg>
        <pc:spChg chg="add">
          <ac:chgData name="Pedro Citadin Coelho" userId="281214e4494bdff3" providerId="LiveId" clId="{A913AA6B-1347-48A4-875D-F62FABE312DE}" dt="2023-06-07T16:21:31.192" v="318" actId="26606"/>
          <ac:spMkLst>
            <pc:docMk/>
            <pc:sldMk cId="747953077" sldId="275"/>
            <ac:spMk id="9" creationId="{ECD25CC7-FC66-488C-8D61-0FE7ECF1615F}"/>
          </ac:spMkLst>
        </pc:spChg>
        <pc:picChg chg="add">
          <ac:chgData name="Pedro Citadin Coelho" userId="281214e4494bdff3" providerId="LiveId" clId="{A913AA6B-1347-48A4-875D-F62FABE312DE}" dt="2023-06-07T16:21:31.192" v="318" actId="26606"/>
          <ac:picMkLst>
            <pc:docMk/>
            <pc:sldMk cId="747953077" sldId="275"/>
            <ac:picMk id="5" creationId="{901EECD0-36F1-1DFE-3847-CBF6CDB87216}"/>
          </ac:picMkLst>
        </pc:picChg>
      </pc:sldChg>
      <pc:sldChg chg="addSp delSp modSp new mod setBg">
        <pc:chgData name="Pedro Citadin Coelho" userId="281214e4494bdff3" providerId="LiveId" clId="{A913AA6B-1347-48A4-875D-F62FABE312DE}" dt="2023-06-07T16:21:38.655" v="319" actId="26606"/>
        <pc:sldMkLst>
          <pc:docMk/>
          <pc:sldMk cId="2138882676" sldId="276"/>
        </pc:sldMkLst>
        <pc:spChg chg="mod">
          <ac:chgData name="Pedro Citadin Coelho" userId="281214e4494bdff3" providerId="LiveId" clId="{A913AA6B-1347-48A4-875D-F62FABE312DE}" dt="2023-06-07T16:21:38.655" v="319" actId="26606"/>
          <ac:spMkLst>
            <pc:docMk/>
            <pc:sldMk cId="2138882676" sldId="276"/>
            <ac:spMk id="2" creationId="{DD06614D-F584-2680-74AA-3DAD5F94796A}"/>
          </ac:spMkLst>
        </pc:spChg>
        <pc:spChg chg="mod">
          <ac:chgData name="Pedro Citadin Coelho" userId="281214e4494bdff3" providerId="LiveId" clId="{A913AA6B-1347-48A4-875D-F62FABE312DE}" dt="2023-06-07T16:21:38.655" v="319" actId="26606"/>
          <ac:spMkLst>
            <pc:docMk/>
            <pc:sldMk cId="2138882676" sldId="276"/>
            <ac:spMk id="3" creationId="{8FC58B91-EBF8-2CB7-24BB-C70C23CF38B1}"/>
          </ac:spMkLst>
        </pc:spChg>
        <pc:spChg chg="add del mod">
          <ac:chgData name="Pedro Citadin Coelho" userId="281214e4494bdff3" providerId="LiveId" clId="{A913AA6B-1347-48A4-875D-F62FABE312DE}" dt="2023-06-07T16:21:03.796" v="317"/>
          <ac:spMkLst>
            <pc:docMk/>
            <pc:sldMk cId="2138882676" sldId="276"/>
            <ac:spMk id="4" creationId="{8196DAC5-030B-6289-D7A0-5D3341F4E02A}"/>
          </ac:spMkLst>
        </pc:spChg>
        <pc:spChg chg="add del mod">
          <ac:chgData name="Pedro Citadin Coelho" userId="281214e4494bdff3" providerId="LiveId" clId="{A913AA6B-1347-48A4-875D-F62FABE312DE}" dt="2023-06-07T16:21:03.796" v="317"/>
          <ac:spMkLst>
            <pc:docMk/>
            <pc:sldMk cId="2138882676" sldId="276"/>
            <ac:spMk id="5" creationId="{7943FF22-BFB4-D0D2-608F-FC47845B4C48}"/>
          </ac:spMkLst>
        </pc:spChg>
        <pc:spChg chg="add">
          <ac:chgData name="Pedro Citadin Coelho" userId="281214e4494bdff3" providerId="LiveId" clId="{A913AA6B-1347-48A4-875D-F62FABE312DE}" dt="2023-06-07T16:21:38.655" v="319" actId="26606"/>
          <ac:spMkLst>
            <pc:docMk/>
            <pc:sldMk cId="2138882676" sldId="276"/>
            <ac:spMk id="9" creationId="{3BCB5F6A-9EB0-40B0-9D13-3023E9A20508}"/>
          </ac:spMkLst>
        </pc:spChg>
        <pc:picChg chg="add">
          <ac:chgData name="Pedro Citadin Coelho" userId="281214e4494bdff3" providerId="LiveId" clId="{A913AA6B-1347-48A4-875D-F62FABE312DE}" dt="2023-06-07T16:21:38.655" v="319" actId="26606"/>
          <ac:picMkLst>
            <pc:docMk/>
            <pc:sldMk cId="2138882676" sldId="276"/>
            <ac:picMk id="6" creationId="{2F378B7B-01B1-EC42-FE83-53D9EF107CD4}"/>
          </ac:picMkLst>
        </pc:picChg>
      </pc:sldChg>
    </pc:docChg>
  </pc:docChgLst>
  <pc:docChgLst>
    <pc:chgData name="Pedro Citadin Coelho" userId="281214e4494bdff3" providerId="LiveId" clId="{15C25764-F74A-4AC5-ABCB-A464C70A7828}"/>
    <pc:docChg chg="undo custSel addSld delSld modSld sldOrd modShowInfo">
      <pc:chgData name="Pedro Citadin Coelho" userId="281214e4494bdff3" providerId="LiveId" clId="{15C25764-F74A-4AC5-ABCB-A464C70A7828}" dt="2023-06-23T14:08:34.355" v="1986" actId="207"/>
      <pc:docMkLst>
        <pc:docMk/>
      </pc:docMkLst>
      <pc:sldChg chg="addSp modSp mod">
        <pc:chgData name="Pedro Citadin Coelho" userId="281214e4494bdff3" providerId="LiveId" clId="{15C25764-F74A-4AC5-ABCB-A464C70A7828}" dt="2023-06-14T14:44:32.423" v="18" actId="1037"/>
        <pc:sldMkLst>
          <pc:docMk/>
          <pc:sldMk cId="200696720" sldId="256"/>
        </pc:sldMkLst>
        <pc:picChg chg="add mod">
          <ac:chgData name="Pedro Citadin Coelho" userId="281214e4494bdff3" providerId="LiveId" clId="{15C25764-F74A-4AC5-ABCB-A464C70A7828}" dt="2023-06-14T14:44:32.423" v="18" actId="1037"/>
          <ac:picMkLst>
            <pc:docMk/>
            <pc:sldMk cId="200696720" sldId="256"/>
            <ac:picMk id="5" creationId="{BE538CE3-E865-2A60-1789-FBC24D9255D1}"/>
          </ac:picMkLst>
        </pc:picChg>
      </pc:sldChg>
      <pc:sldChg chg="modSp mod">
        <pc:chgData name="Pedro Citadin Coelho" userId="281214e4494bdff3" providerId="LiveId" clId="{15C25764-F74A-4AC5-ABCB-A464C70A7828}" dt="2023-06-23T14:08:17.582" v="1982" actId="207"/>
        <pc:sldMkLst>
          <pc:docMk/>
          <pc:sldMk cId="1780768315" sldId="257"/>
        </pc:sldMkLst>
        <pc:spChg chg="mod">
          <ac:chgData name="Pedro Citadin Coelho" userId="281214e4494bdff3" providerId="LiveId" clId="{15C25764-F74A-4AC5-ABCB-A464C70A7828}" dt="2023-06-23T14:08:17.582" v="1982" actId="207"/>
          <ac:spMkLst>
            <pc:docMk/>
            <pc:sldMk cId="1780768315" sldId="257"/>
            <ac:spMk id="2" creationId="{190122B6-FA0E-8443-1E87-A270FF9B3D2B}"/>
          </ac:spMkLst>
        </pc:spChg>
        <pc:spChg chg="mod">
          <ac:chgData name="Pedro Citadin Coelho" userId="281214e4494bdff3" providerId="LiveId" clId="{15C25764-F74A-4AC5-ABCB-A464C70A7828}" dt="2023-06-14T16:45:10.457" v="1060" actId="20577"/>
          <ac:spMkLst>
            <pc:docMk/>
            <pc:sldMk cId="1780768315" sldId="257"/>
            <ac:spMk id="3" creationId="{201DF38C-B72C-5BC7-8F58-B8F06AB1061C}"/>
          </ac:spMkLst>
        </pc:spChg>
      </pc:sldChg>
      <pc:sldChg chg="modSp mod">
        <pc:chgData name="Pedro Citadin Coelho" userId="281214e4494bdff3" providerId="LiveId" clId="{15C25764-F74A-4AC5-ABCB-A464C70A7828}" dt="2023-06-23T14:08:25.259" v="1984" actId="207"/>
        <pc:sldMkLst>
          <pc:docMk/>
          <pc:sldMk cId="1124573493" sldId="259"/>
        </pc:sldMkLst>
        <pc:spChg chg="mod">
          <ac:chgData name="Pedro Citadin Coelho" userId="281214e4494bdff3" providerId="LiveId" clId="{15C25764-F74A-4AC5-ABCB-A464C70A7828}" dt="2023-06-23T14:08:25.259" v="1984" actId="207"/>
          <ac:spMkLst>
            <pc:docMk/>
            <pc:sldMk cId="1124573493" sldId="259"/>
            <ac:spMk id="2" creationId="{3677E4B5-1B77-DA3B-839E-627E2EDDFE79}"/>
          </ac:spMkLst>
        </pc:spChg>
      </pc:sldChg>
      <pc:sldChg chg="modSp mod">
        <pc:chgData name="Pedro Citadin Coelho" userId="281214e4494bdff3" providerId="LiveId" clId="{15C25764-F74A-4AC5-ABCB-A464C70A7828}" dt="2023-06-23T14:08:28.963" v="1985" actId="207"/>
        <pc:sldMkLst>
          <pc:docMk/>
          <pc:sldMk cId="3067621954" sldId="260"/>
        </pc:sldMkLst>
        <pc:spChg chg="mod">
          <ac:chgData name="Pedro Citadin Coelho" userId="281214e4494bdff3" providerId="LiveId" clId="{15C25764-F74A-4AC5-ABCB-A464C70A7828}" dt="2023-06-23T14:08:28.963" v="1985" actId="207"/>
          <ac:spMkLst>
            <pc:docMk/>
            <pc:sldMk cId="3067621954" sldId="260"/>
            <ac:spMk id="2" creationId="{88CAC42E-D706-E059-6FD4-18308B814A42}"/>
          </ac:spMkLst>
        </pc:spChg>
      </pc:sldChg>
      <pc:sldChg chg="modSp mod">
        <pc:chgData name="Pedro Citadin Coelho" userId="281214e4494bdff3" providerId="LiveId" clId="{15C25764-F74A-4AC5-ABCB-A464C70A7828}" dt="2023-06-23T14:08:21.175" v="1983" actId="207"/>
        <pc:sldMkLst>
          <pc:docMk/>
          <pc:sldMk cId="1179263104" sldId="267"/>
        </pc:sldMkLst>
        <pc:spChg chg="mod">
          <ac:chgData name="Pedro Citadin Coelho" userId="281214e4494bdff3" providerId="LiveId" clId="{15C25764-F74A-4AC5-ABCB-A464C70A7828}" dt="2023-06-23T14:08:21.175" v="1983" actId="207"/>
          <ac:spMkLst>
            <pc:docMk/>
            <pc:sldMk cId="1179263104" sldId="267"/>
            <ac:spMk id="2" creationId="{7BD5EC84-077A-E9C5-39F6-C9856B9757B5}"/>
          </ac:spMkLst>
        </pc:spChg>
      </pc:sldChg>
      <pc:sldChg chg="modSp mod">
        <pc:chgData name="Pedro Citadin Coelho" userId="281214e4494bdff3" providerId="LiveId" clId="{15C25764-F74A-4AC5-ABCB-A464C70A7828}" dt="2023-06-23T14:08:34.355" v="1986" actId="207"/>
        <pc:sldMkLst>
          <pc:docMk/>
          <pc:sldMk cId="2317993784" sldId="269"/>
        </pc:sldMkLst>
        <pc:spChg chg="mod">
          <ac:chgData name="Pedro Citadin Coelho" userId="281214e4494bdff3" providerId="LiveId" clId="{15C25764-F74A-4AC5-ABCB-A464C70A7828}" dt="2023-06-23T14:08:34.355" v="1986" actId="207"/>
          <ac:spMkLst>
            <pc:docMk/>
            <pc:sldMk cId="2317993784" sldId="269"/>
            <ac:spMk id="2" creationId="{0F66EE42-0EDE-1E65-37C2-354A9D0425F4}"/>
          </ac:spMkLst>
        </pc:spChg>
      </pc:sldChg>
      <pc:sldChg chg="del">
        <pc:chgData name="Pedro Citadin Coelho" userId="281214e4494bdff3" providerId="LiveId" clId="{15C25764-F74A-4AC5-ABCB-A464C70A7828}" dt="2023-06-14T15:33:24.385" v="22" actId="2696"/>
        <pc:sldMkLst>
          <pc:docMk/>
          <pc:sldMk cId="2882131769" sldId="274"/>
        </pc:sldMkLst>
      </pc:sldChg>
      <pc:sldChg chg="addSp delSp modSp mod ord">
        <pc:chgData name="Pedro Citadin Coelho" userId="281214e4494bdff3" providerId="LiveId" clId="{15C25764-F74A-4AC5-ABCB-A464C70A7828}" dt="2023-06-23T13:58:01.356" v="1973"/>
        <pc:sldMkLst>
          <pc:docMk/>
          <pc:sldMk cId="747953077" sldId="275"/>
        </pc:sldMkLst>
        <pc:spChg chg="mod ord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2" creationId="{4494BD88-A1A6-22EA-A01D-BA4E19E3FA09}"/>
          </ac:spMkLst>
        </pc:spChg>
        <pc:spChg chg="mod">
          <ac:chgData name="Pedro Citadin Coelho" userId="281214e4494bdff3" providerId="LiveId" clId="{15C25764-F74A-4AC5-ABCB-A464C70A7828}" dt="2023-06-19T16:21:35.851" v="1078" actId="20577"/>
          <ac:spMkLst>
            <pc:docMk/>
            <pc:sldMk cId="747953077" sldId="275"/>
            <ac:spMk id="3" creationId="{5639EDD1-A33C-486F-F60B-95F589A79EB3}"/>
          </ac:spMkLst>
        </pc:spChg>
        <pc:spChg chg="add del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9" creationId="{ECD25CC7-FC66-488C-8D61-0FE7ECF1615F}"/>
          </ac:spMkLst>
        </pc:spChg>
        <pc:spChg chg="add del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18" creationId="{3F088236-D655-4F88-B238-E16762358025}"/>
          </ac:spMkLst>
        </pc:spChg>
        <pc:spChg chg="add del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20" creationId="{3DAC0C92-199E-475C-9390-119A9B027276}"/>
          </ac:spMkLst>
        </pc:spChg>
        <pc:spChg chg="add del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22" creationId="{C4CFB339-0ED8-4FE2-9EF1-6D1375B8499B}"/>
          </ac:spMkLst>
        </pc:spChg>
        <pc:spChg chg="add del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24" creationId="{31896C80-2069-4431-9C19-83B913734490}"/>
          </ac:spMkLst>
        </pc:spChg>
        <pc:spChg chg="add del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26" creationId="{BF120A21-0841-4823-B0C4-28AEBCEF9B78}"/>
          </ac:spMkLst>
        </pc:spChg>
        <pc:spChg chg="add del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28" creationId="{DBB05BAE-BBD3-4289-899F-A6851503C6B0}"/>
          </ac:spMkLst>
        </pc:spChg>
        <pc:spChg chg="add del">
          <ac:chgData name="Pedro Citadin Coelho" userId="281214e4494bdff3" providerId="LiveId" clId="{15C25764-F74A-4AC5-ABCB-A464C70A7828}" dt="2023-06-14T16:04:54.550" v="1037" actId="26606"/>
          <ac:spMkLst>
            <pc:docMk/>
            <pc:sldMk cId="747953077" sldId="275"/>
            <ac:spMk id="30" creationId="{9874D11C-36F5-4BBE-A490-019A54E953B0}"/>
          </ac:spMkLst>
        </pc:spChg>
        <pc:picChg chg="mod">
          <ac:chgData name="Pedro Citadin Coelho" userId="281214e4494bdff3" providerId="LiveId" clId="{15C25764-F74A-4AC5-ABCB-A464C70A7828}" dt="2023-06-14T16:04:54.550" v="1037" actId="26606"/>
          <ac:picMkLst>
            <pc:docMk/>
            <pc:sldMk cId="747953077" sldId="275"/>
            <ac:picMk id="5" creationId="{901EECD0-36F1-1DFE-3847-CBF6CDB87216}"/>
          </ac:picMkLst>
        </pc:picChg>
        <pc:cxnChg chg="add del">
          <ac:chgData name="Pedro Citadin Coelho" userId="281214e4494bdff3" providerId="LiveId" clId="{15C25764-F74A-4AC5-ABCB-A464C70A7828}" dt="2023-06-14T16:04:54.550" v="1037" actId="26606"/>
          <ac:cxnSpMkLst>
            <pc:docMk/>
            <pc:sldMk cId="747953077" sldId="275"/>
            <ac:cxnSpMk id="14" creationId="{64FA5DFF-7FE6-4855-84E6-DFA78EE978BD}"/>
          </ac:cxnSpMkLst>
        </pc:cxnChg>
        <pc:cxnChg chg="add del">
          <ac:chgData name="Pedro Citadin Coelho" userId="281214e4494bdff3" providerId="LiveId" clId="{15C25764-F74A-4AC5-ABCB-A464C70A7828}" dt="2023-06-14T16:04:54.550" v="1037" actId="26606"/>
          <ac:cxnSpMkLst>
            <pc:docMk/>
            <pc:sldMk cId="747953077" sldId="275"/>
            <ac:cxnSpMk id="16" creationId="{2AFD8CBA-54A3-4363-991B-B9C631BBFA74}"/>
          </ac:cxnSpMkLst>
        </pc:cxnChg>
      </pc:sldChg>
      <pc:sldChg chg="modSp mod">
        <pc:chgData name="Pedro Citadin Coelho" userId="281214e4494bdff3" providerId="LiveId" clId="{15C25764-F74A-4AC5-ABCB-A464C70A7828}" dt="2023-06-19T16:22:05.456" v="1108" actId="20577"/>
        <pc:sldMkLst>
          <pc:docMk/>
          <pc:sldMk cId="2138882676" sldId="276"/>
        </pc:sldMkLst>
        <pc:spChg chg="mod">
          <ac:chgData name="Pedro Citadin Coelho" userId="281214e4494bdff3" providerId="LiveId" clId="{15C25764-F74A-4AC5-ABCB-A464C70A7828}" dt="2023-06-19T16:22:05.456" v="1108" actId="20577"/>
          <ac:spMkLst>
            <pc:docMk/>
            <pc:sldMk cId="2138882676" sldId="276"/>
            <ac:spMk id="3" creationId="{8FC58B91-EBF8-2CB7-24BB-C70C23CF38B1}"/>
          </ac:spMkLst>
        </pc:spChg>
      </pc:sldChg>
      <pc:sldChg chg="add del ord">
        <pc:chgData name="Pedro Citadin Coelho" userId="281214e4494bdff3" providerId="LiveId" clId="{15C25764-F74A-4AC5-ABCB-A464C70A7828}" dt="2023-06-14T16:38:17.928" v="1038" actId="2696"/>
        <pc:sldMkLst>
          <pc:docMk/>
          <pc:sldMk cId="2604943117" sldId="277"/>
        </pc:sldMkLst>
      </pc:sldChg>
      <pc:sldChg chg="addSp delSp modSp new mod setBg">
        <pc:chgData name="Pedro Citadin Coelho" userId="281214e4494bdff3" providerId="LiveId" clId="{15C25764-F74A-4AC5-ABCB-A464C70A7828}" dt="2023-06-14T15:42:05.957" v="408" actId="26606"/>
        <pc:sldMkLst>
          <pc:docMk/>
          <pc:sldMk cId="783601314" sldId="278"/>
        </pc:sldMkLst>
        <pc:spChg chg="mod">
          <ac:chgData name="Pedro Citadin Coelho" userId="281214e4494bdff3" providerId="LiveId" clId="{15C25764-F74A-4AC5-ABCB-A464C70A7828}" dt="2023-06-14T15:42:05.957" v="408" actId="26606"/>
          <ac:spMkLst>
            <pc:docMk/>
            <pc:sldMk cId="783601314" sldId="278"/>
            <ac:spMk id="2" creationId="{2288AE88-A17D-38DF-2EE6-3BB8F823F447}"/>
          </ac:spMkLst>
        </pc:spChg>
        <pc:spChg chg="mod">
          <ac:chgData name="Pedro Citadin Coelho" userId="281214e4494bdff3" providerId="LiveId" clId="{15C25764-F74A-4AC5-ABCB-A464C70A7828}" dt="2023-06-14T15:42:05.957" v="408" actId="26606"/>
          <ac:spMkLst>
            <pc:docMk/>
            <pc:sldMk cId="783601314" sldId="278"/>
            <ac:spMk id="3" creationId="{4245141D-6550-1B70-09F6-E0BEBC7D65CE}"/>
          </ac:spMkLst>
        </pc:spChg>
        <pc:spChg chg="add del">
          <ac:chgData name="Pedro Citadin Coelho" userId="281214e4494bdff3" providerId="LiveId" clId="{15C25764-F74A-4AC5-ABCB-A464C70A7828}" dt="2023-06-14T15:41:59.171" v="403" actId="26606"/>
          <ac:spMkLst>
            <pc:docMk/>
            <pc:sldMk cId="783601314" sldId="278"/>
            <ac:spMk id="9" creationId="{3BCB5F6A-9EB0-40B0-9D13-3023E9A20508}"/>
          </ac:spMkLst>
        </pc:spChg>
        <pc:spChg chg="add del">
          <ac:chgData name="Pedro Citadin Coelho" userId="281214e4494bdff3" providerId="LiveId" clId="{15C25764-F74A-4AC5-ABCB-A464C70A7828}" dt="2023-06-14T15:42:00.778" v="405" actId="26606"/>
          <ac:spMkLst>
            <pc:docMk/>
            <pc:sldMk cId="783601314" sldId="278"/>
            <ac:spMk id="13" creationId="{3F088236-D655-4F88-B238-E16762358025}"/>
          </ac:spMkLst>
        </pc:spChg>
        <pc:spChg chg="add del">
          <ac:chgData name="Pedro Citadin Coelho" userId="281214e4494bdff3" providerId="LiveId" clId="{15C25764-F74A-4AC5-ABCB-A464C70A7828}" dt="2023-06-14T15:42:00.778" v="405" actId="26606"/>
          <ac:spMkLst>
            <pc:docMk/>
            <pc:sldMk cId="783601314" sldId="278"/>
            <ac:spMk id="15" creationId="{3DAC0C92-199E-475C-9390-119A9B027276}"/>
          </ac:spMkLst>
        </pc:spChg>
        <pc:spChg chg="add del">
          <ac:chgData name="Pedro Citadin Coelho" userId="281214e4494bdff3" providerId="LiveId" clId="{15C25764-F74A-4AC5-ABCB-A464C70A7828}" dt="2023-06-14T15:42:00.778" v="405" actId="26606"/>
          <ac:spMkLst>
            <pc:docMk/>
            <pc:sldMk cId="783601314" sldId="278"/>
            <ac:spMk id="17" creationId="{C4CFB339-0ED8-4FE2-9EF1-6D1375B8499B}"/>
          </ac:spMkLst>
        </pc:spChg>
        <pc:spChg chg="add del">
          <ac:chgData name="Pedro Citadin Coelho" userId="281214e4494bdff3" providerId="LiveId" clId="{15C25764-F74A-4AC5-ABCB-A464C70A7828}" dt="2023-06-14T15:42:00.778" v="405" actId="26606"/>
          <ac:spMkLst>
            <pc:docMk/>
            <pc:sldMk cId="783601314" sldId="278"/>
            <ac:spMk id="19" creationId="{31896C80-2069-4431-9C19-83B913734490}"/>
          </ac:spMkLst>
        </pc:spChg>
        <pc:spChg chg="add del">
          <ac:chgData name="Pedro Citadin Coelho" userId="281214e4494bdff3" providerId="LiveId" clId="{15C25764-F74A-4AC5-ABCB-A464C70A7828}" dt="2023-06-14T15:42:00.778" v="405" actId="26606"/>
          <ac:spMkLst>
            <pc:docMk/>
            <pc:sldMk cId="783601314" sldId="278"/>
            <ac:spMk id="21" creationId="{BF120A21-0841-4823-B0C4-28AEBCEF9B78}"/>
          </ac:spMkLst>
        </pc:spChg>
        <pc:spChg chg="add del">
          <ac:chgData name="Pedro Citadin Coelho" userId="281214e4494bdff3" providerId="LiveId" clId="{15C25764-F74A-4AC5-ABCB-A464C70A7828}" dt="2023-06-14T15:42:00.778" v="405" actId="26606"/>
          <ac:spMkLst>
            <pc:docMk/>
            <pc:sldMk cId="783601314" sldId="278"/>
            <ac:spMk id="23" creationId="{DBB05BAE-BBD3-4289-899F-A6851503C6B0}"/>
          </ac:spMkLst>
        </pc:spChg>
        <pc:spChg chg="add del">
          <ac:chgData name="Pedro Citadin Coelho" userId="281214e4494bdff3" providerId="LiveId" clId="{15C25764-F74A-4AC5-ABCB-A464C70A7828}" dt="2023-06-14T15:42:00.778" v="405" actId="26606"/>
          <ac:spMkLst>
            <pc:docMk/>
            <pc:sldMk cId="783601314" sldId="278"/>
            <ac:spMk id="25" creationId="{9874D11C-36F5-4BBE-A490-019A54E953B0}"/>
          </ac:spMkLst>
        </pc:spChg>
        <pc:spChg chg="add del">
          <ac:chgData name="Pedro Citadin Coelho" userId="281214e4494bdff3" providerId="LiveId" clId="{15C25764-F74A-4AC5-ABCB-A464C70A7828}" dt="2023-06-14T15:42:05.942" v="407" actId="26606"/>
          <ac:spMkLst>
            <pc:docMk/>
            <pc:sldMk cId="783601314" sldId="278"/>
            <ac:spMk id="28" creationId="{ECD25CC7-FC66-488C-8D61-0FE7ECF1615F}"/>
          </ac:spMkLst>
        </pc:spChg>
        <pc:spChg chg="add">
          <ac:chgData name="Pedro Citadin Coelho" userId="281214e4494bdff3" providerId="LiveId" clId="{15C25764-F74A-4AC5-ABCB-A464C70A7828}" dt="2023-06-14T15:42:05.957" v="408" actId="26606"/>
          <ac:spMkLst>
            <pc:docMk/>
            <pc:sldMk cId="783601314" sldId="278"/>
            <ac:spMk id="31" creationId="{3BCB5F6A-9EB0-40B0-9D13-3023E9A20508}"/>
          </ac:spMkLst>
        </pc:spChg>
        <pc:picChg chg="add del">
          <ac:chgData name="Pedro Citadin Coelho" userId="281214e4494bdff3" providerId="LiveId" clId="{15C25764-F74A-4AC5-ABCB-A464C70A7828}" dt="2023-06-14T15:41:59.171" v="403" actId="26606"/>
          <ac:picMkLst>
            <pc:docMk/>
            <pc:sldMk cId="783601314" sldId="278"/>
            <ac:picMk id="5" creationId="{004AC180-0ACF-B21C-CF9C-DBC228D9F05F}"/>
          </ac:picMkLst>
        </pc:picChg>
        <pc:picChg chg="add del">
          <ac:chgData name="Pedro Citadin Coelho" userId="281214e4494bdff3" providerId="LiveId" clId="{15C25764-F74A-4AC5-ABCB-A464C70A7828}" dt="2023-06-14T15:42:00.778" v="405" actId="26606"/>
          <ac:picMkLst>
            <pc:docMk/>
            <pc:sldMk cId="783601314" sldId="278"/>
            <ac:picMk id="12" creationId="{8BA70F63-E69C-0B4E-B430-ACB03D6E04CC}"/>
          </ac:picMkLst>
        </pc:picChg>
        <pc:picChg chg="add del">
          <ac:chgData name="Pedro Citadin Coelho" userId="281214e4494bdff3" providerId="LiveId" clId="{15C25764-F74A-4AC5-ABCB-A464C70A7828}" dt="2023-06-14T15:42:05.942" v="407" actId="26606"/>
          <ac:picMkLst>
            <pc:docMk/>
            <pc:sldMk cId="783601314" sldId="278"/>
            <ac:picMk id="27" creationId="{79040100-21B1-A661-D768-27699E4A856E}"/>
          </ac:picMkLst>
        </pc:picChg>
        <pc:picChg chg="add">
          <ac:chgData name="Pedro Citadin Coelho" userId="281214e4494bdff3" providerId="LiveId" clId="{15C25764-F74A-4AC5-ABCB-A464C70A7828}" dt="2023-06-14T15:42:05.957" v="408" actId="26606"/>
          <ac:picMkLst>
            <pc:docMk/>
            <pc:sldMk cId="783601314" sldId="278"/>
            <ac:picMk id="30" creationId="{004AC180-0ACF-B21C-CF9C-DBC228D9F05F}"/>
          </ac:picMkLst>
        </pc:picChg>
        <pc:cxnChg chg="add del">
          <ac:chgData name="Pedro Citadin Coelho" userId="281214e4494bdff3" providerId="LiveId" clId="{15C25764-F74A-4AC5-ABCB-A464C70A7828}" dt="2023-06-14T15:42:00.778" v="405" actId="26606"/>
          <ac:cxnSpMkLst>
            <pc:docMk/>
            <pc:sldMk cId="783601314" sldId="278"/>
            <ac:cxnSpMk id="11" creationId="{2AFD8CBA-54A3-4363-991B-B9C631BBFA74}"/>
          </ac:cxnSpMkLst>
        </pc:cxnChg>
        <pc:cxnChg chg="add del">
          <ac:chgData name="Pedro Citadin Coelho" userId="281214e4494bdff3" providerId="LiveId" clId="{15C25764-F74A-4AC5-ABCB-A464C70A7828}" dt="2023-06-14T15:42:00.778" v="405" actId="26606"/>
          <ac:cxnSpMkLst>
            <pc:docMk/>
            <pc:sldMk cId="783601314" sldId="278"/>
            <ac:cxnSpMk id="14" creationId="{64FA5DFF-7FE6-4855-84E6-DFA78EE978BD}"/>
          </ac:cxnSpMkLst>
        </pc:cxnChg>
      </pc:sldChg>
      <pc:sldChg chg="addSp modSp new mod setBg">
        <pc:chgData name="Pedro Citadin Coelho" userId="281214e4494bdff3" providerId="LiveId" clId="{15C25764-F74A-4AC5-ABCB-A464C70A7828}" dt="2023-06-20T13:28:25.565" v="1117" actId="20577"/>
        <pc:sldMkLst>
          <pc:docMk/>
          <pc:sldMk cId="1888160380" sldId="279"/>
        </pc:sldMkLst>
        <pc:spChg chg="mod">
          <ac:chgData name="Pedro Citadin Coelho" userId="281214e4494bdff3" providerId="LiveId" clId="{15C25764-F74A-4AC5-ABCB-A464C70A7828}" dt="2023-06-14T15:44:25.852" v="532" actId="26606"/>
          <ac:spMkLst>
            <pc:docMk/>
            <pc:sldMk cId="1888160380" sldId="279"/>
            <ac:spMk id="2" creationId="{79BECDF2-0C5E-BC2D-30AF-B864E82BD5E2}"/>
          </ac:spMkLst>
        </pc:spChg>
        <pc:spChg chg="mod">
          <ac:chgData name="Pedro Citadin Coelho" userId="281214e4494bdff3" providerId="LiveId" clId="{15C25764-F74A-4AC5-ABCB-A464C70A7828}" dt="2023-06-20T13:28:25.565" v="1117" actId="20577"/>
          <ac:spMkLst>
            <pc:docMk/>
            <pc:sldMk cId="1888160380" sldId="279"/>
            <ac:spMk id="3" creationId="{13F04936-23DD-444B-DF27-5E1D14F7E908}"/>
          </ac:spMkLst>
        </pc:spChg>
        <pc:spChg chg="add">
          <ac:chgData name="Pedro Citadin Coelho" userId="281214e4494bdff3" providerId="LiveId" clId="{15C25764-F74A-4AC5-ABCB-A464C70A7828}" dt="2023-06-14T15:44:25.852" v="532" actId="26606"/>
          <ac:spMkLst>
            <pc:docMk/>
            <pc:sldMk cId="1888160380" sldId="279"/>
            <ac:spMk id="9" creationId="{3BCB5F6A-9EB0-40B0-9D13-3023E9A20508}"/>
          </ac:spMkLst>
        </pc:spChg>
        <pc:picChg chg="add">
          <ac:chgData name="Pedro Citadin Coelho" userId="281214e4494bdff3" providerId="LiveId" clId="{15C25764-F74A-4AC5-ABCB-A464C70A7828}" dt="2023-06-14T15:44:25.852" v="532" actId="26606"/>
          <ac:picMkLst>
            <pc:docMk/>
            <pc:sldMk cId="1888160380" sldId="279"/>
            <ac:picMk id="5" creationId="{F0052FF1-610B-CB6C-33C1-40CAEBA8BEA0}"/>
          </ac:picMkLst>
        </pc:picChg>
      </pc:sldChg>
      <pc:sldChg chg="addSp delSp modSp new mod setBg setClrOvrMap">
        <pc:chgData name="Pedro Citadin Coelho" userId="281214e4494bdff3" providerId="LiveId" clId="{15C25764-F74A-4AC5-ABCB-A464C70A7828}" dt="2023-06-21T16:49:47.273" v="1968" actId="1036"/>
        <pc:sldMkLst>
          <pc:docMk/>
          <pc:sldMk cId="2531035399" sldId="280"/>
        </pc:sldMkLst>
        <pc:spChg chg="mod ord">
          <ac:chgData name="Pedro Citadin Coelho" userId="281214e4494bdff3" providerId="LiveId" clId="{15C25764-F74A-4AC5-ABCB-A464C70A7828}" dt="2023-06-14T16:04:13.408" v="1031" actId="26606"/>
          <ac:spMkLst>
            <pc:docMk/>
            <pc:sldMk cId="2531035399" sldId="280"/>
            <ac:spMk id="2" creationId="{3DC5E744-6451-ED41-754D-08B3D08DA99A}"/>
          </ac:spMkLst>
        </pc:spChg>
        <pc:spChg chg="add del mod">
          <ac:chgData name="Pedro Citadin Coelho" userId="281214e4494bdff3" providerId="LiveId" clId="{15C25764-F74A-4AC5-ABCB-A464C70A7828}" dt="2023-06-14T16:04:13.408" v="1031" actId="26606"/>
          <ac:spMkLst>
            <pc:docMk/>
            <pc:sldMk cId="2531035399" sldId="280"/>
            <ac:spMk id="3" creationId="{65C29462-DA4D-AB9C-73B9-46698E686D3E}"/>
          </ac:spMkLst>
        </pc:spChg>
        <pc:spChg chg="add del mod">
          <ac:chgData name="Pedro Citadin Coelho" userId="281214e4494bdff3" providerId="LiveId" clId="{15C25764-F74A-4AC5-ABCB-A464C70A7828}" dt="2023-06-21T16:41:13.836" v="1120" actId="478"/>
          <ac:spMkLst>
            <pc:docMk/>
            <pc:sldMk cId="2531035399" sldId="280"/>
            <ac:spMk id="4" creationId="{576B246E-C66A-75AF-B078-DA21038FEC6A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5" creationId="{355EA635-8972-9111-E892-2BBBE0FFA794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6" creationId="{839C0C50-8A8F-A533-9D19-6EF93A077673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7" creationId="{6A322612-A197-B51C-395F-69D4193CCDE2}"/>
          </ac:spMkLst>
        </pc:spChg>
        <pc:spChg chg="add del mod">
          <ac:chgData name="Pedro Citadin Coelho" userId="281214e4494bdff3" providerId="LiveId" clId="{15C25764-F74A-4AC5-ABCB-A464C70A7828}" dt="2023-06-21T16:44:04.715" v="1130" actId="478"/>
          <ac:spMkLst>
            <pc:docMk/>
            <pc:sldMk cId="2531035399" sldId="280"/>
            <ac:spMk id="8" creationId="{1385EFE9-C371-8013-7C41-D03F19FCF6BD}"/>
          </ac:spMkLst>
        </pc:spChg>
        <pc:spChg chg="add del">
          <ac:chgData name="Pedro Citadin Coelho" userId="281214e4494bdff3" providerId="LiveId" clId="{15C25764-F74A-4AC5-ABCB-A464C70A7828}" dt="2023-06-14T16:01:36.063" v="987" actId="26606"/>
          <ac:spMkLst>
            <pc:docMk/>
            <pc:sldMk cId="2531035399" sldId="280"/>
            <ac:spMk id="8" creationId="{3BCB5F6A-9EB0-40B0-9D13-3023E9A20508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9" creationId="{CF846B79-154A-2864-8C17-0814D4758C31}"/>
          </ac:spMkLst>
        </pc:spChg>
        <pc:spChg chg="add del">
          <ac:chgData name="Pedro Citadin Coelho" userId="281214e4494bdff3" providerId="LiveId" clId="{15C25764-F74A-4AC5-ABCB-A464C70A7828}" dt="2023-06-14T15:59:55.401" v="948" actId="26606"/>
          <ac:spMkLst>
            <pc:docMk/>
            <pc:sldMk cId="2531035399" sldId="280"/>
            <ac:spMk id="9" creationId="{ECD25CC7-FC66-488C-8D61-0FE7ECF1615F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10" creationId="{6211DD8C-2843-1280-8FCC-AFD732FEB42C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11" creationId="{304575EF-6476-8DD4-B0B0-9F4E7652B255}"/>
          </ac:spMkLst>
        </pc:spChg>
        <pc:spChg chg="add del">
          <ac:chgData name="Pedro Citadin Coelho" userId="281214e4494bdff3" providerId="LiveId" clId="{15C25764-F74A-4AC5-ABCB-A464C70A7828}" dt="2023-06-14T15:59:55.401" v="948" actId="26606"/>
          <ac:spMkLst>
            <pc:docMk/>
            <pc:sldMk cId="2531035399" sldId="280"/>
            <ac:spMk id="11" creationId="{65C29462-DA4D-AB9C-73B9-46698E686D3E}"/>
          </ac:spMkLst>
        </pc:spChg>
        <pc:spChg chg="add del">
          <ac:chgData name="Pedro Citadin Coelho" userId="281214e4494bdff3" providerId="LiveId" clId="{15C25764-F74A-4AC5-ABCB-A464C70A7828}" dt="2023-06-14T16:01:45.887" v="989" actId="26606"/>
          <ac:spMkLst>
            <pc:docMk/>
            <pc:sldMk cId="2531035399" sldId="280"/>
            <ac:spMk id="14" creationId="{3BCB5F6A-9EB0-40B0-9D13-3023E9A20508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18" creationId="{122AA549-1012-774C-8984-7B502F255120}"/>
          </ac:spMkLst>
        </pc:spChg>
        <pc:spChg chg="add del">
          <ac:chgData name="Pedro Citadin Coelho" userId="281214e4494bdff3" providerId="LiveId" clId="{15C25764-F74A-4AC5-ABCB-A464C70A7828}" dt="2023-06-14T16:01:50.167" v="991" actId="26606"/>
          <ac:spMkLst>
            <pc:docMk/>
            <pc:sldMk cId="2531035399" sldId="280"/>
            <ac:spMk id="18" creationId="{518E5A25-92C5-4F27-8E26-0AAAB0CDC85E}"/>
          </ac:spMkLst>
        </pc:spChg>
        <pc:spChg chg="add del">
          <ac:chgData name="Pedro Citadin Coelho" userId="281214e4494bdff3" providerId="LiveId" clId="{15C25764-F74A-4AC5-ABCB-A464C70A7828}" dt="2023-06-14T16:01:21.624" v="978" actId="26606"/>
          <ac:spMkLst>
            <pc:docMk/>
            <pc:sldMk cId="2531035399" sldId="280"/>
            <ac:spMk id="19" creationId="{45B71F80-1F92-4074-84D9-16A062B215B3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19" creationId="{A5E7E7B4-3224-63FD-A364-328284898618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20" creationId="{249ED4D3-ACB2-7024-6A0D-753B01433CBC}"/>
          </ac:spMkLst>
        </pc:spChg>
        <pc:spChg chg="add del">
          <ac:chgData name="Pedro Citadin Coelho" userId="281214e4494bdff3" providerId="LiveId" clId="{15C25764-F74A-4AC5-ABCB-A464C70A7828}" dt="2023-06-14T16:01:21.624" v="978" actId="26606"/>
          <ac:spMkLst>
            <pc:docMk/>
            <pc:sldMk cId="2531035399" sldId="280"/>
            <ac:spMk id="20" creationId="{7209C9DA-6E0D-46D9-8275-C52222D8CCAC}"/>
          </ac:spMkLst>
        </pc:spChg>
        <pc:spChg chg="add del">
          <ac:chgData name="Pedro Citadin Coelho" userId="281214e4494bdff3" providerId="LiveId" clId="{15C25764-F74A-4AC5-ABCB-A464C70A7828}" dt="2023-06-14T16:01:21.624" v="978" actId="26606"/>
          <ac:spMkLst>
            <pc:docMk/>
            <pc:sldMk cId="2531035399" sldId="280"/>
            <ac:spMk id="21" creationId="{3EB57A4D-E0D0-46DA-B339-F24CA46FA70B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21" creationId="{6C8DCE37-B53D-A997-9F4B-FCDFDCD522F7}"/>
          </ac:spMkLst>
        </pc:spChg>
        <pc:spChg chg="add del mod">
          <ac:chgData name="Pedro Citadin Coelho" userId="281214e4494bdff3" providerId="LiveId" clId="{15C25764-F74A-4AC5-ABCB-A464C70A7828}" dt="2023-06-21T16:46:22.973" v="1347" actId="478"/>
          <ac:spMkLst>
            <pc:docMk/>
            <pc:sldMk cId="2531035399" sldId="280"/>
            <ac:spMk id="23" creationId="{84496386-1AEB-5C71-EE3A-F38DDEB2512F}"/>
          </ac:spMkLst>
        </pc:spChg>
        <pc:spChg chg="add del">
          <ac:chgData name="Pedro Citadin Coelho" userId="281214e4494bdff3" providerId="LiveId" clId="{15C25764-F74A-4AC5-ABCB-A464C70A7828}" dt="2023-06-14T16:00:50.365" v="961" actId="26606"/>
          <ac:spMkLst>
            <pc:docMk/>
            <pc:sldMk cId="2531035399" sldId="280"/>
            <ac:spMk id="24" creationId="{BDDE9CD4-0E0A-4129-8689-A89C4E9A666D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24" creationId="{FCAC76F4-D34F-931D-1DAF-CE0F7495BD17}"/>
          </ac:spMkLst>
        </pc:spChg>
        <pc:spChg chg="add mod">
          <ac:chgData name="Pedro Citadin Coelho" userId="281214e4494bdff3" providerId="LiveId" clId="{15C25764-F74A-4AC5-ABCB-A464C70A7828}" dt="2023-06-21T16:49:47.273" v="1968" actId="1036"/>
          <ac:spMkLst>
            <pc:docMk/>
            <pc:sldMk cId="2531035399" sldId="280"/>
            <ac:spMk id="25" creationId="{DDDB3AFD-2FCA-331A-A138-971F8E2CEDFB}"/>
          </ac:spMkLst>
        </pc:spChg>
        <pc:spChg chg="add del">
          <ac:chgData name="Pedro Citadin Coelho" userId="281214e4494bdff3" providerId="LiveId" clId="{15C25764-F74A-4AC5-ABCB-A464C70A7828}" dt="2023-06-14T16:01:21.419" v="977" actId="26606"/>
          <ac:spMkLst>
            <pc:docMk/>
            <pc:sldMk cId="2531035399" sldId="280"/>
            <ac:spMk id="26" creationId="{A65AC7D1-EAA9-48F5-B509-60A7F50BF703}"/>
          </ac:spMkLst>
        </pc:spChg>
        <pc:spChg chg="add del">
          <ac:chgData name="Pedro Citadin Coelho" userId="281214e4494bdff3" providerId="LiveId" clId="{15C25764-F74A-4AC5-ABCB-A464C70A7828}" dt="2023-06-14T16:00:47.631" v="957" actId="26606"/>
          <ac:spMkLst>
            <pc:docMk/>
            <pc:sldMk cId="2531035399" sldId="280"/>
            <ac:spMk id="27" creationId="{3BCB5F6A-9EB0-40B0-9D13-3023E9A20508}"/>
          </ac:spMkLst>
        </pc:spChg>
        <pc:spChg chg="add del">
          <ac:chgData name="Pedro Citadin Coelho" userId="281214e4494bdff3" providerId="LiveId" clId="{15C25764-F74A-4AC5-ABCB-A464C70A7828}" dt="2023-06-14T16:01:21.419" v="977" actId="26606"/>
          <ac:spMkLst>
            <pc:docMk/>
            <pc:sldMk cId="2531035399" sldId="280"/>
            <ac:spMk id="28" creationId="{D6320AF9-619A-4175-865B-5663E1AEF4C5}"/>
          </ac:spMkLst>
        </pc:spChg>
        <pc:spChg chg="add del">
          <ac:chgData name="Pedro Citadin Coelho" userId="281214e4494bdff3" providerId="LiveId" clId="{15C25764-F74A-4AC5-ABCB-A464C70A7828}" dt="2023-06-14T16:01:21.419" v="977" actId="26606"/>
          <ac:spMkLst>
            <pc:docMk/>
            <pc:sldMk cId="2531035399" sldId="280"/>
            <ac:spMk id="30" creationId="{A032553A-72E8-4B0D-8405-FF9771C9AF05}"/>
          </ac:spMkLst>
        </pc:spChg>
        <pc:spChg chg="add del">
          <ac:chgData name="Pedro Citadin Coelho" userId="281214e4494bdff3" providerId="LiveId" clId="{15C25764-F74A-4AC5-ABCB-A464C70A7828}" dt="2023-06-14T16:01:21.419" v="977" actId="26606"/>
          <ac:spMkLst>
            <pc:docMk/>
            <pc:sldMk cId="2531035399" sldId="280"/>
            <ac:spMk id="32" creationId="{765800AC-C3B9-498E-87BC-29FAE4C76B21}"/>
          </ac:spMkLst>
        </pc:spChg>
        <pc:spChg chg="add del">
          <ac:chgData name="Pedro Citadin Coelho" userId="281214e4494bdff3" providerId="LiveId" clId="{15C25764-F74A-4AC5-ABCB-A464C70A7828}" dt="2023-06-14T16:01:50.533" v="993" actId="26606"/>
          <ac:spMkLst>
            <pc:docMk/>
            <pc:sldMk cId="2531035399" sldId="280"/>
            <ac:spMk id="34" creationId="{ECD25CC7-FC66-488C-8D61-0FE7ECF1615F}"/>
          </ac:spMkLst>
        </pc:spChg>
        <pc:spChg chg="add del">
          <ac:chgData name="Pedro Citadin Coelho" userId="281214e4494bdff3" providerId="LiveId" clId="{15C25764-F74A-4AC5-ABCB-A464C70A7828}" dt="2023-06-14T16:01:21.419" v="977" actId="26606"/>
          <ac:spMkLst>
            <pc:docMk/>
            <pc:sldMk cId="2531035399" sldId="280"/>
            <ac:spMk id="35" creationId="{7E018740-5C2B-4A41-AC1A-7E68D1EC1954}"/>
          </ac:spMkLst>
        </pc:spChg>
        <pc:spChg chg="add del">
          <ac:chgData name="Pedro Citadin Coelho" userId="281214e4494bdff3" providerId="LiveId" clId="{15C25764-F74A-4AC5-ABCB-A464C70A7828}" dt="2023-06-14T16:01:50.994" v="995" actId="26606"/>
          <ac:spMkLst>
            <pc:docMk/>
            <pc:sldMk cId="2531035399" sldId="280"/>
            <ac:spMk id="36" creationId="{CE3A6A76-AE5D-49AE-9D49-90C0F1548261}"/>
          </ac:spMkLst>
        </pc:spChg>
        <pc:spChg chg="add del">
          <ac:chgData name="Pedro Citadin Coelho" userId="281214e4494bdff3" providerId="LiveId" clId="{15C25764-F74A-4AC5-ABCB-A464C70A7828}" dt="2023-06-14T16:01:21.419" v="977" actId="26606"/>
          <ac:spMkLst>
            <pc:docMk/>
            <pc:sldMk cId="2531035399" sldId="280"/>
            <ac:spMk id="37" creationId="{166F75A4-C475-4941-8EE2-B80A06A2C1BB}"/>
          </ac:spMkLst>
        </pc:spChg>
        <pc:spChg chg="add del">
          <ac:chgData name="Pedro Citadin Coelho" userId="281214e4494bdff3" providerId="LiveId" clId="{15C25764-F74A-4AC5-ABCB-A464C70A7828}" dt="2023-06-14T16:00:56.710" v="965" actId="26606"/>
          <ac:spMkLst>
            <pc:docMk/>
            <pc:sldMk cId="2531035399" sldId="280"/>
            <ac:spMk id="39" creationId="{5A7802B6-FF37-40CF-A7E2-6F2A0D9A91EF}"/>
          </ac:spMkLst>
        </pc:spChg>
        <pc:spChg chg="add del">
          <ac:chgData name="Pedro Citadin Coelho" userId="281214e4494bdff3" providerId="LiveId" clId="{15C25764-F74A-4AC5-ABCB-A464C70A7828}" dt="2023-06-14T16:04:06.694" v="1026" actId="26606"/>
          <ac:spMkLst>
            <pc:docMk/>
            <pc:sldMk cId="2531035399" sldId="280"/>
            <ac:spMk id="42" creationId="{3BCB5F6A-9EB0-40B0-9D13-3023E9A20508}"/>
          </ac:spMkLst>
        </pc:spChg>
        <pc:spChg chg="add del">
          <ac:chgData name="Pedro Citadin Coelho" userId="281214e4494bdff3" providerId="LiveId" clId="{15C25764-F74A-4AC5-ABCB-A464C70A7828}" dt="2023-06-14T16:01:21.419" v="977" actId="26606"/>
          <ac:spMkLst>
            <pc:docMk/>
            <pc:sldMk cId="2531035399" sldId="280"/>
            <ac:spMk id="43" creationId="{1F9D6ACB-2FF4-49F9-978A-E0D5327FC635}"/>
          </ac:spMkLst>
        </pc:spChg>
        <pc:spChg chg="add del">
          <ac:chgData name="Pedro Citadin Coelho" userId="281214e4494bdff3" providerId="LiveId" clId="{15C25764-F74A-4AC5-ABCB-A464C70A7828}" dt="2023-06-14T16:01:21.419" v="977" actId="26606"/>
          <ac:spMkLst>
            <pc:docMk/>
            <pc:sldMk cId="2531035399" sldId="280"/>
            <ac:spMk id="45" creationId="{A5EC319D-0FEA-4B95-A3EA-01E35672C95B}"/>
          </ac:spMkLst>
        </pc:spChg>
        <pc:spChg chg="add del">
          <ac:chgData name="Pedro Citadin Coelho" userId="281214e4494bdff3" providerId="LiveId" clId="{15C25764-F74A-4AC5-ABCB-A464C70A7828}" dt="2023-06-14T16:04:13.404" v="1030" actId="26606"/>
          <ac:spMkLst>
            <pc:docMk/>
            <pc:sldMk cId="2531035399" sldId="280"/>
            <ac:spMk id="47" creationId="{65C29462-DA4D-AB9C-73B9-46698E686D3E}"/>
          </ac:spMkLst>
        </pc:spChg>
        <pc:spChg chg="add del">
          <ac:chgData name="Pedro Citadin Coelho" userId="281214e4494bdff3" providerId="LiveId" clId="{15C25764-F74A-4AC5-ABCB-A464C70A7828}" dt="2023-06-14T16:04:13.404" v="1030" actId="26606"/>
          <ac:spMkLst>
            <pc:docMk/>
            <pc:sldMk cId="2531035399" sldId="280"/>
            <ac:spMk id="50" creationId="{3F088236-D655-4F88-B238-E16762358025}"/>
          </ac:spMkLst>
        </pc:spChg>
        <pc:spChg chg="add del">
          <ac:chgData name="Pedro Citadin Coelho" userId="281214e4494bdff3" providerId="LiveId" clId="{15C25764-F74A-4AC5-ABCB-A464C70A7828}" dt="2023-06-14T16:04:13.404" v="1030" actId="26606"/>
          <ac:spMkLst>
            <pc:docMk/>
            <pc:sldMk cId="2531035399" sldId="280"/>
            <ac:spMk id="51" creationId="{3DAC0C92-199E-475C-9390-119A9B027276}"/>
          </ac:spMkLst>
        </pc:spChg>
        <pc:spChg chg="add del">
          <ac:chgData name="Pedro Citadin Coelho" userId="281214e4494bdff3" providerId="LiveId" clId="{15C25764-F74A-4AC5-ABCB-A464C70A7828}" dt="2023-06-14T16:04:13.404" v="1030" actId="26606"/>
          <ac:spMkLst>
            <pc:docMk/>
            <pc:sldMk cId="2531035399" sldId="280"/>
            <ac:spMk id="52" creationId="{C4CFB339-0ED8-4FE2-9EF1-6D1375B8499B}"/>
          </ac:spMkLst>
        </pc:spChg>
        <pc:spChg chg="add del">
          <ac:chgData name="Pedro Citadin Coelho" userId="281214e4494bdff3" providerId="LiveId" clId="{15C25764-F74A-4AC5-ABCB-A464C70A7828}" dt="2023-06-14T16:04:13.404" v="1030" actId="26606"/>
          <ac:spMkLst>
            <pc:docMk/>
            <pc:sldMk cId="2531035399" sldId="280"/>
            <ac:spMk id="53" creationId="{31896C80-2069-4431-9C19-83B913734490}"/>
          </ac:spMkLst>
        </pc:spChg>
        <pc:spChg chg="add del">
          <ac:chgData name="Pedro Citadin Coelho" userId="281214e4494bdff3" providerId="LiveId" clId="{15C25764-F74A-4AC5-ABCB-A464C70A7828}" dt="2023-06-14T16:01:52.173" v="997" actId="26606"/>
          <ac:spMkLst>
            <pc:docMk/>
            <pc:sldMk cId="2531035399" sldId="280"/>
            <ac:spMk id="54" creationId="{86C16C40-7C29-4ACC-B851-7E08E459B596}"/>
          </ac:spMkLst>
        </pc:spChg>
        <pc:spChg chg="add del">
          <ac:chgData name="Pedro Citadin Coelho" userId="281214e4494bdff3" providerId="LiveId" clId="{15C25764-F74A-4AC5-ABCB-A464C70A7828}" dt="2023-06-14T16:04:13.404" v="1030" actId="26606"/>
          <ac:spMkLst>
            <pc:docMk/>
            <pc:sldMk cId="2531035399" sldId="280"/>
            <ac:spMk id="56" creationId="{BF120A21-0841-4823-B0C4-28AEBCEF9B78}"/>
          </ac:spMkLst>
        </pc:spChg>
        <pc:spChg chg="add del">
          <ac:chgData name="Pedro Citadin Coelho" userId="281214e4494bdff3" providerId="LiveId" clId="{15C25764-F74A-4AC5-ABCB-A464C70A7828}" dt="2023-06-14T16:04:13.404" v="1030" actId="26606"/>
          <ac:spMkLst>
            <pc:docMk/>
            <pc:sldMk cId="2531035399" sldId="280"/>
            <ac:spMk id="57" creationId="{DBB05BAE-BBD3-4289-899F-A6851503C6B0}"/>
          </ac:spMkLst>
        </pc:spChg>
        <pc:spChg chg="add del">
          <ac:chgData name="Pedro Citadin Coelho" userId="281214e4494bdff3" providerId="LiveId" clId="{15C25764-F74A-4AC5-ABCB-A464C70A7828}" dt="2023-06-14T16:04:13.404" v="1030" actId="26606"/>
          <ac:spMkLst>
            <pc:docMk/>
            <pc:sldMk cId="2531035399" sldId="280"/>
            <ac:spMk id="58" creationId="{9874D11C-36F5-4BBE-A490-019A54E953B0}"/>
          </ac:spMkLst>
        </pc:spChg>
        <pc:spChg chg="add">
          <ac:chgData name="Pedro Citadin Coelho" userId="281214e4494bdff3" providerId="LiveId" clId="{15C25764-F74A-4AC5-ABCB-A464C70A7828}" dt="2023-06-14T16:04:13.408" v="1031" actId="26606"/>
          <ac:spMkLst>
            <pc:docMk/>
            <pc:sldMk cId="2531035399" sldId="280"/>
            <ac:spMk id="61" creationId="{ECD25CC7-FC66-488C-8D61-0FE7ECF1615F}"/>
          </ac:spMkLst>
        </pc:spChg>
        <pc:spChg chg="add del mod">
          <ac:chgData name="Pedro Citadin Coelho" userId="281214e4494bdff3" providerId="LiveId" clId="{15C25764-F74A-4AC5-ABCB-A464C70A7828}" dt="2023-06-21T16:46:18.541" v="1346" actId="478"/>
          <ac:spMkLst>
            <pc:docMk/>
            <pc:sldMk cId="2531035399" sldId="280"/>
            <ac:spMk id="62" creationId="{65C29462-DA4D-AB9C-73B9-46698E686D3E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67" creationId="{C52ED567-06B3-4107-9773-BBB6BD78673C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68" creationId="{AF551D8B-3775-4477-88B7-7B7C350D34E4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71" creationId="{BB934D2B-85E2-4375-94EE-B66C16BF7999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72" creationId="{9B445E02-D785-4565-B842-9567BBC09508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73" creationId="{2C153736-D102-4F57-9DE7-615AFC02B0AC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74" creationId="{BA407A52-66F4-4CDE-A726-FF79F3EC342D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75" creationId="{D28FFB34-4FC3-46F5-B900-D3B774FD0BE6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76" creationId="{205F7B13-ACB5-46BE-8070-0431266B183B}"/>
          </ac:spMkLst>
        </pc:spChg>
        <pc:spChg chg="add del">
          <ac:chgData name="Pedro Citadin Coelho" userId="281214e4494bdff3" providerId="LiveId" clId="{15C25764-F74A-4AC5-ABCB-A464C70A7828}" dt="2023-06-14T16:01:52.681" v="999" actId="26606"/>
          <ac:spMkLst>
            <pc:docMk/>
            <pc:sldMk cId="2531035399" sldId="280"/>
            <ac:spMk id="77" creationId="{D52A0D23-45DD-4DF4-ADE6-A81F409BB9FB}"/>
          </ac:spMkLst>
        </pc:spChg>
        <pc:spChg chg="add del">
          <ac:chgData name="Pedro Citadin Coelho" userId="281214e4494bdff3" providerId="LiveId" clId="{15C25764-F74A-4AC5-ABCB-A464C70A7828}" dt="2023-06-14T16:01:53.691" v="1001" actId="26606"/>
          <ac:spMkLst>
            <pc:docMk/>
            <pc:sldMk cId="2531035399" sldId="280"/>
            <ac:spMk id="79" creationId="{8DF4D7F6-81B5-452A-9CE6-76D81F91D41B}"/>
          </ac:spMkLst>
        </pc:spChg>
        <pc:spChg chg="add del">
          <ac:chgData name="Pedro Citadin Coelho" userId="281214e4494bdff3" providerId="LiveId" clId="{15C25764-F74A-4AC5-ABCB-A464C70A7828}" dt="2023-06-14T16:01:53.691" v="1001" actId="26606"/>
          <ac:spMkLst>
            <pc:docMk/>
            <pc:sldMk cId="2531035399" sldId="280"/>
            <ac:spMk id="80" creationId="{4600514D-20FB-4559-97DC-D1DC39E6C3DE}"/>
          </ac:spMkLst>
        </pc:spChg>
        <pc:spChg chg="add del">
          <ac:chgData name="Pedro Citadin Coelho" userId="281214e4494bdff3" providerId="LiveId" clId="{15C25764-F74A-4AC5-ABCB-A464C70A7828}" dt="2023-06-14T16:01:53.691" v="1001" actId="26606"/>
          <ac:spMkLst>
            <pc:docMk/>
            <pc:sldMk cId="2531035399" sldId="280"/>
            <ac:spMk id="81" creationId="{266F638A-E405-4AC0-B984-72E5813B0DD1}"/>
          </ac:spMkLst>
        </pc:spChg>
        <pc:spChg chg="add del">
          <ac:chgData name="Pedro Citadin Coelho" userId="281214e4494bdff3" providerId="LiveId" clId="{15C25764-F74A-4AC5-ABCB-A464C70A7828}" dt="2023-06-14T16:01:53.691" v="1001" actId="26606"/>
          <ac:spMkLst>
            <pc:docMk/>
            <pc:sldMk cId="2531035399" sldId="280"/>
            <ac:spMk id="84" creationId="{27B538D5-95DB-47ED-9CB4-34AE5BF78E6B}"/>
          </ac:spMkLst>
        </pc:spChg>
        <pc:spChg chg="add del">
          <ac:chgData name="Pedro Citadin Coelho" userId="281214e4494bdff3" providerId="LiveId" clId="{15C25764-F74A-4AC5-ABCB-A464C70A7828}" dt="2023-06-14T16:01:54.259" v="1003" actId="26606"/>
          <ac:spMkLst>
            <pc:docMk/>
            <pc:sldMk cId="2531035399" sldId="280"/>
            <ac:spMk id="86" creationId="{D94A7024-D948-494D-8920-BBA2DA07D15B}"/>
          </ac:spMkLst>
        </pc:spChg>
        <pc:spChg chg="add del">
          <ac:chgData name="Pedro Citadin Coelho" userId="281214e4494bdff3" providerId="LiveId" clId="{15C25764-F74A-4AC5-ABCB-A464C70A7828}" dt="2023-06-14T16:01:56.242" v="1005" actId="26606"/>
          <ac:spMkLst>
            <pc:docMk/>
            <pc:sldMk cId="2531035399" sldId="280"/>
            <ac:spMk id="92" creationId="{3F088236-D655-4F88-B238-E16762358025}"/>
          </ac:spMkLst>
        </pc:spChg>
        <pc:spChg chg="add del">
          <ac:chgData name="Pedro Citadin Coelho" userId="281214e4494bdff3" providerId="LiveId" clId="{15C25764-F74A-4AC5-ABCB-A464C70A7828}" dt="2023-06-14T16:01:56.242" v="1005" actId="26606"/>
          <ac:spMkLst>
            <pc:docMk/>
            <pc:sldMk cId="2531035399" sldId="280"/>
            <ac:spMk id="93" creationId="{3DAC0C92-199E-475C-9390-119A9B027276}"/>
          </ac:spMkLst>
        </pc:spChg>
        <pc:spChg chg="add del">
          <ac:chgData name="Pedro Citadin Coelho" userId="281214e4494bdff3" providerId="LiveId" clId="{15C25764-F74A-4AC5-ABCB-A464C70A7828}" dt="2023-06-14T16:01:56.242" v="1005" actId="26606"/>
          <ac:spMkLst>
            <pc:docMk/>
            <pc:sldMk cId="2531035399" sldId="280"/>
            <ac:spMk id="94" creationId="{C4CFB339-0ED8-4FE2-9EF1-6D1375B8499B}"/>
          </ac:spMkLst>
        </pc:spChg>
        <pc:spChg chg="add del">
          <ac:chgData name="Pedro Citadin Coelho" userId="281214e4494bdff3" providerId="LiveId" clId="{15C25764-F74A-4AC5-ABCB-A464C70A7828}" dt="2023-06-14T16:01:56.242" v="1005" actId="26606"/>
          <ac:spMkLst>
            <pc:docMk/>
            <pc:sldMk cId="2531035399" sldId="280"/>
            <ac:spMk id="95" creationId="{31896C80-2069-4431-9C19-83B913734490}"/>
          </ac:spMkLst>
        </pc:spChg>
        <pc:spChg chg="add del">
          <ac:chgData name="Pedro Citadin Coelho" userId="281214e4494bdff3" providerId="LiveId" clId="{15C25764-F74A-4AC5-ABCB-A464C70A7828}" dt="2023-06-14T16:01:56.242" v="1005" actId="26606"/>
          <ac:spMkLst>
            <pc:docMk/>
            <pc:sldMk cId="2531035399" sldId="280"/>
            <ac:spMk id="96" creationId="{BF120A21-0841-4823-B0C4-28AEBCEF9B78}"/>
          </ac:spMkLst>
        </pc:spChg>
        <pc:spChg chg="add del">
          <ac:chgData name="Pedro Citadin Coelho" userId="281214e4494bdff3" providerId="LiveId" clId="{15C25764-F74A-4AC5-ABCB-A464C70A7828}" dt="2023-06-14T16:01:56.242" v="1005" actId="26606"/>
          <ac:spMkLst>
            <pc:docMk/>
            <pc:sldMk cId="2531035399" sldId="280"/>
            <ac:spMk id="97" creationId="{DBB05BAE-BBD3-4289-899F-A6851503C6B0}"/>
          </ac:spMkLst>
        </pc:spChg>
        <pc:spChg chg="add del">
          <ac:chgData name="Pedro Citadin Coelho" userId="281214e4494bdff3" providerId="LiveId" clId="{15C25764-F74A-4AC5-ABCB-A464C70A7828}" dt="2023-06-14T16:01:56.242" v="1005" actId="26606"/>
          <ac:spMkLst>
            <pc:docMk/>
            <pc:sldMk cId="2531035399" sldId="280"/>
            <ac:spMk id="98" creationId="{9874D11C-36F5-4BBE-A490-019A54E953B0}"/>
          </ac:spMkLst>
        </pc:spChg>
        <pc:spChg chg="add del">
          <ac:chgData name="Pedro Citadin Coelho" userId="281214e4494bdff3" providerId="LiveId" clId="{15C25764-F74A-4AC5-ABCB-A464C70A7828}" dt="2023-06-14T16:01:56.822" v="1007" actId="26606"/>
          <ac:spMkLst>
            <pc:docMk/>
            <pc:sldMk cId="2531035399" sldId="280"/>
            <ac:spMk id="100" creationId="{CB5AA8A5-25CC-4295-892F-367FCDAF2BF6}"/>
          </ac:spMkLst>
        </pc:spChg>
        <pc:spChg chg="add del">
          <ac:chgData name="Pedro Citadin Coelho" userId="281214e4494bdff3" providerId="LiveId" clId="{15C25764-F74A-4AC5-ABCB-A464C70A7828}" dt="2023-06-14T16:01:56.822" v="1007" actId="26606"/>
          <ac:spMkLst>
            <pc:docMk/>
            <pc:sldMk cId="2531035399" sldId="280"/>
            <ac:spMk id="111" creationId="{24C6BC13-FB1E-48CC-B421-3D06039728B4}"/>
          </ac:spMkLst>
        </pc:spChg>
        <pc:spChg chg="add del">
          <ac:chgData name="Pedro Citadin Coelho" userId="281214e4494bdff3" providerId="LiveId" clId="{15C25764-F74A-4AC5-ABCB-A464C70A7828}" dt="2023-06-14T16:01:58.411" v="1009" actId="26606"/>
          <ac:spMkLst>
            <pc:docMk/>
            <pc:sldMk cId="2531035399" sldId="280"/>
            <ac:spMk id="114" creationId="{CB5AA8A5-25CC-4295-892F-367FCDAF2BF6}"/>
          </ac:spMkLst>
        </pc:spChg>
        <pc:spChg chg="add del">
          <ac:chgData name="Pedro Citadin Coelho" userId="281214e4494bdff3" providerId="LiveId" clId="{15C25764-F74A-4AC5-ABCB-A464C70A7828}" dt="2023-06-14T16:01:58.411" v="1009" actId="26606"/>
          <ac:spMkLst>
            <pc:docMk/>
            <pc:sldMk cId="2531035399" sldId="280"/>
            <ac:spMk id="125" creationId="{24C6BC13-FB1E-48CC-B421-3D06039728B4}"/>
          </ac:spMkLst>
        </pc:spChg>
        <pc:spChg chg="add del">
          <ac:chgData name="Pedro Citadin Coelho" userId="281214e4494bdff3" providerId="LiveId" clId="{15C25764-F74A-4AC5-ABCB-A464C70A7828}" dt="2023-06-14T16:01:58.679" v="1011" actId="26606"/>
          <ac:spMkLst>
            <pc:docMk/>
            <pc:sldMk cId="2531035399" sldId="280"/>
            <ac:spMk id="128" creationId="{45B71F80-1F92-4074-84D9-16A062B215B3}"/>
          </ac:spMkLst>
        </pc:spChg>
        <pc:spChg chg="add del">
          <ac:chgData name="Pedro Citadin Coelho" userId="281214e4494bdff3" providerId="LiveId" clId="{15C25764-F74A-4AC5-ABCB-A464C70A7828}" dt="2023-06-14T16:01:58.679" v="1011" actId="26606"/>
          <ac:spMkLst>
            <pc:docMk/>
            <pc:sldMk cId="2531035399" sldId="280"/>
            <ac:spMk id="129" creationId="{7209C9DA-6E0D-46D9-8275-C52222D8CCAC}"/>
          </ac:spMkLst>
        </pc:spChg>
        <pc:spChg chg="add del">
          <ac:chgData name="Pedro Citadin Coelho" userId="281214e4494bdff3" providerId="LiveId" clId="{15C25764-F74A-4AC5-ABCB-A464C70A7828}" dt="2023-06-14T16:01:58.679" v="1011" actId="26606"/>
          <ac:spMkLst>
            <pc:docMk/>
            <pc:sldMk cId="2531035399" sldId="280"/>
            <ac:spMk id="130" creationId="{3EB57A4D-E0D0-46DA-B339-F24CA46FA70B}"/>
          </ac:spMkLst>
        </pc:spChg>
        <pc:spChg chg="add del">
          <ac:chgData name="Pedro Citadin Coelho" userId="281214e4494bdff3" providerId="LiveId" clId="{15C25764-F74A-4AC5-ABCB-A464C70A7828}" dt="2023-06-14T16:02:01.683" v="1013" actId="26606"/>
          <ac:spMkLst>
            <pc:docMk/>
            <pc:sldMk cId="2531035399" sldId="280"/>
            <ac:spMk id="134" creationId="{65C29462-DA4D-AB9C-73B9-46698E686D3E}"/>
          </ac:spMkLst>
        </pc:spChg>
        <pc:spChg chg="add del">
          <ac:chgData name="Pedro Citadin Coelho" userId="281214e4494bdff3" providerId="LiveId" clId="{15C25764-F74A-4AC5-ABCB-A464C70A7828}" dt="2023-06-14T16:02:02.997" v="1015" actId="26606"/>
          <ac:spMkLst>
            <pc:docMk/>
            <pc:sldMk cId="2531035399" sldId="280"/>
            <ac:spMk id="136" creationId="{65C29462-DA4D-AB9C-73B9-46698E686D3E}"/>
          </ac:spMkLst>
        </pc:spChg>
        <pc:spChg chg="add del">
          <ac:chgData name="Pedro Citadin Coelho" userId="281214e4494bdff3" providerId="LiveId" clId="{15C25764-F74A-4AC5-ABCB-A464C70A7828}" dt="2023-06-14T16:02:02.997" v="1015" actId="26606"/>
          <ac:spMkLst>
            <pc:docMk/>
            <pc:sldMk cId="2531035399" sldId="280"/>
            <ac:spMk id="138" creationId="{3BCB5F6A-9EB0-40B0-9D13-3023E9A20508}"/>
          </ac:spMkLst>
        </pc:spChg>
        <pc:spChg chg="add del">
          <ac:chgData name="Pedro Citadin Coelho" userId="281214e4494bdff3" providerId="LiveId" clId="{15C25764-F74A-4AC5-ABCB-A464C70A7828}" dt="2023-06-14T16:03:26.786" v="1017" actId="26606"/>
          <ac:spMkLst>
            <pc:docMk/>
            <pc:sldMk cId="2531035399" sldId="280"/>
            <ac:spMk id="140" creationId="{65C29462-DA4D-AB9C-73B9-46698E686D3E}"/>
          </ac:spMkLst>
        </pc:spChg>
        <pc:spChg chg="add del">
          <ac:chgData name="Pedro Citadin Coelho" userId="281214e4494bdff3" providerId="LiveId" clId="{15C25764-F74A-4AC5-ABCB-A464C70A7828}" dt="2023-06-14T16:03:26.786" v="1017" actId="26606"/>
          <ac:spMkLst>
            <pc:docMk/>
            <pc:sldMk cId="2531035399" sldId="280"/>
            <ac:spMk id="142" creationId="{3BCB5F6A-9EB0-40B0-9D13-3023E9A20508}"/>
          </ac:spMkLst>
        </pc:spChg>
        <pc:spChg chg="add del">
          <ac:chgData name="Pedro Citadin Coelho" userId="281214e4494bdff3" providerId="LiveId" clId="{15C25764-F74A-4AC5-ABCB-A464C70A7828}" dt="2023-06-14T16:03:55.700" v="1024" actId="26606"/>
          <ac:spMkLst>
            <pc:docMk/>
            <pc:sldMk cId="2531035399" sldId="280"/>
            <ac:spMk id="145" creationId="{65C29462-DA4D-AB9C-73B9-46698E686D3E}"/>
          </ac:spMkLst>
        </pc:spChg>
        <pc:grpChg chg="add del">
          <ac:chgData name="Pedro Citadin Coelho" userId="281214e4494bdff3" providerId="LiveId" clId="{15C25764-F74A-4AC5-ABCB-A464C70A7828}" dt="2023-06-14T16:00:56.710" v="965" actId="26606"/>
          <ac:grpSpMkLst>
            <pc:docMk/>
            <pc:sldMk cId="2531035399" sldId="280"/>
            <ac:grpSpMk id="25" creationId="{B4DE830A-B531-4A3B-96F6-0ECE88B08555}"/>
          </ac:grpSpMkLst>
        </pc:grpChg>
        <pc:grpChg chg="add del">
          <ac:chgData name="Pedro Citadin Coelho" userId="281214e4494bdff3" providerId="LiveId" clId="{15C25764-F74A-4AC5-ABCB-A464C70A7828}" dt="2023-06-14T16:00:50.365" v="961" actId="26606"/>
          <ac:grpSpMkLst>
            <pc:docMk/>
            <pc:sldMk cId="2531035399" sldId="280"/>
            <ac:grpSpMk id="29" creationId="{85DB3CA2-FA66-42B9-90EF-394894352D8C}"/>
          </ac:grpSpMkLst>
        </pc:grpChg>
        <pc:grpChg chg="add del">
          <ac:chgData name="Pedro Citadin Coelho" userId="281214e4494bdff3" providerId="LiveId" clId="{15C25764-F74A-4AC5-ABCB-A464C70A7828}" dt="2023-06-14T16:01:50.994" v="995" actId="26606"/>
          <ac:grpSpMkLst>
            <pc:docMk/>
            <pc:sldMk cId="2531035399" sldId="280"/>
            <ac:grpSpMk id="38" creationId="{64DBF464-02EB-49E8-BED5-CCD9C0E092FA}"/>
          </ac:grpSpMkLst>
        </pc:grpChg>
        <pc:grpChg chg="add del">
          <ac:chgData name="Pedro Citadin Coelho" userId="281214e4494bdff3" providerId="LiveId" clId="{15C25764-F74A-4AC5-ABCB-A464C70A7828}" dt="2023-06-14T16:00:57.410" v="967" actId="26606"/>
          <ac:grpSpMkLst>
            <pc:docMk/>
            <pc:sldMk cId="2531035399" sldId="280"/>
            <ac:grpSpMk id="41" creationId="{A5AFB369-4673-4727-A7CD-D86AFE0AE069}"/>
          </ac:grpSpMkLst>
        </pc:grpChg>
        <pc:grpChg chg="add del">
          <ac:chgData name="Pedro Citadin Coelho" userId="281214e4494bdff3" providerId="LiveId" clId="{15C25764-F74A-4AC5-ABCB-A464C70A7828}" dt="2023-06-14T16:01:52.173" v="997" actId="26606"/>
          <ac:grpSpMkLst>
            <pc:docMk/>
            <pc:sldMk cId="2531035399" sldId="280"/>
            <ac:grpSpMk id="55" creationId="{648049AD-9827-49E8-8BF5-32E175C8EA8A}"/>
          </ac:grpSpMkLst>
        </pc:grpChg>
        <pc:grpChg chg="add del">
          <ac:chgData name="Pedro Citadin Coelho" userId="281214e4494bdff3" providerId="LiveId" clId="{15C25764-F74A-4AC5-ABCB-A464C70A7828}" dt="2023-06-14T16:01:56.822" v="1007" actId="26606"/>
          <ac:grpSpMkLst>
            <pc:docMk/>
            <pc:sldMk cId="2531035399" sldId="280"/>
            <ac:grpSpMk id="101" creationId="{09DD65AA-8280-4962-92F3-DF1CB53349DB}"/>
          </ac:grpSpMkLst>
        </pc:grpChg>
        <pc:grpChg chg="add del">
          <ac:chgData name="Pedro Citadin Coelho" userId="281214e4494bdff3" providerId="LiveId" clId="{15C25764-F74A-4AC5-ABCB-A464C70A7828}" dt="2023-06-14T16:01:58.411" v="1009" actId="26606"/>
          <ac:grpSpMkLst>
            <pc:docMk/>
            <pc:sldMk cId="2531035399" sldId="280"/>
            <ac:grpSpMk id="115" creationId="{09DD65AA-8280-4962-92F3-DF1CB53349DB}"/>
          </ac:grpSpMkLst>
        </pc:grpChg>
        <pc:graphicFrameChg chg="add del">
          <ac:chgData name="Pedro Citadin Coelho" userId="281214e4494bdff3" providerId="LiveId" clId="{15C25764-F74A-4AC5-ABCB-A464C70A7828}" dt="2023-06-14T15:59:53.863" v="944" actId="26606"/>
          <ac:graphicFrameMkLst>
            <pc:docMk/>
            <pc:sldMk cId="2531035399" sldId="280"/>
            <ac:graphicFrameMk id="5" creationId="{FA84A876-8129-1609-508D-163087C5BEBC}"/>
          </ac:graphicFrameMkLst>
        </pc:graphicFrameChg>
        <pc:graphicFrameChg chg="add del">
          <ac:chgData name="Pedro Citadin Coelho" userId="281214e4494bdff3" providerId="LiveId" clId="{15C25764-F74A-4AC5-ABCB-A464C70A7828}" dt="2023-06-14T15:59:54.575" v="946" actId="26606"/>
          <ac:graphicFrameMkLst>
            <pc:docMk/>
            <pc:sldMk cId="2531035399" sldId="280"/>
            <ac:graphicFrameMk id="7" creationId="{CFB42BA4-569A-F7F1-ED56-8F9A9BA3CAAB}"/>
          </ac:graphicFrameMkLst>
        </pc:graphicFrameChg>
        <pc:graphicFrameChg chg="add del">
          <ac:chgData name="Pedro Citadin Coelho" userId="281214e4494bdff3" providerId="LiveId" clId="{15C25764-F74A-4AC5-ABCB-A464C70A7828}" dt="2023-06-14T15:59:55.819" v="950" actId="26606"/>
          <ac:graphicFrameMkLst>
            <pc:docMk/>
            <pc:sldMk cId="2531035399" sldId="280"/>
            <ac:graphicFrameMk id="13" creationId="{FA84A876-8129-1609-508D-163087C5BEBC}"/>
          </ac:graphicFrameMkLst>
        </pc:graphicFrameChg>
        <pc:graphicFrameChg chg="add del">
          <ac:chgData name="Pedro Citadin Coelho" userId="281214e4494bdff3" providerId="LiveId" clId="{15C25764-F74A-4AC5-ABCB-A464C70A7828}" dt="2023-06-14T15:59:56.236" v="952" actId="26606"/>
          <ac:graphicFrameMkLst>
            <pc:docMk/>
            <pc:sldMk cId="2531035399" sldId="280"/>
            <ac:graphicFrameMk id="15" creationId="{2F3BD525-FE72-1844-857C-10D00D2AE47F}"/>
          </ac:graphicFrameMkLst>
        </pc:graphicFrameChg>
        <pc:graphicFrameChg chg="add del">
          <ac:chgData name="Pedro Citadin Coelho" userId="281214e4494bdff3" providerId="LiveId" clId="{15C25764-F74A-4AC5-ABCB-A464C70A7828}" dt="2023-06-14T15:59:57.324" v="954" actId="26606"/>
          <ac:graphicFrameMkLst>
            <pc:docMk/>
            <pc:sldMk cId="2531035399" sldId="280"/>
            <ac:graphicFrameMk id="17" creationId="{DA2F4E8F-2B43-9CB8-2BD4-7E7482AFED53}"/>
          </ac:graphicFrameMkLst>
        </pc:graphicFrameChg>
        <pc:graphicFrameChg chg="add del mod modGraphic">
          <ac:chgData name="Pedro Citadin Coelho" userId="281214e4494bdff3" providerId="LiveId" clId="{15C25764-F74A-4AC5-ABCB-A464C70A7828}" dt="2023-06-14T16:01:21.624" v="978" actId="26606"/>
          <ac:graphicFrameMkLst>
            <pc:docMk/>
            <pc:sldMk cId="2531035399" sldId="280"/>
            <ac:graphicFrameMk id="22" creationId="{9D8E8CA3-2079-5162-F2B5-6980D885773A}"/>
          </ac:graphicFrameMkLst>
        </pc:graphicFrameChg>
        <pc:graphicFrameChg chg="add del">
          <ac:chgData name="Pedro Citadin Coelho" userId="281214e4494bdff3" providerId="LiveId" clId="{15C25764-F74A-4AC5-ABCB-A464C70A7828}" dt="2023-06-14T16:04:08.921" v="1028" actId="26606"/>
          <ac:graphicFrameMkLst>
            <pc:docMk/>
            <pc:sldMk cId="2531035399" sldId="280"/>
            <ac:graphicFrameMk id="44" creationId="{0D2A0EDC-AF0C-20B1-2FC1-510AD9013459}"/>
          </ac:graphicFrameMkLst>
        </pc:graphicFrameChg>
        <pc:graphicFrameChg chg="add del">
          <ac:chgData name="Pedro Citadin Coelho" userId="281214e4494bdff3" providerId="LiveId" clId="{15C25764-F74A-4AC5-ABCB-A464C70A7828}" dt="2023-06-14T16:01:56.822" v="1007" actId="26606"/>
          <ac:graphicFrameMkLst>
            <pc:docMk/>
            <pc:sldMk cId="2531035399" sldId="280"/>
            <ac:graphicFrameMk id="112" creationId="{B5362F5E-3CC2-0AC9-7EE1-049293DC2BC5}"/>
          </ac:graphicFrameMkLst>
        </pc:graphicFrameChg>
        <pc:graphicFrameChg chg="add del">
          <ac:chgData name="Pedro Citadin Coelho" userId="281214e4494bdff3" providerId="LiveId" clId="{15C25764-F74A-4AC5-ABCB-A464C70A7828}" dt="2023-06-14T16:01:58.411" v="1009" actId="26606"/>
          <ac:graphicFrameMkLst>
            <pc:docMk/>
            <pc:sldMk cId="2531035399" sldId="280"/>
            <ac:graphicFrameMk id="126" creationId="{314F2D17-8277-1F81-6A0C-023CE15AC786}"/>
          </ac:graphicFrameMkLst>
        </pc:graphicFrameChg>
        <pc:graphicFrameChg chg="add del">
          <ac:chgData name="Pedro Citadin Coelho" userId="281214e4494bdff3" providerId="LiveId" clId="{15C25764-F74A-4AC5-ABCB-A464C70A7828}" dt="2023-06-14T16:01:58.679" v="1011" actId="26606"/>
          <ac:graphicFrameMkLst>
            <pc:docMk/>
            <pc:sldMk cId="2531035399" sldId="280"/>
            <ac:graphicFrameMk id="131" creationId="{93814E3F-C743-966B-5B22-8C08728F5EEA}"/>
          </ac:graphicFrameMkLst>
        </pc:graphicFrameChg>
        <pc:graphicFrameChg chg="add del mod">
          <ac:chgData name="Pedro Citadin Coelho" userId="281214e4494bdff3" providerId="LiveId" clId="{15C25764-F74A-4AC5-ABCB-A464C70A7828}" dt="2023-06-14T16:03:54.144" v="1023" actId="26606"/>
          <ac:graphicFrameMkLst>
            <pc:docMk/>
            <pc:sldMk cId="2531035399" sldId="280"/>
            <ac:graphicFrameMk id="147" creationId="{0DE54456-22EA-4765-26AA-17D65AD24C35}"/>
          </ac:graphicFrameMkLst>
        </pc:graphicFrameChg>
        <pc:picChg chg="add del">
          <ac:chgData name="Pedro Citadin Coelho" userId="281214e4494bdff3" providerId="LiveId" clId="{15C25764-F74A-4AC5-ABCB-A464C70A7828}" dt="2023-06-14T16:01:36.063" v="987" actId="26606"/>
          <ac:picMkLst>
            <pc:docMk/>
            <pc:sldMk cId="2531035399" sldId="280"/>
            <ac:picMk id="6" creationId="{F0782FF2-06D0-87FC-44AB-3CB8DF2202FC}"/>
          </ac:picMkLst>
        </pc:picChg>
        <pc:picChg chg="add del">
          <ac:chgData name="Pedro Citadin Coelho" userId="281214e4494bdff3" providerId="LiveId" clId="{15C25764-F74A-4AC5-ABCB-A464C70A7828}" dt="2023-06-14T15:59:55.401" v="948" actId="26606"/>
          <ac:picMkLst>
            <pc:docMk/>
            <pc:sldMk cId="2531035399" sldId="280"/>
            <ac:picMk id="10" creationId="{8DF294FE-B18D-243E-C0F9-3695DC3EFCF2}"/>
          </ac:picMkLst>
        </pc:picChg>
        <pc:picChg chg="add del">
          <ac:chgData name="Pedro Citadin Coelho" userId="281214e4494bdff3" providerId="LiveId" clId="{15C25764-F74A-4AC5-ABCB-A464C70A7828}" dt="2023-06-14T16:01:45.887" v="989" actId="26606"/>
          <ac:picMkLst>
            <pc:docMk/>
            <pc:sldMk cId="2531035399" sldId="280"/>
            <ac:picMk id="12" creationId="{506D6BD9-A536-A048-D6F5-892FF88D5F12}"/>
          </ac:picMkLst>
        </pc:picChg>
        <pc:picChg chg="add del">
          <ac:chgData name="Pedro Citadin Coelho" userId="281214e4494bdff3" providerId="LiveId" clId="{15C25764-F74A-4AC5-ABCB-A464C70A7828}" dt="2023-06-14T16:01:50.167" v="991" actId="26606"/>
          <ac:picMkLst>
            <pc:docMk/>
            <pc:sldMk cId="2531035399" sldId="280"/>
            <ac:picMk id="16" creationId="{12DCEA5E-FC43-DB97-14F3-0D4414B24C9A}"/>
          </ac:picMkLst>
        </pc:picChg>
        <pc:picChg chg="add del">
          <ac:chgData name="Pedro Citadin Coelho" userId="281214e4494bdff3" providerId="LiveId" clId="{15C25764-F74A-4AC5-ABCB-A464C70A7828}" dt="2023-06-14T16:01:50.533" v="993" actId="26606"/>
          <ac:picMkLst>
            <pc:docMk/>
            <pc:sldMk cId="2531035399" sldId="280"/>
            <ac:picMk id="23" creationId="{5575DA01-D3F7-CBC5-229B-3637449EEB96}"/>
          </ac:picMkLst>
        </pc:picChg>
        <pc:picChg chg="add del">
          <ac:chgData name="Pedro Citadin Coelho" userId="281214e4494bdff3" providerId="LiveId" clId="{15C25764-F74A-4AC5-ABCB-A464C70A7828}" dt="2023-06-14T16:04:06.694" v="1026" actId="26606"/>
          <ac:picMkLst>
            <pc:docMk/>
            <pc:sldMk cId="2531035399" sldId="280"/>
            <ac:picMk id="40" creationId="{5E84EA70-2A4E-F0B2-163D-967161EE6E7C}"/>
          </ac:picMkLst>
        </pc:picChg>
        <pc:picChg chg="add del">
          <ac:chgData name="Pedro Citadin Coelho" userId="281214e4494bdff3" providerId="LiveId" clId="{15C25764-F74A-4AC5-ABCB-A464C70A7828}" dt="2023-06-14T16:04:13.404" v="1030" actId="26606"/>
          <ac:picMkLst>
            <pc:docMk/>
            <pc:sldMk cId="2531035399" sldId="280"/>
            <ac:picMk id="46" creationId="{DC1DDCD9-DB8E-DCEA-D76C-745668462176}"/>
          </ac:picMkLst>
        </pc:picChg>
        <pc:picChg chg="add">
          <ac:chgData name="Pedro Citadin Coelho" userId="281214e4494bdff3" providerId="LiveId" clId="{15C25764-F74A-4AC5-ABCB-A464C70A7828}" dt="2023-06-14T16:04:13.408" v="1031" actId="26606"/>
          <ac:picMkLst>
            <pc:docMk/>
            <pc:sldMk cId="2531035399" sldId="280"/>
            <ac:picMk id="60" creationId="{9CE9E156-13C0-242F-CD99-643C06141FCA}"/>
          </ac:picMkLst>
        </pc:picChg>
        <pc:picChg chg="add del">
          <ac:chgData name="Pedro Citadin Coelho" userId="281214e4494bdff3" providerId="LiveId" clId="{15C25764-F74A-4AC5-ABCB-A464C70A7828}" dt="2023-06-14T16:01:54.259" v="1003" actId="26606"/>
          <ac:picMkLst>
            <pc:docMk/>
            <pc:sldMk cId="2531035399" sldId="280"/>
            <ac:picMk id="87" creationId="{E2169C85-2C73-4714-583A-9ADF67F68525}"/>
          </ac:picMkLst>
        </pc:picChg>
        <pc:picChg chg="add del">
          <ac:chgData name="Pedro Citadin Coelho" userId="281214e4494bdff3" providerId="LiveId" clId="{15C25764-F74A-4AC5-ABCB-A464C70A7828}" dt="2023-06-14T16:01:56.242" v="1005" actId="26606"/>
          <ac:picMkLst>
            <pc:docMk/>
            <pc:sldMk cId="2531035399" sldId="280"/>
            <ac:picMk id="89" creationId="{EFDF059B-D139-3F1D-3BB4-C1338BC5EFC1}"/>
          </ac:picMkLst>
        </pc:picChg>
        <pc:picChg chg="add del">
          <ac:chgData name="Pedro Citadin Coelho" userId="281214e4494bdff3" providerId="LiveId" clId="{15C25764-F74A-4AC5-ABCB-A464C70A7828}" dt="2023-06-14T16:02:02.997" v="1015" actId="26606"/>
          <ac:picMkLst>
            <pc:docMk/>
            <pc:sldMk cId="2531035399" sldId="280"/>
            <ac:picMk id="137" creationId="{506D6BD9-A536-A048-D6F5-892FF88D5F12}"/>
          </ac:picMkLst>
        </pc:picChg>
        <pc:picChg chg="add del">
          <ac:chgData name="Pedro Citadin Coelho" userId="281214e4494bdff3" providerId="LiveId" clId="{15C25764-F74A-4AC5-ABCB-A464C70A7828}" dt="2023-06-14T16:03:26.786" v="1017" actId="26606"/>
          <ac:picMkLst>
            <pc:docMk/>
            <pc:sldMk cId="2531035399" sldId="280"/>
            <ac:picMk id="141" creationId="{F0782FF2-06D0-87FC-44AB-3CB8DF2202FC}"/>
          </ac:picMkLst>
        </pc:picChg>
        <pc:cxnChg chg="add mod">
          <ac:chgData name="Pedro Citadin Coelho" userId="281214e4494bdff3" providerId="LiveId" clId="{15C25764-F74A-4AC5-ABCB-A464C70A7828}" dt="2023-06-21T16:49:47.273" v="1968" actId="1036"/>
          <ac:cxnSpMkLst>
            <pc:docMk/>
            <pc:sldMk cId="2531035399" sldId="280"/>
            <ac:cxnSpMk id="13" creationId="{97C88364-6832-E991-A39B-8F5D503DA3E8}"/>
          </ac:cxnSpMkLst>
        </pc:cxnChg>
        <pc:cxnChg chg="add mod">
          <ac:chgData name="Pedro Citadin Coelho" userId="281214e4494bdff3" providerId="LiveId" clId="{15C25764-F74A-4AC5-ABCB-A464C70A7828}" dt="2023-06-21T16:49:47.273" v="1968" actId="1036"/>
          <ac:cxnSpMkLst>
            <pc:docMk/>
            <pc:sldMk cId="2531035399" sldId="280"/>
            <ac:cxnSpMk id="15" creationId="{CDE41FE2-42DC-F425-F461-D563F5EAE3B2}"/>
          </ac:cxnSpMkLst>
        </pc:cxnChg>
        <pc:cxnChg chg="add mod">
          <ac:chgData name="Pedro Citadin Coelho" userId="281214e4494bdff3" providerId="LiveId" clId="{15C25764-F74A-4AC5-ABCB-A464C70A7828}" dt="2023-06-21T16:49:47.273" v="1968" actId="1036"/>
          <ac:cxnSpMkLst>
            <pc:docMk/>
            <pc:sldMk cId="2531035399" sldId="280"/>
            <ac:cxnSpMk id="26" creationId="{1BBBF258-2A9A-35A9-6D31-355485D29CF1}"/>
          </ac:cxnSpMkLst>
        </pc:cxnChg>
        <pc:cxnChg chg="add mod">
          <ac:chgData name="Pedro Citadin Coelho" userId="281214e4494bdff3" providerId="LiveId" clId="{15C25764-F74A-4AC5-ABCB-A464C70A7828}" dt="2023-06-21T16:49:47.273" v="1968" actId="1036"/>
          <ac:cxnSpMkLst>
            <pc:docMk/>
            <pc:sldMk cId="2531035399" sldId="280"/>
            <ac:cxnSpMk id="27" creationId="{3B532E52-F63B-8DDD-EBC4-232ADF5BB59D}"/>
          </ac:cxnSpMkLst>
        </pc:cxnChg>
        <pc:cxnChg chg="add del">
          <ac:chgData name="Pedro Citadin Coelho" userId="281214e4494bdff3" providerId="LiveId" clId="{15C25764-F74A-4AC5-ABCB-A464C70A7828}" dt="2023-06-14T16:01:21.419" v="977" actId="26606"/>
          <ac:cxnSpMkLst>
            <pc:docMk/>
            <pc:sldMk cId="2531035399" sldId="280"/>
            <ac:cxnSpMk id="31" creationId="{063B6EC6-D752-4EE7-908B-F8F19E8C7FEA}"/>
          </ac:cxnSpMkLst>
        </pc:cxnChg>
        <pc:cxnChg chg="add mod">
          <ac:chgData name="Pedro Citadin Coelho" userId="281214e4494bdff3" providerId="LiveId" clId="{15C25764-F74A-4AC5-ABCB-A464C70A7828}" dt="2023-06-21T16:49:47.273" v="1968" actId="1036"/>
          <ac:cxnSpMkLst>
            <pc:docMk/>
            <pc:sldMk cId="2531035399" sldId="280"/>
            <ac:cxnSpMk id="33" creationId="{724FF801-8543-B8EB-38AA-3AE6E349FDB9}"/>
          </ac:cxnSpMkLst>
        </pc:cxnChg>
        <pc:cxnChg chg="add del">
          <ac:chgData name="Pedro Citadin Coelho" userId="281214e4494bdff3" providerId="LiveId" clId="{15C25764-F74A-4AC5-ABCB-A464C70A7828}" dt="2023-06-14T16:01:21.419" v="977" actId="26606"/>
          <ac:cxnSpMkLst>
            <pc:docMk/>
            <pc:sldMk cId="2531035399" sldId="280"/>
            <ac:cxnSpMk id="33" creationId="{EFECD4E8-AD3E-4228-82A2-9461958EA94D}"/>
          </ac:cxnSpMkLst>
        </pc:cxnChg>
        <pc:cxnChg chg="add mod">
          <ac:chgData name="Pedro Citadin Coelho" userId="281214e4494bdff3" providerId="LiveId" clId="{15C25764-F74A-4AC5-ABCB-A464C70A7828}" dt="2023-06-21T16:49:47.273" v="1968" actId="1036"/>
          <ac:cxnSpMkLst>
            <pc:docMk/>
            <pc:sldMk cId="2531035399" sldId="280"/>
            <ac:cxnSpMk id="37" creationId="{7268ABBD-B906-318F-3826-A762610088D7}"/>
          </ac:cxnSpMkLst>
        </pc:cxnChg>
        <pc:cxnChg chg="add del">
          <ac:chgData name="Pedro Citadin Coelho" userId="281214e4494bdff3" providerId="LiveId" clId="{15C25764-F74A-4AC5-ABCB-A464C70A7828}" dt="2023-06-14T16:04:13.404" v="1030" actId="26606"/>
          <ac:cxnSpMkLst>
            <pc:docMk/>
            <pc:sldMk cId="2531035399" sldId="280"/>
            <ac:cxnSpMk id="48" creationId="{64FA5DFF-7FE6-4855-84E6-DFA78EE978BD}"/>
          </ac:cxnSpMkLst>
        </pc:cxnChg>
        <pc:cxnChg chg="add del">
          <ac:chgData name="Pedro Citadin Coelho" userId="281214e4494bdff3" providerId="LiveId" clId="{15C25764-F74A-4AC5-ABCB-A464C70A7828}" dt="2023-06-14T16:04:13.404" v="1030" actId="26606"/>
          <ac:cxnSpMkLst>
            <pc:docMk/>
            <pc:sldMk cId="2531035399" sldId="280"/>
            <ac:cxnSpMk id="49" creationId="{2AFD8CBA-54A3-4363-991B-B9C631BBFA74}"/>
          </ac:cxnSpMkLst>
        </pc:cxnChg>
        <pc:cxnChg chg="add del">
          <ac:chgData name="Pedro Citadin Coelho" userId="281214e4494bdff3" providerId="LiveId" clId="{15C25764-F74A-4AC5-ABCB-A464C70A7828}" dt="2023-06-14T16:01:52.681" v="999" actId="26606"/>
          <ac:cxnSpMkLst>
            <pc:docMk/>
            <pc:sldMk cId="2531035399" sldId="280"/>
            <ac:cxnSpMk id="69" creationId="{1A901C3D-CFAE-460D-BD0E-7D22164D7DFB}"/>
          </ac:cxnSpMkLst>
        </pc:cxnChg>
        <pc:cxnChg chg="add del">
          <ac:chgData name="Pedro Citadin Coelho" userId="281214e4494bdff3" providerId="LiveId" clId="{15C25764-F74A-4AC5-ABCB-A464C70A7828}" dt="2023-06-14T16:01:52.681" v="999" actId="26606"/>
          <ac:cxnSpMkLst>
            <pc:docMk/>
            <pc:sldMk cId="2531035399" sldId="280"/>
            <ac:cxnSpMk id="70" creationId="{837C0EA9-1437-4437-9D20-2BBDA1AA9FF8}"/>
          </ac:cxnSpMkLst>
        </pc:cxnChg>
        <pc:cxnChg chg="add del">
          <ac:chgData name="Pedro Citadin Coelho" userId="281214e4494bdff3" providerId="LiveId" clId="{15C25764-F74A-4AC5-ABCB-A464C70A7828}" dt="2023-06-14T16:01:53.691" v="1001" actId="26606"/>
          <ac:cxnSpMkLst>
            <pc:docMk/>
            <pc:sldMk cId="2531035399" sldId="280"/>
            <ac:cxnSpMk id="82" creationId="{7D1CBE93-B17D-4509-843C-82287C38032A}"/>
          </ac:cxnSpMkLst>
        </pc:cxnChg>
        <pc:cxnChg chg="add del">
          <ac:chgData name="Pedro Citadin Coelho" userId="281214e4494bdff3" providerId="LiveId" clId="{15C25764-F74A-4AC5-ABCB-A464C70A7828}" dt="2023-06-14T16:01:53.691" v="1001" actId="26606"/>
          <ac:cxnSpMkLst>
            <pc:docMk/>
            <pc:sldMk cId="2531035399" sldId="280"/>
            <ac:cxnSpMk id="83" creationId="{AE6277B4-6A43-48AB-89B2-3442221619CC}"/>
          </ac:cxnSpMkLst>
        </pc:cxnChg>
        <pc:cxnChg chg="add del">
          <ac:chgData name="Pedro Citadin Coelho" userId="281214e4494bdff3" providerId="LiveId" clId="{15C25764-F74A-4AC5-ABCB-A464C70A7828}" dt="2023-06-14T16:01:56.242" v="1005" actId="26606"/>
          <ac:cxnSpMkLst>
            <pc:docMk/>
            <pc:sldMk cId="2531035399" sldId="280"/>
            <ac:cxnSpMk id="90" creationId="{64FA5DFF-7FE6-4855-84E6-DFA78EE978BD}"/>
          </ac:cxnSpMkLst>
        </pc:cxnChg>
        <pc:cxnChg chg="add del">
          <ac:chgData name="Pedro Citadin Coelho" userId="281214e4494bdff3" providerId="LiveId" clId="{15C25764-F74A-4AC5-ABCB-A464C70A7828}" dt="2023-06-14T16:01:56.242" v="1005" actId="26606"/>
          <ac:cxnSpMkLst>
            <pc:docMk/>
            <pc:sldMk cId="2531035399" sldId="280"/>
            <ac:cxnSpMk id="91" creationId="{2AFD8CBA-54A3-4363-991B-B9C631BBFA74}"/>
          </ac:cxnSpMkLst>
        </pc:cxnChg>
        <pc:cxnChg chg="add del">
          <ac:chgData name="Pedro Citadin Coelho" userId="281214e4494bdff3" providerId="LiveId" clId="{15C25764-F74A-4AC5-ABCB-A464C70A7828}" dt="2023-06-14T16:02:01.683" v="1013" actId="26606"/>
          <ac:cxnSpMkLst>
            <pc:docMk/>
            <pc:sldMk cId="2531035399" sldId="280"/>
            <ac:cxnSpMk id="133" creationId="{0B5F7E3B-C5F1-40E0-A491-558BAFBC1127}"/>
          </ac:cxnSpMkLst>
        </pc:cxnChg>
        <pc:cxnChg chg="add del">
          <ac:chgData name="Pedro Citadin Coelho" userId="281214e4494bdff3" providerId="LiveId" clId="{15C25764-F74A-4AC5-ABCB-A464C70A7828}" dt="2023-06-14T16:03:55.700" v="1024" actId="26606"/>
          <ac:cxnSpMkLst>
            <pc:docMk/>
            <pc:sldMk cId="2531035399" sldId="280"/>
            <ac:cxnSpMk id="144" creationId="{0B5F7E3B-C5F1-40E0-A491-558BAFBC1127}"/>
          </ac:cxnSpMkLst>
        </pc:cxnChg>
      </pc:sldChg>
      <pc:sldChg chg="new del">
        <pc:chgData name="Pedro Citadin Coelho" userId="281214e4494bdff3" providerId="LiveId" clId="{15C25764-F74A-4AC5-ABCB-A464C70A7828}" dt="2023-06-23T14:07:16.037" v="1978" actId="2696"/>
        <pc:sldMkLst>
          <pc:docMk/>
          <pc:sldMk cId="2032745965" sldId="281"/>
        </pc:sldMkLst>
      </pc:sldChg>
      <pc:sldChg chg="new del">
        <pc:chgData name="Pedro Citadin Coelho" userId="281214e4494bdff3" providerId="LiveId" clId="{15C25764-F74A-4AC5-ABCB-A464C70A7828}" dt="2023-06-23T14:07:17.890" v="1979" actId="2696"/>
        <pc:sldMkLst>
          <pc:docMk/>
          <pc:sldMk cId="1682705282" sldId="282"/>
        </pc:sldMkLst>
      </pc:sldChg>
      <pc:sldChg chg="new del">
        <pc:chgData name="Pedro Citadin Coelho" userId="281214e4494bdff3" providerId="LiveId" clId="{15C25764-F74A-4AC5-ABCB-A464C70A7828}" dt="2023-06-23T14:07:19.776" v="1980" actId="2696"/>
        <pc:sldMkLst>
          <pc:docMk/>
          <pc:sldMk cId="1593801913" sldId="283"/>
        </pc:sldMkLst>
      </pc:sldChg>
      <pc:sldChg chg="delSp add del ord setBg delDesignElem">
        <pc:chgData name="Pedro Citadin Coelho" userId="281214e4494bdff3" providerId="LiveId" clId="{15C25764-F74A-4AC5-ABCB-A464C70A7828}" dt="2023-06-23T14:07:25.223" v="1981" actId="2696"/>
        <pc:sldMkLst>
          <pc:docMk/>
          <pc:sldMk cId="3045771104" sldId="284"/>
        </pc:sldMkLst>
        <pc:spChg chg="del">
          <ac:chgData name="Pedro Citadin Coelho" userId="281214e4494bdff3" providerId="LiveId" clId="{15C25764-F74A-4AC5-ABCB-A464C70A7828}" dt="2023-06-23T13:58:04.608" v="1975"/>
          <ac:spMkLst>
            <pc:docMk/>
            <pc:sldMk cId="3045771104" sldId="284"/>
            <ac:spMk id="9" creationId="{ECD25CC7-FC66-488C-8D61-0FE7ECF1615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49CFC-DB27-40C3-9714-8A57BE1977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45B5A3-7614-449E-B13A-D12FEAEC7CE9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F21134FB-B8DD-41F3-8462-1BED62B4E693}" type="parTrans" cxnId="{42F68626-E0D2-4083-830F-4CD6347FF197}">
      <dgm:prSet/>
      <dgm:spPr/>
      <dgm:t>
        <a:bodyPr/>
        <a:lstStyle/>
        <a:p>
          <a:endParaRPr lang="en-US"/>
        </a:p>
      </dgm:t>
    </dgm:pt>
    <dgm:pt modelId="{839E2E89-110E-422A-9E61-C8CBF783FD56}" type="sibTrans" cxnId="{42F68626-E0D2-4083-830F-4CD6347FF197}">
      <dgm:prSet/>
      <dgm:spPr/>
      <dgm:t>
        <a:bodyPr/>
        <a:lstStyle/>
        <a:p>
          <a:endParaRPr lang="en-US"/>
        </a:p>
      </dgm:t>
    </dgm:pt>
    <dgm:pt modelId="{70276E13-4300-4959-991E-37A6407653E5}">
      <dgm:prSet/>
      <dgm:spPr/>
      <dgm:t>
        <a:bodyPr/>
        <a:lstStyle/>
        <a:p>
          <a:r>
            <a:rPr lang="pt-BR"/>
            <a:t>Funções</a:t>
          </a:r>
          <a:endParaRPr lang="en-US"/>
        </a:p>
      </dgm:t>
    </dgm:pt>
    <dgm:pt modelId="{CC06EE91-43C4-4789-9E20-EB895C99500C}" type="parTrans" cxnId="{FC45EBBA-1D86-4DB6-966C-0136E4823F96}">
      <dgm:prSet/>
      <dgm:spPr/>
      <dgm:t>
        <a:bodyPr/>
        <a:lstStyle/>
        <a:p>
          <a:endParaRPr lang="en-US"/>
        </a:p>
      </dgm:t>
    </dgm:pt>
    <dgm:pt modelId="{A20FE1A0-A67D-4B2C-8B01-017637D1C770}" type="sibTrans" cxnId="{FC45EBBA-1D86-4DB6-966C-0136E4823F96}">
      <dgm:prSet/>
      <dgm:spPr/>
      <dgm:t>
        <a:bodyPr/>
        <a:lstStyle/>
        <a:p>
          <a:endParaRPr lang="en-US"/>
        </a:p>
      </dgm:t>
    </dgm:pt>
    <dgm:pt modelId="{ACCA18A7-4575-43D4-8650-170862F19777}">
      <dgm:prSet/>
      <dgm:spPr/>
      <dgm:t>
        <a:bodyPr/>
        <a:lstStyle/>
        <a:p>
          <a:r>
            <a:rPr lang="pt-BR"/>
            <a:t>Integração por meio de API</a:t>
          </a:r>
          <a:endParaRPr lang="en-US"/>
        </a:p>
      </dgm:t>
    </dgm:pt>
    <dgm:pt modelId="{EFD2973D-27A0-4B70-B8AD-33A5D4D29EDE}" type="parTrans" cxnId="{576749DA-037D-4FE4-AE00-3EBF4520FB00}">
      <dgm:prSet/>
      <dgm:spPr/>
      <dgm:t>
        <a:bodyPr/>
        <a:lstStyle/>
        <a:p>
          <a:endParaRPr lang="en-US"/>
        </a:p>
      </dgm:t>
    </dgm:pt>
    <dgm:pt modelId="{F835F9C3-0DB1-4E55-975D-5C1610AAEFA8}" type="sibTrans" cxnId="{576749DA-037D-4FE4-AE00-3EBF4520FB00}">
      <dgm:prSet/>
      <dgm:spPr/>
      <dgm:t>
        <a:bodyPr/>
        <a:lstStyle/>
        <a:p>
          <a:endParaRPr lang="en-US"/>
        </a:p>
      </dgm:t>
    </dgm:pt>
    <dgm:pt modelId="{352D2D4D-D1F4-4882-A67A-E841CA95B64E}" type="pres">
      <dgm:prSet presAssocID="{60649CFC-DB27-40C3-9714-8A57BE1977C5}" presName="linear" presStyleCnt="0">
        <dgm:presLayoutVars>
          <dgm:dir/>
          <dgm:animLvl val="lvl"/>
          <dgm:resizeHandles val="exact"/>
        </dgm:presLayoutVars>
      </dgm:prSet>
      <dgm:spPr/>
    </dgm:pt>
    <dgm:pt modelId="{853A23AC-5190-459B-885F-F0188DA78558}" type="pres">
      <dgm:prSet presAssocID="{F145B5A3-7614-449E-B13A-D12FEAEC7CE9}" presName="parentLin" presStyleCnt="0"/>
      <dgm:spPr/>
    </dgm:pt>
    <dgm:pt modelId="{019DFB96-8A01-41DC-8357-5EC889418318}" type="pres">
      <dgm:prSet presAssocID="{F145B5A3-7614-449E-B13A-D12FEAEC7CE9}" presName="parentLeftMargin" presStyleLbl="node1" presStyleIdx="0" presStyleCnt="3"/>
      <dgm:spPr/>
    </dgm:pt>
    <dgm:pt modelId="{1D8F2EBB-6A70-4B55-9F77-C903C5295456}" type="pres">
      <dgm:prSet presAssocID="{F145B5A3-7614-449E-B13A-D12FEAEC7C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48DF91-95DB-41EA-B97D-0B9E60B924F1}" type="pres">
      <dgm:prSet presAssocID="{F145B5A3-7614-449E-B13A-D12FEAEC7CE9}" presName="negativeSpace" presStyleCnt="0"/>
      <dgm:spPr/>
    </dgm:pt>
    <dgm:pt modelId="{3C2A2E11-5699-44CE-96C2-B8933D9ECA58}" type="pres">
      <dgm:prSet presAssocID="{F145B5A3-7614-449E-B13A-D12FEAEC7CE9}" presName="childText" presStyleLbl="conFgAcc1" presStyleIdx="0" presStyleCnt="3">
        <dgm:presLayoutVars>
          <dgm:bulletEnabled val="1"/>
        </dgm:presLayoutVars>
      </dgm:prSet>
      <dgm:spPr/>
    </dgm:pt>
    <dgm:pt modelId="{605723C5-8216-4C89-B000-B3FAA727913F}" type="pres">
      <dgm:prSet presAssocID="{839E2E89-110E-422A-9E61-C8CBF783FD56}" presName="spaceBetweenRectangles" presStyleCnt="0"/>
      <dgm:spPr/>
    </dgm:pt>
    <dgm:pt modelId="{5BB724CC-8DC2-4B4F-83DF-66C51C7A951B}" type="pres">
      <dgm:prSet presAssocID="{70276E13-4300-4959-991E-37A6407653E5}" presName="parentLin" presStyleCnt="0"/>
      <dgm:spPr/>
    </dgm:pt>
    <dgm:pt modelId="{735A80AD-34A4-4491-9B57-7E83F0F4B4C9}" type="pres">
      <dgm:prSet presAssocID="{70276E13-4300-4959-991E-37A6407653E5}" presName="parentLeftMargin" presStyleLbl="node1" presStyleIdx="0" presStyleCnt="3"/>
      <dgm:spPr/>
    </dgm:pt>
    <dgm:pt modelId="{686DC042-015B-4F41-A6A7-10BF7A4C090A}" type="pres">
      <dgm:prSet presAssocID="{70276E13-4300-4959-991E-37A6407653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84AF3B-F7D9-4FF0-AD83-5725923FA438}" type="pres">
      <dgm:prSet presAssocID="{70276E13-4300-4959-991E-37A6407653E5}" presName="negativeSpace" presStyleCnt="0"/>
      <dgm:spPr/>
    </dgm:pt>
    <dgm:pt modelId="{C130D731-B09B-40ED-9FA0-103AEB887168}" type="pres">
      <dgm:prSet presAssocID="{70276E13-4300-4959-991E-37A6407653E5}" presName="childText" presStyleLbl="conFgAcc1" presStyleIdx="1" presStyleCnt="3">
        <dgm:presLayoutVars>
          <dgm:bulletEnabled val="1"/>
        </dgm:presLayoutVars>
      </dgm:prSet>
      <dgm:spPr/>
    </dgm:pt>
    <dgm:pt modelId="{46D5CC52-45E3-4A80-A645-71552F73A1AE}" type="pres">
      <dgm:prSet presAssocID="{A20FE1A0-A67D-4B2C-8B01-017637D1C770}" presName="spaceBetweenRectangles" presStyleCnt="0"/>
      <dgm:spPr/>
    </dgm:pt>
    <dgm:pt modelId="{C37F3058-E8E1-420A-BD32-BC90A7A0A1AA}" type="pres">
      <dgm:prSet presAssocID="{ACCA18A7-4575-43D4-8650-170862F19777}" presName="parentLin" presStyleCnt="0"/>
      <dgm:spPr/>
    </dgm:pt>
    <dgm:pt modelId="{D19D7110-10BE-4698-8E3C-8186D6E6ACDA}" type="pres">
      <dgm:prSet presAssocID="{ACCA18A7-4575-43D4-8650-170862F19777}" presName="parentLeftMargin" presStyleLbl="node1" presStyleIdx="1" presStyleCnt="3"/>
      <dgm:spPr/>
    </dgm:pt>
    <dgm:pt modelId="{2863CAB5-E66B-4262-8665-9FCC07A30BA5}" type="pres">
      <dgm:prSet presAssocID="{ACCA18A7-4575-43D4-8650-170862F197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4DCE03-6E59-413C-BBF5-15BE1BE84F4D}" type="pres">
      <dgm:prSet presAssocID="{ACCA18A7-4575-43D4-8650-170862F19777}" presName="negativeSpace" presStyleCnt="0"/>
      <dgm:spPr/>
    </dgm:pt>
    <dgm:pt modelId="{9B37BC3D-2BA6-4129-A666-D1BDC16E14E8}" type="pres">
      <dgm:prSet presAssocID="{ACCA18A7-4575-43D4-8650-170862F197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DD1615-449D-406D-9466-B5337F539FD9}" type="presOf" srcId="{60649CFC-DB27-40C3-9714-8A57BE1977C5}" destId="{352D2D4D-D1F4-4882-A67A-E841CA95B64E}" srcOrd="0" destOrd="0" presId="urn:microsoft.com/office/officeart/2005/8/layout/list1"/>
    <dgm:cxn modelId="{42F68626-E0D2-4083-830F-4CD6347FF197}" srcId="{60649CFC-DB27-40C3-9714-8A57BE1977C5}" destId="{F145B5A3-7614-449E-B13A-D12FEAEC7CE9}" srcOrd="0" destOrd="0" parTransId="{F21134FB-B8DD-41F3-8462-1BED62B4E693}" sibTransId="{839E2E89-110E-422A-9E61-C8CBF783FD56}"/>
    <dgm:cxn modelId="{E5EDE12F-E9ED-421E-8A49-6B2C739EBBAC}" type="presOf" srcId="{ACCA18A7-4575-43D4-8650-170862F19777}" destId="{D19D7110-10BE-4698-8E3C-8186D6E6ACDA}" srcOrd="0" destOrd="0" presId="urn:microsoft.com/office/officeart/2005/8/layout/list1"/>
    <dgm:cxn modelId="{3E164587-5053-4103-BEDD-8C5B7A8E8499}" type="presOf" srcId="{F145B5A3-7614-449E-B13A-D12FEAEC7CE9}" destId="{019DFB96-8A01-41DC-8357-5EC889418318}" srcOrd="0" destOrd="0" presId="urn:microsoft.com/office/officeart/2005/8/layout/list1"/>
    <dgm:cxn modelId="{ABFC2F8C-F8EF-4AB1-898D-94CCE7D9D0C5}" type="presOf" srcId="{F145B5A3-7614-449E-B13A-D12FEAEC7CE9}" destId="{1D8F2EBB-6A70-4B55-9F77-C903C5295456}" srcOrd="1" destOrd="0" presId="urn:microsoft.com/office/officeart/2005/8/layout/list1"/>
    <dgm:cxn modelId="{FC45EBBA-1D86-4DB6-966C-0136E4823F96}" srcId="{60649CFC-DB27-40C3-9714-8A57BE1977C5}" destId="{70276E13-4300-4959-991E-37A6407653E5}" srcOrd="1" destOrd="0" parTransId="{CC06EE91-43C4-4789-9E20-EB895C99500C}" sibTransId="{A20FE1A0-A67D-4B2C-8B01-017637D1C770}"/>
    <dgm:cxn modelId="{576749DA-037D-4FE4-AE00-3EBF4520FB00}" srcId="{60649CFC-DB27-40C3-9714-8A57BE1977C5}" destId="{ACCA18A7-4575-43D4-8650-170862F19777}" srcOrd="2" destOrd="0" parTransId="{EFD2973D-27A0-4B70-B8AD-33A5D4D29EDE}" sibTransId="{F835F9C3-0DB1-4E55-975D-5C1610AAEFA8}"/>
    <dgm:cxn modelId="{AEB123DF-2A6A-49C8-82E6-D66DB93D3358}" type="presOf" srcId="{70276E13-4300-4959-991E-37A6407653E5}" destId="{686DC042-015B-4F41-A6A7-10BF7A4C090A}" srcOrd="1" destOrd="0" presId="urn:microsoft.com/office/officeart/2005/8/layout/list1"/>
    <dgm:cxn modelId="{B6D533E0-762E-44E8-B4D2-5BADF0FC0877}" type="presOf" srcId="{ACCA18A7-4575-43D4-8650-170862F19777}" destId="{2863CAB5-E66B-4262-8665-9FCC07A30BA5}" srcOrd="1" destOrd="0" presId="urn:microsoft.com/office/officeart/2005/8/layout/list1"/>
    <dgm:cxn modelId="{5CF51EE3-54C1-4CB3-ABBA-11FD4B8D7475}" type="presOf" srcId="{70276E13-4300-4959-991E-37A6407653E5}" destId="{735A80AD-34A4-4491-9B57-7E83F0F4B4C9}" srcOrd="0" destOrd="0" presId="urn:microsoft.com/office/officeart/2005/8/layout/list1"/>
    <dgm:cxn modelId="{E42B0874-E88D-4D81-83AD-A160FE0209FD}" type="presParOf" srcId="{352D2D4D-D1F4-4882-A67A-E841CA95B64E}" destId="{853A23AC-5190-459B-885F-F0188DA78558}" srcOrd="0" destOrd="0" presId="urn:microsoft.com/office/officeart/2005/8/layout/list1"/>
    <dgm:cxn modelId="{9D3A6E9C-5586-4115-B92D-C8588376AF4C}" type="presParOf" srcId="{853A23AC-5190-459B-885F-F0188DA78558}" destId="{019DFB96-8A01-41DC-8357-5EC889418318}" srcOrd="0" destOrd="0" presId="urn:microsoft.com/office/officeart/2005/8/layout/list1"/>
    <dgm:cxn modelId="{68BF7AF4-E59F-4953-B45E-347C21C728E6}" type="presParOf" srcId="{853A23AC-5190-459B-885F-F0188DA78558}" destId="{1D8F2EBB-6A70-4B55-9F77-C903C5295456}" srcOrd="1" destOrd="0" presId="urn:microsoft.com/office/officeart/2005/8/layout/list1"/>
    <dgm:cxn modelId="{1C38BE89-9075-46D6-9E44-7355DB1FB94A}" type="presParOf" srcId="{352D2D4D-D1F4-4882-A67A-E841CA95B64E}" destId="{8748DF91-95DB-41EA-B97D-0B9E60B924F1}" srcOrd="1" destOrd="0" presId="urn:microsoft.com/office/officeart/2005/8/layout/list1"/>
    <dgm:cxn modelId="{0558633E-B079-4F46-8F95-13A88DC876C6}" type="presParOf" srcId="{352D2D4D-D1F4-4882-A67A-E841CA95B64E}" destId="{3C2A2E11-5699-44CE-96C2-B8933D9ECA58}" srcOrd="2" destOrd="0" presId="urn:microsoft.com/office/officeart/2005/8/layout/list1"/>
    <dgm:cxn modelId="{E6B0C075-59FB-4B96-9452-96035F91402F}" type="presParOf" srcId="{352D2D4D-D1F4-4882-A67A-E841CA95B64E}" destId="{605723C5-8216-4C89-B000-B3FAA727913F}" srcOrd="3" destOrd="0" presId="urn:microsoft.com/office/officeart/2005/8/layout/list1"/>
    <dgm:cxn modelId="{CE55B3AF-6883-42C5-A48F-7031E193B89A}" type="presParOf" srcId="{352D2D4D-D1F4-4882-A67A-E841CA95B64E}" destId="{5BB724CC-8DC2-4B4F-83DF-66C51C7A951B}" srcOrd="4" destOrd="0" presId="urn:microsoft.com/office/officeart/2005/8/layout/list1"/>
    <dgm:cxn modelId="{2A7E2FEB-6A4A-4E7C-98E6-E54E0526DCDF}" type="presParOf" srcId="{5BB724CC-8DC2-4B4F-83DF-66C51C7A951B}" destId="{735A80AD-34A4-4491-9B57-7E83F0F4B4C9}" srcOrd="0" destOrd="0" presId="urn:microsoft.com/office/officeart/2005/8/layout/list1"/>
    <dgm:cxn modelId="{AA711A32-9B39-4EA4-9752-4B26BD8703F6}" type="presParOf" srcId="{5BB724CC-8DC2-4B4F-83DF-66C51C7A951B}" destId="{686DC042-015B-4F41-A6A7-10BF7A4C090A}" srcOrd="1" destOrd="0" presId="urn:microsoft.com/office/officeart/2005/8/layout/list1"/>
    <dgm:cxn modelId="{BC894DEA-1AB8-4305-8768-47E67B305F14}" type="presParOf" srcId="{352D2D4D-D1F4-4882-A67A-E841CA95B64E}" destId="{B184AF3B-F7D9-4FF0-AD83-5725923FA438}" srcOrd="5" destOrd="0" presId="urn:microsoft.com/office/officeart/2005/8/layout/list1"/>
    <dgm:cxn modelId="{0C132E62-3201-464F-A624-ADCDFE65FE21}" type="presParOf" srcId="{352D2D4D-D1F4-4882-A67A-E841CA95B64E}" destId="{C130D731-B09B-40ED-9FA0-103AEB887168}" srcOrd="6" destOrd="0" presId="urn:microsoft.com/office/officeart/2005/8/layout/list1"/>
    <dgm:cxn modelId="{B1F61E09-BB68-4F94-85BB-D9E082B504A6}" type="presParOf" srcId="{352D2D4D-D1F4-4882-A67A-E841CA95B64E}" destId="{46D5CC52-45E3-4A80-A645-71552F73A1AE}" srcOrd="7" destOrd="0" presId="urn:microsoft.com/office/officeart/2005/8/layout/list1"/>
    <dgm:cxn modelId="{81136A7E-2485-4DB9-AAFF-8EB8CF147F5F}" type="presParOf" srcId="{352D2D4D-D1F4-4882-A67A-E841CA95B64E}" destId="{C37F3058-E8E1-420A-BD32-BC90A7A0A1AA}" srcOrd="8" destOrd="0" presId="urn:microsoft.com/office/officeart/2005/8/layout/list1"/>
    <dgm:cxn modelId="{396A478A-A0B5-4746-AEC2-BF623160935E}" type="presParOf" srcId="{C37F3058-E8E1-420A-BD32-BC90A7A0A1AA}" destId="{D19D7110-10BE-4698-8E3C-8186D6E6ACDA}" srcOrd="0" destOrd="0" presId="urn:microsoft.com/office/officeart/2005/8/layout/list1"/>
    <dgm:cxn modelId="{4589E4F3-F9BC-4B3B-A4AD-F7803C6AEA20}" type="presParOf" srcId="{C37F3058-E8E1-420A-BD32-BC90A7A0A1AA}" destId="{2863CAB5-E66B-4262-8665-9FCC07A30BA5}" srcOrd="1" destOrd="0" presId="urn:microsoft.com/office/officeart/2005/8/layout/list1"/>
    <dgm:cxn modelId="{7D1E0123-F495-4D39-9D5C-EA6F34BB99E2}" type="presParOf" srcId="{352D2D4D-D1F4-4882-A67A-E841CA95B64E}" destId="{364DCE03-6E59-413C-BBF5-15BE1BE84F4D}" srcOrd="9" destOrd="0" presId="urn:microsoft.com/office/officeart/2005/8/layout/list1"/>
    <dgm:cxn modelId="{97D930F2-B371-4BA4-9CAA-70D986AD6D15}" type="presParOf" srcId="{352D2D4D-D1F4-4882-A67A-E841CA95B64E}" destId="{9B37BC3D-2BA6-4129-A666-D1BDC16E14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C39A7-7E0A-4E92-ACCB-3BC5D52525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EE35C1-EA04-4830-9411-6BCA43380A48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41F467CB-34C3-4613-AFD7-9F98446CFBAD}" type="parTrans" cxnId="{E9A6F616-4B2A-48FA-A52A-66094FD002F5}">
      <dgm:prSet/>
      <dgm:spPr/>
      <dgm:t>
        <a:bodyPr/>
        <a:lstStyle/>
        <a:p>
          <a:endParaRPr lang="en-US"/>
        </a:p>
      </dgm:t>
    </dgm:pt>
    <dgm:pt modelId="{07FFE775-C3D0-4A60-A71F-2B85D2B7A180}" type="sibTrans" cxnId="{E9A6F616-4B2A-48FA-A52A-66094FD002F5}">
      <dgm:prSet/>
      <dgm:spPr/>
      <dgm:t>
        <a:bodyPr/>
        <a:lstStyle/>
        <a:p>
          <a:endParaRPr lang="en-US"/>
        </a:p>
      </dgm:t>
    </dgm:pt>
    <dgm:pt modelId="{150DD786-6D77-4B93-A90A-A38BFE8DEB89}">
      <dgm:prSet/>
      <dgm:spPr/>
      <dgm:t>
        <a:bodyPr/>
        <a:lstStyle/>
        <a:p>
          <a:r>
            <a:rPr lang="pt-BR"/>
            <a:t>Funcionamento</a:t>
          </a:r>
          <a:endParaRPr lang="en-US"/>
        </a:p>
      </dgm:t>
    </dgm:pt>
    <dgm:pt modelId="{CA8DE17A-1649-45F9-892C-9CB15135E5E1}" type="parTrans" cxnId="{B4BC4164-779C-4D03-9423-C53D061F34CA}">
      <dgm:prSet/>
      <dgm:spPr/>
      <dgm:t>
        <a:bodyPr/>
        <a:lstStyle/>
        <a:p>
          <a:endParaRPr lang="en-US"/>
        </a:p>
      </dgm:t>
    </dgm:pt>
    <dgm:pt modelId="{9D24DD4D-AEAF-4A14-8282-6B8043E51428}" type="sibTrans" cxnId="{B4BC4164-779C-4D03-9423-C53D061F34CA}">
      <dgm:prSet/>
      <dgm:spPr/>
      <dgm:t>
        <a:bodyPr/>
        <a:lstStyle/>
        <a:p>
          <a:endParaRPr lang="en-US"/>
        </a:p>
      </dgm:t>
    </dgm:pt>
    <dgm:pt modelId="{A7A89F08-4398-464B-B827-E7C2308C3D86}">
      <dgm:prSet/>
      <dgm:spPr/>
      <dgm:t>
        <a:bodyPr/>
        <a:lstStyle/>
        <a:p>
          <a:r>
            <a:rPr lang="pt-BR"/>
            <a:t>Vantagens</a:t>
          </a:r>
          <a:endParaRPr lang="en-US"/>
        </a:p>
      </dgm:t>
    </dgm:pt>
    <dgm:pt modelId="{176EED01-E157-45A9-AD19-CD6DE625FEE5}" type="parTrans" cxnId="{EDF1C46F-3766-4FFB-9EAE-BC8CE1B55883}">
      <dgm:prSet/>
      <dgm:spPr/>
      <dgm:t>
        <a:bodyPr/>
        <a:lstStyle/>
        <a:p>
          <a:endParaRPr lang="en-US"/>
        </a:p>
      </dgm:t>
    </dgm:pt>
    <dgm:pt modelId="{A71649E5-69B1-4EF0-A20A-87690C000954}" type="sibTrans" cxnId="{EDF1C46F-3766-4FFB-9EAE-BC8CE1B55883}">
      <dgm:prSet/>
      <dgm:spPr/>
      <dgm:t>
        <a:bodyPr/>
        <a:lstStyle/>
        <a:p>
          <a:endParaRPr lang="en-US"/>
        </a:p>
      </dgm:t>
    </dgm:pt>
    <dgm:pt modelId="{15CB4B49-45FC-44DC-9D12-FF132FEC4BC7}" type="pres">
      <dgm:prSet presAssocID="{AC3C39A7-7E0A-4E92-ACCB-3BC5D52525E3}" presName="root" presStyleCnt="0">
        <dgm:presLayoutVars>
          <dgm:dir/>
          <dgm:resizeHandles val="exact"/>
        </dgm:presLayoutVars>
      </dgm:prSet>
      <dgm:spPr/>
    </dgm:pt>
    <dgm:pt modelId="{C74FB652-F096-4CC0-A5C6-8063F00EF2F1}" type="pres">
      <dgm:prSet presAssocID="{EAEE35C1-EA04-4830-9411-6BCA43380A48}" presName="compNode" presStyleCnt="0"/>
      <dgm:spPr/>
    </dgm:pt>
    <dgm:pt modelId="{5D27CB2D-3453-41EE-9209-6FB90206376F}" type="pres">
      <dgm:prSet presAssocID="{EAEE35C1-EA04-4830-9411-6BCA43380A48}" presName="bgRect" presStyleLbl="bgShp" presStyleIdx="0" presStyleCnt="3"/>
      <dgm:spPr/>
    </dgm:pt>
    <dgm:pt modelId="{87CF9686-0969-4FF6-B6B4-9FC2CD6E8333}" type="pres">
      <dgm:prSet presAssocID="{EAEE35C1-EA04-4830-9411-6BCA43380A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88A36530-B665-4D55-B65A-799D3685B6FA}" type="pres">
      <dgm:prSet presAssocID="{EAEE35C1-EA04-4830-9411-6BCA43380A48}" presName="spaceRect" presStyleCnt="0"/>
      <dgm:spPr/>
    </dgm:pt>
    <dgm:pt modelId="{29FD90DE-B309-4390-8AA3-5E14BAC029CD}" type="pres">
      <dgm:prSet presAssocID="{EAEE35C1-EA04-4830-9411-6BCA43380A48}" presName="parTx" presStyleLbl="revTx" presStyleIdx="0" presStyleCnt="3">
        <dgm:presLayoutVars>
          <dgm:chMax val="0"/>
          <dgm:chPref val="0"/>
        </dgm:presLayoutVars>
      </dgm:prSet>
      <dgm:spPr/>
    </dgm:pt>
    <dgm:pt modelId="{868B96A6-8A0C-4BBF-A7D2-0F9ADDF3373C}" type="pres">
      <dgm:prSet presAssocID="{07FFE775-C3D0-4A60-A71F-2B85D2B7A180}" presName="sibTrans" presStyleCnt="0"/>
      <dgm:spPr/>
    </dgm:pt>
    <dgm:pt modelId="{C3B50047-26C6-4234-91C6-6DBD63551854}" type="pres">
      <dgm:prSet presAssocID="{150DD786-6D77-4B93-A90A-A38BFE8DEB89}" presName="compNode" presStyleCnt="0"/>
      <dgm:spPr/>
    </dgm:pt>
    <dgm:pt modelId="{34830A3F-6A54-484E-B047-FCA485CBF53D}" type="pres">
      <dgm:prSet presAssocID="{150DD786-6D77-4B93-A90A-A38BFE8DEB89}" presName="bgRect" presStyleLbl="bgShp" presStyleIdx="1" presStyleCnt="3"/>
      <dgm:spPr/>
    </dgm:pt>
    <dgm:pt modelId="{A31C6336-C77A-4C6B-AF9C-5D2D4996E46C}" type="pres">
      <dgm:prSet presAssocID="{150DD786-6D77-4B93-A90A-A38BFE8DEB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43168BE8-2D06-403E-BCC0-C56623B77706}" type="pres">
      <dgm:prSet presAssocID="{150DD786-6D77-4B93-A90A-A38BFE8DEB89}" presName="spaceRect" presStyleCnt="0"/>
      <dgm:spPr/>
    </dgm:pt>
    <dgm:pt modelId="{21F1883B-87A1-44AA-A61E-A562D98DE9C7}" type="pres">
      <dgm:prSet presAssocID="{150DD786-6D77-4B93-A90A-A38BFE8DEB89}" presName="parTx" presStyleLbl="revTx" presStyleIdx="1" presStyleCnt="3">
        <dgm:presLayoutVars>
          <dgm:chMax val="0"/>
          <dgm:chPref val="0"/>
        </dgm:presLayoutVars>
      </dgm:prSet>
      <dgm:spPr/>
    </dgm:pt>
    <dgm:pt modelId="{5B5AC488-769C-4CC2-B7E1-CD990CD868F6}" type="pres">
      <dgm:prSet presAssocID="{9D24DD4D-AEAF-4A14-8282-6B8043E51428}" presName="sibTrans" presStyleCnt="0"/>
      <dgm:spPr/>
    </dgm:pt>
    <dgm:pt modelId="{99D4E581-D4A5-4CEA-ACD4-90AB06D93506}" type="pres">
      <dgm:prSet presAssocID="{A7A89F08-4398-464B-B827-E7C2308C3D86}" presName="compNode" presStyleCnt="0"/>
      <dgm:spPr/>
    </dgm:pt>
    <dgm:pt modelId="{BD9DBC18-872F-4D2C-B5D6-4FA09C4A987E}" type="pres">
      <dgm:prSet presAssocID="{A7A89F08-4398-464B-B827-E7C2308C3D86}" presName="bgRect" presStyleLbl="bgShp" presStyleIdx="2" presStyleCnt="3"/>
      <dgm:spPr/>
    </dgm:pt>
    <dgm:pt modelId="{B64C2031-4525-458F-B2AE-A263B17ED985}" type="pres">
      <dgm:prSet presAssocID="{A7A89F08-4398-464B-B827-E7C2308C3D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7428F6-5628-478F-B3FA-BFD37AEF68F1}" type="pres">
      <dgm:prSet presAssocID="{A7A89F08-4398-464B-B827-E7C2308C3D86}" presName="spaceRect" presStyleCnt="0"/>
      <dgm:spPr/>
    </dgm:pt>
    <dgm:pt modelId="{EBD63F46-A91E-4598-B10A-17F6E8145479}" type="pres">
      <dgm:prSet presAssocID="{A7A89F08-4398-464B-B827-E7C2308C3D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A6F616-4B2A-48FA-A52A-66094FD002F5}" srcId="{AC3C39A7-7E0A-4E92-ACCB-3BC5D52525E3}" destId="{EAEE35C1-EA04-4830-9411-6BCA43380A48}" srcOrd="0" destOrd="0" parTransId="{41F467CB-34C3-4613-AFD7-9F98446CFBAD}" sibTransId="{07FFE775-C3D0-4A60-A71F-2B85D2B7A180}"/>
    <dgm:cxn modelId="{DCD8E32C-64ED-4B50-9B2B-032FE46C6FAF}" type="presOf" srcId="{150DD786-6D77-4B93-A90A-A38BFE8DEB89}" destId="{21F1883B-87A1-44AA-A61E-A562D98DE9C7}" srcOrd="0" destOrd="0" presId="urn:microsoft.com/office/officeart/2018/2/layout/IconVerticalSolidList"/>
    <dgm:cxn modelId="{B4BC4164-779C-4D03-9423-C53D061F34CA}" srcId="{AC3C39A7-7E0A-4E92-ACCB-3BC5D52525E3}" destId="{150DD786-6D77-4B93-A90A-A38BFE8DEB89}" srcOrd="1" destOrd="0" parTransId="{CA8DE17A-1649-45F9-892C-9CB15135E5E1}" sibTransId="{9D24DD4D-AEAF-4A14-8282-6B8043E51428}"/>
    <dgm:cxn modelId="{EDF1C46F-3766-4FFB-9EAE-BC8CE1B55883}" srcId="{AC3C39A7-7E0A-4E92-ACCB-3BC5D52525E3}" destId="{A7A89F08-4398-464B-B827-E7C2308C3D86}" srcOrd="2" destOrd="0" parTransId="{176EED01-E157-45A9-AD19-CD6DE625FEE5}" sibTransId="{A71649E5-69B1-4EF0-A20A-87690C000954}"/>
    <dgm:cxn modelId="{B63C939A-CBA2-4111-AA3D-8794EBB09261}" type="presOf" srcId="{EAEE35C1-EA04-4830-9411-6BCA43380A48}" destId="{29FD90DE-B309-4390-8AA3-5E14BAC029CD}" srcOrd="0" destOrd="0" presId="urn:microsoft.com/office/officeart/2018/2/layout/IconVerticalSolidList"/>
    <dgm:cxn modelId="{DA079BD4-3B32-4478-A1FC-72FDD7789242}" type="presOf" srcId="{A7A89F08-4398-464B-B827-E7C2308C3D86}" destId="{EBD63F46-A91E-4598-B10A-17F6E8145479}" srcOrd="0" destOrd="0" presId="urn:microsoft.com/office/officeart/2018/2/layout/IconVerticalSolidList"/>
    <dgm:cxn modelId="{116325E6-1972-4016-A65B-4C578FA3C7A1}" type="presOf" srcId="{AC3C39A7-7E0A-4E92-ACCB-3BC5D52525E3}" destId="{15CB4B49-45FC-44DC-9D12-FF132FEC4BC7}" srcOrd="0" destOrd="0" presId="urn:microsoft.com/office/officeart/2018/2/layout/IconVerticalSolidList"/>
    <dgm:cxn modelId="{1B887B15-9BE8-4DCF-B6E4-E8E35C38462A}" type="presParOf" srcId="{15CB4B49-45FC-44DC-9D12-FF132FEC4BC7}" destId="{C74FB652-F096-4CC0-A5C6-8063F00EF2F1}" srcOrd="0" destOrd="0" presId="urn:microsoft.com/office/officeart/2018/2/layout/IconVerticalSolidList"/>
    <dgm:cxn modelId="{BA6E8C4C-5626-41AC-A1EE-B0485F38EE78}" type="presParOf" srcId="{C74FB652-F096-4CC0-A5C6-8063F00EF2F1}" destId="{5D27CB2D-3453-41EE-9209-6FB90206376F}" srcOrd="0" destOrd="0" presId="urn:microsoft.com/office/officeart/2018/2/layout/IconVerticalSolidList"/>
    <dgm:cxn modelId="{2BC4EEC5-B4B1-476B-8279-DE173677C9A6}" type="presParOf" srcId="{C74FB652-F096-4CC0-A5C6-8063F00EF2F1}" destId="{87CF9686-0969-4FF6-B6B4-9FC2CD6E8333}" srcOrd="1" destOrd="0" presId="urn:microsoft.com/office/officeart/2018/2/layout/IconVerticalSolidList"/>
    <dgm:cxn modelId="{6ECF85E9-EE25-438A-9B68-B744416372E5}" type="presParOf" srcId="{C74FB652-F096-4CC0-A5C6-8063F00EF2F1}" destId="{88A36530-B665-4D55-B65A-799D3685B6FA}" srcOrd="2" destOrd="0" presId="urn:microsoft.com/office/officeart/2018/2/layout/IconVerticalSolidList"/>
    <dgm:cxn modelId="{8F12C6D0-4B92-45CB-B80E-7A89DE6DFCFE}" type="presParOf" srcId="{C74FB652-F096-4CC0-A5C6-8063F00EF2F1}" destId="{29FD90DE-B309-4390-8AA3-5E14BAC029CD}" srcOrd="3" destOrd="0" presId="urn:microsoft.com/office/officeart/2018/2/layout/IconVerticalSolidList"/>
    <dgm:cxn modelId="{F19EC595-059E-4965-88C8-812504289A57}" type="presParOf" srcId="{15CB4B49-45FC-44DC-9D12-FF132FEC4BC7}" destId="{868B96A6-8A0C-4BBF-A7D2-0F9ADDF3373C}" srcOrd="1" destOrd="0" presId="urn:microsoft.com/office/officeart/2018/2/layout/IconVerticalSolidList"/>
    <dgm:cxn modelId="{DAC42E88-2A3A-4D38-8CFE-CC86B4558E70}" type="presParOf" srcId="{15CB4B49-45FC-44DC-9D12-FF132FEC4BC7}" destId="{C3B50047-26C6-4234-91C6-6DBD63551854}" srcOrd="2" destOrd="0" presId="urn:microsoft.com/office/officeart/2018/2/layout/IconVerticalSolidList"/>
    <dgm:cxn modelId="{9FA61837-492C-49E2-A4C8-6BC1F59BAE68}" type="presParOf" srcId="{C3B50047-26C6-4234-91C6-6DBD63551854}" destId="{34830A3F-6A54-484E-B047-FCA485CBF53D}" srcOrd="0" destOrd="0" presId="urn:microsoft.com/office/officeart/2018/2/layout/IconVerticalSolidList"/>
    <dgm:cxn modelId="{8482D208-FEEC-4BB0-B35B-E1A8D2D075CA}" type="presParOf" srcId="{C3B50047-26C6-4234-91C6-6DBD63551854}" destId="{A31C6336-C77A-4C6B-AF9C-5D2D4996E46C}" srcOrd="1" destOrd="0" presId="urn:microsoft.com/office/officeart/2018/2/layout/IconVerticalSolidList"/>
    <dgm:cxn modelId="{B97D41B7-58BC-403C-9413-9A78DDD35A13}" type="presParOf" srcId="{C3B50047-26C6-4234-91C6-6DBD63551854}" destId="{43168BE8-2D06-403E-BCC0-C56623B77706}" srcOrd="2" destOrd="0" presId="urn:microsoft.com/office/officeart/2018/2/layout/IconVerticalSolidList"/>
    <dgm:cxn modelId="{08A9EFD6-6899-4E23-9DDB-954665F7FC84}" type="presParOf" srcId="{C3B50047-26C6-4234-91C6-6DBD63551854}" destId="{21F1883B-87A1-44AA-A61E-A562D98DE9C7}" srcOrd="3" destOrd="0" presId="urn:microsoft.com/office/officeart/2018/2/layout/IconVerticalSolidList"/>
    <dgm:cxn modelId="{82E29D13-A1FF-4181-B29D-7DCD2B5CDE65}" type="presParOf" srcId="{15CB4B49-45FC-44DC-9D12-FF132FEC4BC7}" destId="{5B5AC488-769C-4CC2-B7E1-CD990CD868F6}" srcOrd="3" destOrd="0" presId="urn:microsoft.com/office/officeart/2018/2/layout/IconVerticalSolidList"/>
    <dgm:cxn modelId="{540EFE07-03D2-4D92-8FA5-3E79EAA3A395}" type="presParOf" srcId="{15CB4B49-45FC-44DC-9D12-FF132FEC4BC7}" destId="{99D4E581-D4A5-4CEA-ACD4-90AB06D93506}" srcOrd="4" destOrd="0" presId="urn:microsoft.com/office/officeart/2018/2/layout/IconVerticalSolidList"/>
    <dgm:cxn modelId="{3B13334A-D20D-444F-90B3-BA064AA47B00}" type="presParOf" srcId="{99D4E581-D4A5-4CEA-ACD4-90AB06D93506}" destId="{BD9DBC18-872F-4D2C-B5D6-4FA09C4A987E}" srcOrd="0" destOrd="0" presId="urn:microsoft.com/office/officeart/2018/2/layout/IconVerticalSolidList"/>
    <dgm:cxn modelId="{6A0AF872-B382-43C6-BF44-CF4AA1B49C37}" type="presParOf" srcId="{99D4E581-D4A5-4CEA-ACD4-90AB06D93506}" destId="{B64C2031-4525-458F-B2AE-A263B17ED985}" srcOrd="1" destOrd="0" presId="urn:microsoft.com/office/officeart/2018/2/layout/IconVerticalSolidList"/>
    <dgm:cxn modelId="{614D3468-E521-4953-83B6-A64BAB686DAF}" type="presParOf" srcId="{99D4E581-D4A5-4CEA-ACD4-90AB06D93506}" destId="{197428F6-5628-478F-B3FA-BFD37AEF68F1}" srcOrd="2" destOrd="0" presId="urn:microsoft.com/office/officeart/2018/2/layout/IconVerticalSolidList"/>
    <dgm:cxn modelId="{ECA8A857-1A04-4FE8-B357-E7BAA243EDC4}" type="presParOf" srcId="{99D4E581-D4A5-4CEA-ACD4-90AB06D93506}" destId="{EBD63F46-A91E-4598-B10A-17F6E8145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09F62E-DEDE-4A92-83F7-0C749CD372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7DF3A1-65D4-4053-9CE8-1AF61CD92A26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4962D17D-8592-4D42-9E2C-B708AF384A68}" type="parTrans" cxnId="{88C03E74-E0D0-43D1-99EC-F1018289415A}">
      <dgm:prSet/>
      <dgm:spPr/>
      <dgm:t>
        <a:bodyPr/>
        <a:lstStyle/>
        <a:p>
          <a:endParaRPr lang="en-US"/>
        </a:p>
      </dgm:t>
    </dgm:pt>
    <dgm:pt modelId="{F0A00FA5-BA11-4F45-BC2B-8010A819F518}" type="sibTrans" cxnId="{88C03E74-E0D0-43D1-99EC-F1018289415A}">
      <dgm:prSet/>
      <dgm:spPr/>
      <dgm:t>
        <a:bodyPr/>
        <a:lstStyle/>
        <a:p>
          <a:endParaRPr lang="en-US"/>
        </a:p>
      </dgm:t>
    </dgm:pt>
    <dgm:pt modelId="{77F9E45A-1326-4B02-821B-FD618D8F21DD}">
      <dgm:prSet/>
      <dgm:spPr/>
      <dgm:t>
        <a:bodyPr/>
        <a:lstStyle/>
        <a:p>
          <a:r>
            <a:rPr lang="pt-BR"/>
            <a:t>Funcionamento</a:t>
          </a:r>
          <a:endParaRPr lang="en-US"/>
        </a:p>
      </dgm:t>
    </dgm:pt>
    <dgm:pt modelId="{690391E6-7AC4-4409-B5DE-36BB99ADA0C5}" type="parTrans" cxnId="{F4843501-EF01-4198-8BC7-B217337939B5}">
      <dgm:prSet/>
      <dgm:spPr/>
      <dgm:t>
        <a:bodyPr/>
        <a:lstStyle/>
        <a:p>
          <a:endParaRPr lang="en-US"/>
        </a:p>
      </dgm:t>
    </dgm:pt>
    <dgm:pt modelId="{207E76A8-75A0-478F-B60E-00640ECE7FFB}" type="sibTrans" cxnId="{F4843501-EF01-4198-8BC7-B217337939B5}">
      <dgm:prSet/>
      <dgm:spPr/>
      <dgm:t>
        <a:bodyPr/>
        <a:lstStyle/>
        <a:p>
          <a:endParaRPr lang="en-US"/>
        </a:p>
      </dgm:t>
    </dgm:pt>
    <dgm:pt modelId="{E33E3F1E-1167-4411-A2F3-AD5A5C16DDAD}">
      <dgm:prSet/>
      <dgm:spPr/>
      <dgm:t>
        <a:bodyPr/>
        <a:lstStyle/>
        <a:p>
          <a:r>
            <a:rPr lang="pt-BR"/>
            <a:t>Vantagens</a:t>
          </a:r>
          <a:endParaRPr lang="en-US"/>
        </a:p>
      </dgm:t>
    </dgm:pt>
    <dgm:pt modelId="{2E5017C6-2066-476C-B2E0-3098B8C41547}" type="parTrans" cxnId="{245958B7-6CA9-450D-899B-9B82681ABC92}">
      <dgm:prSet/>
      <dgm:spPr/>
      <dgm:t>
        <a:bodyPr/>
        <a:lstStyle/>
        <a:p>
          <a:endParaRPr lang="en-US"/>
        </a:p>
      </dgm:t>
    </dgm:pt>
    <dgm:pt modelId="{00AFB92B-484C-47DA-A048-13CC98607A45}" type="sibTrans" cxnId="{245958B7-6CA9-450D-899B-9B82681ABC92}">
      <dgm:prSet/>
      <dgm:spPr/>
      <dgm:t>
        <a:bodyPr/>
        <a:lstStyle/>
        <a:p>
          <a:endParaRPr lang="en-US"/>
        </a:p>
      </dgm:t>
    </dgm:pt>
    <dgm:pt modelId="{EDA024E9-E530-4874-B9F5-38C4E3CF66F9}" type="pres">
      <dgm:prSet presAssocID="{3E09F62E-DEDE-4A92-83F7-0C749CD372FC}" presName="root" presStyleCnt="0">
        <dgm:presLayoutVars>
          <dgm:dir/>
          <dgm:resizeHandles val="exact"/>
        </dgm:presLayoutVars>
      </dgm:prSet>
      <dgm:spPr/>
    </dgm:pt>
    <dgm:pt modelId="{0CEF8556-5279-409C-86A7-99D83803A1D5}" type="pres">
      <dgm:prSet presAssocID="{977DF3A1-65D4-4053-9CE8-1AF61CD92A26}" presName="compNode" presStyleCnt="0"/>
      <dgm:spPr/>
    </dgm:pt>
    <dgm:pt modelId="{6175D4AD-996E-4B5E-A51C-E385C093889E}" type="pres">
      <dgm:prSet presAssocID="{977DF3A1-65D4-4053-9CE8-1AF61CD92A26}" presName="bgRect" presStyleLbl="bgShp" presStyleIdx="0" presStyleCnt="3"/>
      <dgm:spPr/>
    </dgm:pt>
    <dgm:pt modelId="{A8E1346F-04F9-4880-9EC0-84E01890F65E}" type="pres">
      <dgm:prSet presAssocID="{977DF3A1-65D4-4053-9CE8-1AF61CD92A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EAF8FEDD-205A-4B52-A3D2-B972208E4F84}" type="pres">
      <dgm:prSet presAssocID="{977DF3A1-65D4-4053-9CE8-1AF61CD92A26}" presName="spaceRect" presStyleCnt="0"/>
      <dgm:spPr/>
    </dgm:pt>
    <dgm:pt modelId="{E78A73BB-28FB-4858-B045-7806FF667D6F}" type="pres">
      <dgm:prSet presAssocID="{977DF3A1-65D4-4053-9CE8-1AF61CD92A26}" presName="parTx" presStyleLbl="revTx" presStyleIdx="0" presStyleCnt="3">
        <dgm:presLayoutVars>
          <dgm:chMax val="0"/>
          <dgm:chPref val="0"/>
        </dgm:presLayoutVars>
      </dgm:prSet>
      <dgm:spPr/>
    </dgm:pt>
    <dgm:pt modelId="{4305919A-1F29-4BED-A48D-0F78112B057A}" type="pres">
      <dgm:prSet presAssocID="{F0A00FA5-BA11-4F45-BC2B-8010A819F518}" presName="sibTrans" presStyleCnt="0"/>
      <dgm:spPr/>
    </dgm:pt>
    <dgm:pt modelId="{F1472E3D-E2B8-4344-85A5-0C790AF0EC52}" type="pres">
      <dgm:prSet presAssocID="{77F9E45A-1326-4B02-821B-FD618D8F21DD}" presName="compNode" presStyleCnt="0"/>
      <dgm:spPr/>
    </dgm:pt>
    <dgm:pt modelId="{979950AE-62EE-4FA3-BD79-0B03A4210FDB}" type="pres">
      <dgm:prSet presAssocID="{77F9E45A-1326-4B02-821B-FD618D8F21DD}" presName="bgRect" presStyleLbl="bgShp" presStyleIdx="1" presStyleCnt="3"/>
      <dgm:spPr/>
    </dgm:pt>
    <dgm:pt modelId="{BA04DBBF-3769-42B6-835A-F2127A53843B}" type="pres">
      <dgm:prSet presAssocID="{77F9E45A-1326-4B02-821B-FD618D8F21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99E1B4A3-259A-4D66-B90F-D9DC40DA4B7D}" type="pres">
      <dgm:prSet presAssocID="{77F9E45A-1326-4B02-821B-FD618D8F21DD}" presName="spaceRect" presStyleCnt="0"/>
      <dgm:spPr/>
    </dgm:pt>
    <dgm:pt modelId="{E018E3F0-F46B-4DDC-8273-5CFF6A0E3B21}" type="pres">
      <dgm:prSet presAssocID="{77F9E45A-1326-4B02-821B-FD618D8F21DD}" presName="parTx" presStyleLbl="revTx" presStyleIdx="1" presStyleCnt="3">
        <dgm:presLayoutVars>
          <dgm:chMax val="0"/>
          <dgm:chPref val="0"/>
        </dgm:presLayoutVars>
      </dgm:prSet>
      <dgm:spPr/>
    </dgm:pt>
    <dgm:pt modelId="{67BFF48A-BE12-49B1-B239-48D3538D1198}" type="pres">
      <dgm:prSet presAssocID="{207E76A8-75A0-478F-B60E-00640ECE7FFB}" presName="sibTrans" presStyleCnt="0"/>
      <dgm:spPr/>
    </dgm:pt>
    <dgm:pt modelId="{9CED55ED-8BC7-4A60-8285-8358B79E4E65}" type="pres">
      <dgm:prSet presAssocID="{E33E3F1E-1167-4411-A2F3-AD5A5C16DDAD}" presName="compNode" presStyleCnt="0"/>
      <dgm:spPr/>
    </dgm:pt>
    <dgm:pt modelId="{101080F6-40A0-4329-9FC4-83A8E5A2E896}" type="pres">
      <dgm:prSet presAssocID="{E33E3F1E-1167-4411-A2F3-AD5A5C16DDAD}" presName="bgRect" presStyleLbl="bgShp" presStyleIdx="2" presStyleCnt="3"/>
      <dgm:spPr/>
    </dgm:pt>
    <dgm:pt modelId="{F44FB354-17FA-4F3C-ACB8-9AB7DDA95C68}" type="pres">
      <dgm:prSet presAssocID="{E33E3F1E-1167-4411-A2F3-AD5A5C16DD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70061A1-9B4F-4570-9BC8-E6CA768C8365}" type="pres">
      <dgm:prSet presAssocID="{E33E3F1E-1167-4411-A2F3-AD5A5C16DDAD}" presName="spaceRect" presStyleCnt="0"/>
      <dgm:spPr/>
    </dgm:pt>
    <dgm:pt modelId="{88F3B450-3D07-40FB-A966-C662F627749D}" type="pres">
      <dgm:prSet presAssocID="{E33E3F1E-1167-4411-A2F3-AD5A5C16DD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843501-EF01-4198-8BC7-B217337939B5}" srcId="{3E09F62E-DEDE-4A92-83F7-0C749CD372FC}" destId="{77F9E45A-1326-4B02-821B-FD618D8F21DD}" srcOrd="1" destOrd="0" parTransId="{690391E6-7AC4-4409-B5DE-36BB99ADA0C5}" sibTransId="{207E76A8-75A0-478F-B60E-00640ECE7FFB}"/>
    <dgm:cxn modelId="{F469AD06-C129-436F-A2D4-332CF7B00EAE}" type="presOf" srcId="{E33E3F1E-1167-4411-A2F3-AD5A5C16DDAD}" destId="{88F3B450-3D07-40FB-A966-C662F627749D}" srcOrd="0" destOrd="0" presId="urn:microsoft.com/office/officeart/2018/2/layout/IconVerticalSolidList"/>
    <dgm:cxn modelId="{58455861-5DF6-4377-B54A-219A9F52FD96}" type="presOf" srcId="{3E09F62E-DEDE-4A92-83F7-0C749CD372FC}" destId="{EDA024E9-E530-4874-B9F5-38C4E3CF66F9}" srcOrd="0" destOrd="0" presId="urn:microsoft.com/office/officeart/2018/2/layout/IconVerticalSolidList"/>
    <dgm:cxn modelId="{9E78636D-D85F-4015-BED9-D0B8C280C443}" type="presOf" srcId="{77F9E45A-1326-4B02-821B-FD618D8F21DD}" destId="{E018E3F0-F46B-4DDC-8273-5CFF6A0E3B21}" srcOrd="0" destOrd="0" presId="urn:microsoft.com/office/officeart/2018/2/layout/IconVerticalSolidList"/>
    <dgm:cxn modelId="{88C03E74-E0D0-43D1-99EC-F1018289415A}" srcId="{3E09F62E-DEDE-4A92-83F7-0C749CD372FC}" destId="{977DF3A1-65D4-4053-9CE8-1AF61CD92A26}" srcOrd="0" destOrd="0" parTransId="{4962D17D-8592-4D42-9E2C-B708AF384A68}" sibTransId="{F0A00FA5-BA11-4F45-BC2B-8010A819F518}"/>
    <dgm:cxn modelId="{245958B7-6CA9-450D-899B-9B82681ABC92}" srcId="{3E09F62E-DEDE-4A92-83F7-0C749CD372FC}" destId="{E33E3F1E-1167-4411-A2F3-AD5A5C16DDAD}" srcOrd="2" destOrd="0" parTransId="{2E5017C6-2066-476C-B2E0-3098B8C41547}" sibTransId="{00AFB92B-484C-47DA-A048-13CC98607A45}"/>
    <dgm:cxn modelId="{30126EF1-0F34-4C17-9229-5AB7B3B0DCF4}" type="presOf" srcId="{977DF3A1-65D4-4053-9CE8-1AF61CD92A26}" destId="{E78A73BB-28FB-4858-B045-7806FF667D6F}" srcOrd="0" destOrd="0" presId="urn:microsoft.com/office/officeart/2018/2/layout/IconVerticalSolidList"/>
    <dgm:cxn modelId="{F92ACE9E-6757-44F8-9649-31006185D540}" type="presParOf" srcId="{EDA024E9-E530-4874-B9F5-38C4E3CF66F9}" destId="{0CEF8556-5279-409C-86A7-99D83803A1D5}" srcOrd="0" destOrd="0" presId="urn:microsoft.com/office/officeart/2018/2/layout/IconVerticalSolidList"/>
    <dgm:cxn modelId="{79F8804B-85F7-434C-889A-900BA34FF578}" type="presParOf" srcId="{0CEF8556-5279-409C-86A7-99D83803A1D5}" destId="{6175D4AD-996E-4B5E-A51C-E385C093889E}" srcOrd="0" destOrd="0" presId="urn:microsoft.com/office/officeart/2018/2/layout/IconVerticalSolidList"/>
    <dgm:cxn modelId="{FC6F0AC9-BF79-401E-9734-8B3144370A3E}" type="presParOf" srcId="{0CEF8556-5279-409C-86A7-99D83803A1D5}" destId="{A8E1346F-04F9-4880-9EC0-84E01890F65E}" srcOrd="1" destOrd="0" presId="urn:microsoft.com/office/officeart/2018/2/layout/IconVerticalSolidList"/>
    <dgm:cxn modelId="{56E02975-FC51-40AD-951C-DEF11C8EA2E7}" type="presParOf" srcId="{0CEF8556-5279-409C-86A7-99D83803A1D5}" destId="{EAF8FEDD-205A-4B52-A3D2-B972208E4F84}" srcOrd="2" destOrd="0" presId="urn:microsoft.com/office/officeart/2018/2/layout/IconVerticalSolidList"/>
    <dgm:cxn modelId="{55B43C8B-F605-4622-99D0-9860F30BE078}" type="presParOf" srcId="{0CEF8556-5279-409C-86A7-99D83803A1D5}" destId="{E78A73BB-28FB-4858-B045-7806FF667D6F}" srcOrd="3" destOrd="0" presId="urn:microsoft.com/office/officeart/2018/2/layout/IconVerticalSolidList"/>
    <dgm:cxn modelId="{E94CEF47-91B1-488F-8D6E-CDA9A90F17D6}" type="presParOf" srcId="{EDA024E9-E530-4874-B9F5-38C4E3CF66F9}" destId="{4305919A-1F29-4BED-A48D-0F78112B057A}" srcOrd="1" destOrd="0" presId="urn:microsoft.com/office/officeart/2018/2/layout/IconVerticalSolidList"/>
    <dgm:cxn modelId="{63A72822-363D-42C0-A865-D0AEDDD35562}" type="presParOf" srcId="{EDA024E9-E530-4874-B9F5-38C4E3CF66F9}" destId="{F1472E3D-E2B8-4344-85A5-0C790AF0EC52}" srcOrd="2" destOrd="0" presId="urn:microsoft.com/office/officeart/2018/2/layout/IconVerticalSolidList"/>
    <dgm:cxn modelId="{033F7AE3-2DA6-4BD8-9D43-0BEF6CE627B8}" type="presParOf" srcId="{F1472E3D-E2B8-4344-85A5-0C790AF0EC52}" destId="{979950AE-62EE-4FA3-BD79-0B03A4210FDB}" srcOrd="0" destOrd="0" presId="urn:microsoft.com/office/officeart/2018/2/layout/IconVerticalSolidList"/>
    <dgm:cxn modelId="{9C219616-AA9A-4D83-B2D3-15D249BC56BA}" type="presParOf" srcId="{F1472E3D-E2B8-4344-85A5-0C790AF0EC52}" destId="{BA04DBBF-3769-42B6-835A-F2127A53843B}" srcOrd="1" destOrd="0" presId="urn:microsoft.com/office/officeart/2018/2/layout/IconVerticalSolidList"/>
    <dgm:cxn modelId="{B1800A07-2224-4566-8498-92611DB5E2D6}" type="presParOf" srcId="{F1472E3D-E2B8-4344-85A5-0C790AF0EC52}" destId="{99E1B4A3-259A-4D66-B90F-D9DC40DA4B7D}" srcOrd="2" destOrd="0" presId="urn:microsoft.com/office/officeart/2018/2/layout/IconVerticalSolidList"/>
    <dgm:cxn modelId="{E39A8F84-A554-40E5-9099-D22230B383C7}" type="presParOf" srcId="{F1472E3D-E2B8-4344-85A5-0C790AF0EC52}" destId="{E018E3F0-F46B-4DDC-8273-5CFF6A0E3B21}" srcOrd="3" destOrd="0" presId="urn:microsoft.com/office/officeart/2018/2/layout/IconVerticalSolidList"/>
    <dgm:cxn modelId="{3114587A-7D31-422C-B403-B3E6557C958E}" type="presParOf" srcId="{EDA024E9-E530-4874-B9F5-38C4E3CF66F9}" destId="{67BFF48A-BE12-49B1-B239-48D3538D1198}" srcOrd="3" destOrd="0" presId="urn:microsoft.com/office/officeart/2018/2/layout/IconVerticalSolidList"/>
    <dgm:cxn modelId="{5AB5AEEE-5C5F-4EE9-B4FF-3710EE036E68}" type="presParOf" srcId="{EDA024E9-E530-4874-B9F5-38C4E3CF66F9}" destId="{9CED55ED-8BC7-4A60-8285-8358B79E4E65}" srcOrd="4" destOrd="0" presId="urn:microsoft.com/office/officeart/2018/2/layout/IconVerticalSolidList"/>
    <dgm:cxn modelId="{68009B92-665A-4137-BF08-B452020EF468}" type="presParOf" srcId="{9CED55ED-8BC7-4A60-8285-8358B79E4E65}" destId="{101080F6-40A0-4329-9FC4-83A8E5A2E896}" srcOrd="0" destOrd="0" presId="urn:microsoft.com/office/officeart/2018/2/layout/IconVerticalSolidList"/>
    <dgm:cxn modelId="{3EC906D9-217B-42D4-9684-33DB6DB203F0}" type="presParOf" srcId="{9CED55ED-8BC7-4A60-8285-8358B79E4E65}" destId="{F44FB354-17FA-4F3C-ACB8-9AB7DDA95C68}" srcOrd="1" destOrd="0" presId="urn:microsoft.com/office/officeart/2018/2/layout/IconVerticalSolidList"/>
    <dgm:cxn modelId="{656EE2BC-6D2A-430D-A390-6474C8B825B9}" type="presParOf" srcId="{9CED55ED-8BC7-4A60-8285-8358B79E4E65}" destId="{770061A1-9B4F-4570-9BC8-E6CA768C8365}" srcOrd="2" destOrd="0" presId="urn:microsoft.com/office/officeart/2018/2/layout/IconVerticalSolidList"/>
    <dgm:cxn modelId="{A8AFA138-A52E-4995-BDC6-CA5967C572A5}" type="presParOf" srcId="{9CED55ED-8BC7-4A60-8285-8358B79E4E65}" destId="{88F3B450-3D07-40FB-A966-C662F62774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A2E11-5699-44CE-96C2-B8933D9ECA58}">
      <dsp:nvSpPr>
        <dsp:cNvPr id="0" name=""/>
        <dsp:cNvSpPr/>
      </dsp:nvSpPr>
      <dsp:spPr>
        <a:xfrm>
          <a:off x="0" y="47356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F2EBB-6A70-4B55-9F77-C903C5295456}">
      <dsp:nvSpPr>
        <dsp:cNvPr id="0" name=""/>
        <dsp:cNvSpPr/>
      </dsp:nvSpPr>
      <dsp:spPr>
        <a:xfrm>
          <a:off x="429833" y="4552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Origem</a:t>
          </a:r>
          <a:endParaRPr lang="en-US" sz="2900" kern="1200"/>
        </a:p>
      </dsp:txBody>
      <dsp:txXfrm>
        <a:off x="471623" y="87316"/>
        <a:ext cx="5934087" cy="772500"/>
      </dsp:txXfrm>
    </dsp:sp>
    <dsp:sp modelId="{C130D731-B09B-40ED-9FA0-103AEB887168}">
      <dsp:nvSpPr>
        <dsp:cNvPr id="0" name=""/>
        <dsp:cNvSpPr/>
      </dsp:nvSpPr>
      <dsp:spPr>
        <a:xfrm>
          <a:off x="0" y="178900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DC042-015B-4F41-A6A7-10BF7A4C090A}">
      <dsp:nvSpPr>
        <dsp:cNvPr id="0" name=""/>
        <dsp:cNvSpPr/>
      </dsp:nvSpPr>
      <dsp:spPr>
        <a:xfrm>
          <a:off x="429833" y="136096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Funções</a:t>
          </a:r>
          <a:endParaRPr lang="en-US" sz="2900" kern="1200"/>
        </a:p>
      </dsp:txBody>
      <dsp:txXfrm>
        <a:off x="471623" y="1402756"/>
        <a:ext cx="5934087" cy="772500"/>
      </dsp:txXfrm>
    </dsp:sp>
    <dsp:sp modelId="{9B37BC3D-2BA6-4129-A666-D1BDC16E14E8}">
      <dsp:nvSpPr>
        <dsp:cNvPr id="0" name=""/>
        <dsp:cNvSpPr/>
      </dsp:nvSpPr>
      <dsp:spPr>
        <a:xfrm>
          <a:off x="0" y="310444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3CAB5-E66B-4262-8665-9FCC07A30BA5}">
      <dsp:nvSpPr>
        <dsp:cNvPr id="0" name=""/>
        <dsp:cNvSpPr/>
      </dsp:nvSpPr>
      <dsp:spPr>
        <a:xfrm>
          <a:off x="429833" y="267640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Integração por meio de API</a:t>
          </a:r>
          <a:endParaRPr lang="en-US" sz="2900" kern="1200"/>
        </a:p>
      </dsp:txBody>
      <dsp:txXfrm>
        <a:off x="471623" y="2718196"/>
        <a:ext cx="5934087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7CB2D-3453-41EE-9209-6FB90206376F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F9686-0969-4FF6-B6B4-9FC2CD6E8333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90DE-B309-4390-8AA3-5E14BAC029CD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Origem</a:t>
          </a:r>
          <a:endParaRPr lang="en-US" sz="2500" kern="1200"/>
        </a:p>
      </dsp:txBody>
      <dsp:txXfrm>
        <a:off x="1591264" y="588"/>
        <a:ext cx="5101549" cy="1377717"/>
      </dsp:txXfrm>
    </dsp:sp>
    <dsp:sp modelId="{34830A3F-6A54-484E-B047-FCA485CBF53D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C6336-C77A-4C6B-AF9C-5D2D4996E46C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1883B-87A1-44AA-A61E-A562D98DE9C7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Funcionamento</a:t>
          </a:r>
          <a:endParaRPr lang="en-US" sz="2500" kern="1200"/>
        </a:p>
      </dsp:txBody>
      <dsp:txXfrm>
        <a:off x="1591264" y="1722736"/>
        <a:ext cx="5101549" cy="1377717"/>
      </dsp:txXfrm>
    </dsp:sp>
    <dsp:sp modelId="{BD9DBC18-872F-4D2C-B5D6-4FA09C4A987E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C2031-4525-458F-B2AE-A263B17ED985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63F46-A91E-4598-B10A-17F6E8145479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Vantagens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5D4AD-996E-4B5E-A51C-E385C093889E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1346F-04F9-4880-9EC0-84E01890F65E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A73BB-28FB-4858-B045-7806FF667D6F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Origem</a:t>
          </a:r>
          <a:endParaRPr lang="en-US" sz="2500" kern="1200"/>
        </a:p>
      </dsp:txBody>
      <dsp:txXfrm>
        <a:off x="1591264" y="588"/>
        <a:ext cx="5101549" cy="1377717"/>
      </dsp:txXfrm>
    </dsp:sp>
    <dsp:sp modelId="{979950AE-62EE-4FA3-BD79-0B03A4210FDB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DBBF-3769-42B6-835A-F2127A53843B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E3F0-F46B-4DDC-8273-5CFF6A0E3B21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Funcionamento</a:t>
          </a:r>
          <a:endParaRPr lang="en-US" sz="2500" kern="1200"/>
        </a:p>
      </dsp:txBody>
      <dsp:txXfrm>
        <a:off x="1591264" y="1722736"/>
        <a:ext cx="5101549" cy="1377717"/>
      </dsp:txXfrm>
    </dsp:sp>
    <dsp:sp modelId="{101080F6-40A0-4329-9FC4-83A8E5A2E896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FB354-17FA-4F3C-ACB8-9AB7DDA95C68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B450-3D07-40FB-A966-C662F627749D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Vantagens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A774-37F7-2572-6F3C-2BAD8413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07" y="2272146"/>
            <a:ext cx="9661585" cy="1646302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APLICAÇÃO MÓVEL VOLTADA AO COMPARTILHAMENTO DE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INFORMAÇÕES ACERCA DE PRAIAS INTEGRANDO A FERRAMENTA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GOOGLE MAPS E A BIBLIOTECA REACT NATIVE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379E5-7FC9-DA8D-9215-235530597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408533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l"/>
            <a:r>
              <a:rPr lang="pt-BR" dirty="0">
                <a:solidFill>
                  <a:schemeClr val="tx1"/>
                </a:solidFill>
              </a:rPr>
              <a:t>Acadêmico: Pedro Citadin Coelho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Orientador: Prof. Me. Luciano Antunes</a:t>
            </a:r>
          </a:p>
          <a:p>
            <a:pPr algn="l"/>
            <a:endParaRPr lang="pt-BR" dirty="0"/>
          </a:p>
        </p:txBody>
      </p:sp>
      <p:pic>
        <p:nvPicPr>
          <p:cNvPr id="1026" name="Picture 2" descr="Identidade Visual | Reitoria | Unesc - Universidade do Extremo Sul  Catarinense">
            <a:extLst>
              <a:ext uri="{FF2B5EF4-FFF2-40B4-BE49-F238E27FC236}">
                <a16:creationId xmlns:a16="http://schemas.microsoft.com/office/drawing/2014/main" id="{00B7D9CE-AFB1-976B-C2AF-F61C0CC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77818" cy="1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rma, Seta&#10;&#10;Descrição gerada automaticamente">
            <a:extLst>
              <a:ext uri="{FF2B5EF4-FFF2-40B4-BE49-F238E27FC236}">
                <a16:creationId xmlns:a16="http://schemas.microsoft.com/office/drawing/2014/main" id="{BE538CE3-E865-2A60-1789-FBC24D92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43" y="114211"/>
            <a:ext cx="979965" cy="11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</a:rPr>
              <a:t>React Native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583FCA0-3BB3-E5BF-0AE4-062D762A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7251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9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React Native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454FE1-2849-AE21-698E-827988D3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67" y="2109902"/>
            <a:ext cx="8597570" cy="26381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CE4903-1B18-CC81-8F64-9B9A2D257026}"/>
              </a:ext>
            </a:extLst>
          </p:cNvPr>
          <p:cNvSpPr txBox="1"/>
          <p:nvPr/>
        </p:nvSpPr>
        <p:spPr>
          <a:xfrm>
            <a:off x="3426691" y="4748097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Fonte: Eisenman (2015)</a:t>
            </a:r>
          </a:p>
        </p:txBody>
      </p:sp>
    </p:spTree>
    <p:extLst>
      <p:ext uri="{BB962C8B-B14F-4D97-AF65-F5344CB8AC3E}">
        <p14:creationId xmlns:p14="http://schemas.microsoft.com/office/powerpoint/2010/main" val="231799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</a:rPr>
              <a:t>React Native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D501E76-0862-73EC-5F94-822EBC30E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2689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2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AE88-A17D-38DF-2EE6-3BB8F82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Materiais e Métodos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141D-6550-1B70-09F6-E0BEBC7D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HARDWARE UTILIZADO:</a:t>
            </a:r>
          </a:p>
          <a:p>
            <a:r>
              <a:rPr lang="pt-BR" dirty="0"/>
              <a:t>Computador com processador </a:t>
            </a:r>
            <a:r>
              <a:rPr lang="pt-BR" dirty="0" err="1"/>
              <a:t>Ryzen</a:t>
            </a:r>
            <a:r>
              <a:rPr lang="pt-BR" dirty="0"/>
              <a:t> 5 3600, 32GB de memória RAM e placa de vídeo NVIDIA RTX 2060 Super</a:t>
            </a:r>
          </a:p>
          <a:p>
            <a:r>
              <a:rPr lang="pt-BR" dirty="0"/>
              <a:t>Smartphone Samsung Galaxy S9 Plus com 128GB de armazenamento</a:t>
            </a:r>
          </a:p>
          <a:p>
            <a:r>
              <a:rPr lang="pt-BR" dirty="0"/>
              <a:t>Smartphone Samsung Galaxy S22 Ultra com 512GB de armazenamento </a:t>
            </a:r>
          </a:p>
        </p:txBody>
      </p:sp>
      <p:pic>
        <p:nvPicPr>
          <p:cNvPr id="30" name="Picture 4" descr="Placa de circuito eletrônico">
            <a:extLst>
              <a:ext uri="{FF2B5EF4-FFF2-40B4-BE49-F238E27FC236}">
                <a16:creationId xmlns:a16="http://schemas.microsoft.com/office/drawing/2014/main" id="{004AC180-0ACF-B21C-CF9C-DBC228D9F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61" r="782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1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60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ECDF2-0C5E-BC2D-30AF-B864E82B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04936-23DD-444B-DF27-5E1D14F7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TECNOLOGIAS UTILIZADAS</a:t>
            </a:r>
          </a:p>
          <a:p>
            <a:r>
              <a:rPr lang="pt-BR" dirty="0"/>
              <a:t>Visual Studio Code</a:t>
            </a:r>
          </a:p>
          <a:p>
            <a:r>
              <a:rPr lang="pt-BR" dirty="0"/>
              <a:t>Java Script</a:t>
            </a:r>
          </a:p>
          <a:p>
            <a:r>
              <a:rPr lang="pt-BR" dirty="0"/>
              <a:t>React Native</a:t>
            </a:r>
          </a:p>
          <a:p>
            <a:r>
              <a:rPr lang="pt-BR" dirty="0"/>
              <a:t>Expo</a:t>
            </a:r>
          </a:p>
          <a:p>
            <a:r>
              <a:rPr lang="pt-BR" dirty="0"/>
              <a:t>API Google Maps</a:t>
            </a:r>
          </a:p>
          <a:p>
            <a:r>
              <a:rPr lang="pt-BR" dirty="0"/>
              <a:t>Firebase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F0052FF1-610B-CB6C-33C1-40CAEBA8B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" r="4363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816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E744-6451-ED41-754D-08B3D08D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t-BR" dirty="0"/>
              <a:t>Materiais e Métodos</a:t>
            </a:r>
          </a:p>
        </p:txBody>
      </p:sp>
      <p:pic>
        <p:nvPicPr>
          <p:cNvPr id="60" name="Picture 4" descr="Lâmpadas brancas, uma amarela em destaque">
            <a:extLst>
              <a:ext uri="{FF2B5EF4-FFF2-40B4-BE49-F238E27FC236}">
                <a16:creationId xmlns:a16="http://schemas.microsoft.com/office/drawing/2014/main" id="{9CE9E156-13C0-242F-CD99-643C06141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4" r="41293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61" name="Isosceles Triangle 8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5EA635-8972-9111-E892-2BBBE0FFA794}"/>
              </a:ext>
            </a:extLst>
          </p:cNvPr>
          <p:cNvSpPr/>
          <p:nvPr/>
        </p:nvSpPr>
        <p:spPr>
          <a:xfrm>
            <a:off x="2687433" y="2168972"/>
            <a:ext cx="1751162" cy="957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39C0C50-8A8F-A533-9D19-6EF93A077673}"/>
              </a:ext>
            </a:extLst>
          </p:cNvPr>
          <p:cNvSpPr/>
          <p:nvPr/>
        </p:nvSpPr>
        <p:spPr>
          <a:xfrm>
            <a:off x="5069487" y="2168972"/>
            <a:ext cx="1751162" cy="957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322612-A197-B51C-395F-69D4193CCDE2}"/>
              </a:ext>
            </a:extLst>
          </p:cNvPr>
          <p:cNvSpPr/>
          <p:nvPr/>
        </p:nvSpPr>
        <p:spPr>
          <a:xfrm>
            <a:off x="7451541" y="2168972"/>
            <a:ext cx="1751162" cy="957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F846B79-154A-2864-8C17-0814D4758C31}"/>
              </a:ext>
            </a:extLst>
          </p:cNvPr>
          <p:cNvSpPr/>
          <p:nvPr/>
        </p:nvSpPr>
        <p:spPr>
          <a:xfrm>
            <a:off x="2687433" y="3727070"/>
            <a:ext cx="1751162" cy="957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211DD8C-2843-1280-8FCC-AFD732FEB42C}"/>
              </a:ext>
            </a:extLst>
          </p:cNvPr>
          <p:cNvSpPr/>
          <p:nvPr/>
        </p:nvSpPr>
        <p:spPr>
          <a:xfrm>
            <a:off x="5069487" y="3727070"/>
            <a:ext cx="1751162" cy="957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4575EF-6476-8DD4-B0B0-9F4E7652B255}"/>
              </a:ext>
            </a:extLst>
          </p:cNvPr>
          <p:cNvSpPr/>
          <p:nvPr/>
        </p:nvSpPr>
        <p:spPr>
          <a:xfrm>
            <a:off x="7451541" y="3727070"/>
            <a:ext cx="1751162" cy="957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7C88364-6832-E991-A39B-8F5D503DA3E8}"/>
              </a:ext>
            </a:extLst>
          </p:cNvPr>
          <p:cNvCxnSpPr>
            <a:cxnSpLocks/>
          </p:cNvCxnSpPr>
          <p:nvPr/>
        </p:nvCxnSpPr>
        <p:spPr>
          <a:xfrm>
            <a:off x="4483717" y="2654778"/>
            <a:ext cx="514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DE41FE2-42DC-F425-F461-D563F5EAE3B2}"/>
              </a:ext>
            </a:extLst>
          </p:cNvPr>
          <p:cNvCxnSpPr>
            <a:cxnSpLocks/>
          </p:cNvCxnSpPr>
          <p:nvPr/>
        </p:nvCxnSpPr>
        <p:spPr>
          <a:xfrm>
            <a:off x="6899767" y="2638502"/>
            <a:ext cx="48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22AA549-1012-774C-8984-7B502F255120}"/>
              </a:ext>
            </a:extLst>
          </p:cNvPr>
          <p:cNvSpPr txBox="1"/>
          <p:nvPr/>
        </p:nvSpPr>
        <p:spPr>
          <a:xfrm>
            <a:off x="2687433" y="2236270"/>
            <a:ext cx="175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Elaboração de um protótipo das telas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5E7E7B4-3224-63FD-A364-328284898618}"/>
              </a:ext>
            </a:extLst>
          </p:cNvPr>
          <p:cNvSpPr txBox="1"/>
          <p:nvPr/>
        </p:nvSpPr>
        <p:spPr>
          <a:xfrm>
            <a:off x="5067971" y="2237256"/>
            <a:ext cx="175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Configuração do ambiente de desenvolvimento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49ED4D3-ACB2-7024-6A0D-753B01433CBC}"/>
              </a:ext>
            </a:extLst>
          </p:cNvPr>
          <p:cNvSpPr txBox="1"/>
          <p:nvPr/>
        </p:nvSpPr>
        <p:spPr>
          <a:xfrm>
            <a:off x="7457546" y="2238741"/>
            <a:ext cx="175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Configuração da plataforma Firebase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C8DCE37-B53D-A997-9F4B-FCDFDCD522F7}"/>
              </a:ext>
            </a:extLst>
          </p:cNvPr>
          <p:cNvSpPr txBox="1"/>
          <p:nvPr/>
        </p:nvSpPr>
        <p:spPr>
          <a:xfrm>
            <a:off x="7451153" y="3925222"/>
            <a:ext cx="175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Desenvolvimento do código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AC76F4-D34F-931D-1DAF-CE0F7495BD17}"/>
              </a:ext>
            </a:extLst>
          </p:cNvPr>
          <p:cNvSpPr txBox="1"/>
          <p:nvPr/>
        </p:nvSpPr>
        <p:spPr>
          <a:xfrm>
            <a:off x="5067395" y="3905086"/>
            <a:ext cx="175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Execução de testes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DDB3AFD-2FCA-331A-A138-971F8E2CEDFB}"/>
              </a:ext>
            </a:extLst>
          </p:cNvPr>
          <p:cNvSpPr txBox="1"/>
          <p:nvPr/>
        </p:nvSpPr>
        <p:spPr>
          <a:xfrm>
            <a:off x="2692263" y="3910848"/>
            <a:ext cx="175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Correção de possíveis erros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BBBF258-2A9A-35A9-6D31-355485D29CF1}"/>
              </a:ext>
            </a:extLst>
          </p:cNvPr>
          <p:cNvCxnSpPr>
            <a:cxnSpLocks/>
          </p:cNvCxnSpPr>
          <p:nvPr/>
        </p:nvCxnSpPr>
        <p:spPr>
          <a:xfrm>
            <a:off x="4488333" y="4405067"/>
            <a:ext cx="514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B532E52-F63B-8DDD-EBC4-232ADF5BB59D}"/>
              </a:ext>
            </a:extLst>
          </p:cNvPr>
          <p:cNvCxnSpPr>
            <a:cxnSpLocks/>
          </p:cNvCxnSpPr>
          <p:nvPr/>
        </p:nvCxnSpPr>
        <p:spPr>
          <a:xfrm>
            <a:off x="8326734" y="3223982"/>
            <a:ext cx="0" cy="36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24FF801-8543-B8EB-38AA-3AE6E349FDB9}"/>
              </a:ext>
            </a:extLst>
          </p:cNvPr>
          <p:cNvCxnSpPr>
            <a:cxnSpLocks/>
          </p:cNvCxnSpPr>
          <p:nvPr/>
        </p:nvCxnSpPr>
        <p:spPr>
          <a:xfrm flipH="1">
            <a:off x="6897796" y="4208372"/>
            <a:ext cx="46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268ABBD-B906-318F-3826-A762610088D7}"/>
              </a:ext>
            </a:extLst>
          </p:cNvPr>
          <p:cNvCxnSpPr>
            <a:cxnSpLocks/>
          </p:cNvCxnSpPr>
          <p:nvPr/>
        </p:nvCxnSpPr>
        <p:spPr>
          <a:xfrm flipH="1">
            <a:off x="4519428" y="3972855"/>
            <a:ext cx="46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3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8" name="Picture 4" descr="Pessoa observando o telefone vazio">
            <a:extLst>
              <a:ext uri="{FF2B5EF4-FFF2-40B4-BE49-F238E27FC236}">
                <a16:creationId xmlns:a16="http://schemas.microsoft.com/office/drawing/2014/main" id="{ADF910B6-270B-01EB-C922-DA3561C1C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9997" b="339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F458FF-94CA-EE5E-50DD-EAC6C798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Demonstração do Aplicativo</a:t>
            </a: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4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4BD88-A1A6-22EA-A01D-BA4E19E3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t-BR" dirty="0"/>
              <a:t>Resultados e Discussão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EECD0-36F1-1DFE-3847-CBF6CDB87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2" r="46954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9EDD1-A33C-486F-F60B-95F589A7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t-BR" dirty="0"/>
              <a:t>Desempenho da aplicação;</a:t>
            </a:r>
          </a:p>
          <a:p>
            <a:r>
              <a:rPr lang="pt-BR" dirty="0"/>
              <a:t>Analise de dados;</a:t>
            </a:r>
          </a:p>
          <a:p>
            <a:r>
              <a:rPr lang="pt-BR" dirty="0"/>
              <a:t>Aplicações semelhantes;</a:t>
            </a:r>
          </a:p>
        </p:txBody>
      </p:sp>
    </p:spTree>
    <p:extLst>
      <p:ext uri="{BB962C8B-B14F-4D97-AF65-F5344CB8AC3E}">
        <p14:creationId xmlns:p14="http://schemas.microsoft.com/office/powerpoint/2010/main" val="74795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6614D-F584-2680-74AA-3DAD5F94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58B91-EBF8-2CB7-24BB-C70C23CF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Integração das tecnologias;</a:t>
            </a:r>
          </a:p>
          <a:p>
            <a:r>
              <a:rPr lang="pt-BR" dirty="0"/>
              <a:t>Dificuldades encontradas;</a:t>
            </a:r>
          </a:p>
          <a:p>
            <a:r>
              <a:rPr lang="pt-BR" dirty="0"/>
              <a:t>Trabalhos futuros;</a:t>
            </a:r>
          </a:p>
        </p:txBody>
      </p:sp>
      <p:pic>
        <p:nvPicPr>
          <p:cNvPr id="6" name="Picture 4" descr="Tela de fundo de espaço de trabalho">
            <a:extLst>
              <a:ext uri="{FF2B5EF4-FFF2-40B4-BE49-F238E27FC236}">
                <a16:creationId xmlns:a16="http://schemas.microsoft.com/office/drawing/2014/main" id="{2F378B7B-01B1-EC42-FE83-53D9EF107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122B6-FA0E-8443-1E87-A270FF9B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DF38C-B72C-5BC7-8F58-B8F06AB1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Definição do Problema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Objetivo Geral</a:t>
            </a:r>
          </a:p>
          <a:p>
            <a:r>
              <a:rPr lang="pt-BR" dirty="0"/>
              <a:t>Objetivos Específicos </a:t>
            </a:r>
          </a:p>
          <a:p>
            <a:r>
              <a:rPr lang="pt-BR" dirty="0"/>
              <a:t>Turismo nas Praias</a:t>
            </a:r>
          </a:p>
          <a:p>
            <a:r>
              <a:rPr lang="pt-BR" dirty="0"/>
              <a:t>Google Maps</a:t>
            </a:r>
          </a:p>
          <a:p>
            <a:r>
              <a:rPr lang="pt-BR" dirty="0"/>
              <a:t>React Native</a:t>
            </a:r>
          </a:p>
          <a:p>
            <a:r>
              <a:rPr lang="pt-BR" dirty="0"/>
              <a:t>Materiais </a:t>
            </a:r>
            <a:r>
              <a:rPr lang="pt-BR"/>
              <a:t>e Métodos</a:t>
            </a:r>
            <a:endParaRPr lang="pt-BR" dirty="0"/>
          </a:p>
          <a:p>
            <a:r>
              <a:rPr lang="pt-BR" dirty="0"/>
              <a:t>Demonstração do Aplicativo</a:t>
            </a:r>
          </a:p>
          <a:p>
            <a:r>
              <a:rPr lang="pt-BR" dirty="0"/>
              <a:t>Resultados e discussão</a:t>
            </a:r>
          </a:p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7807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adeiras com cores diferentes pela praia">
            <a:extLst>
              <a:ext uri="{FF2B5EF4-FFF2-40B4-BE49-F238E27FC236}">
                <a16:creationId xmlns:a16="http://schemas.microsoft.com/office/drawing/2014/main" id="{FE11433F-E521-739B-700B-895740FD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DFA1A7-6CFD-0302-41E1-5673483C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42611-D7D8-2D94-BB32-DB3CA977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Função balnearia das praias;</a:t>
            </a:r>
          </a:p>
          <a:p>
            <a:r>
              <a:rPr lang="pt-BR" dirty="0"/>
              <a:t>Aumento no número de dispositivos móveis.</a:t>
            </a:r>
          </a:p>
          <a:p>
            <a:endParaRPr lang="pt-B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93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5EC84-077A-E9C5-39F6-C9856B97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757C9-512C-52EA-A59B-A9226497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nos preços dos combustíveis;</a:t>
            </a:r>
          </a:p>
          <a:p>
            <a:r>
              <a:rPr lang="pt-BR" dirty="0"/>
              <a:t>Desperdício de tempo no deslocamento;</a:t>
            </a:r>
          </a:p>
          <a:p>
            <a:r>
              <a:rPr lang="pt-BR" dirty="0"/>
              <a:t>Carência de uma plataforma para compartilhamento de informações sobre praias.</a:t>
            </a:r>
          </a:p>
        </p:txBody>
      </p:sp>
    </p:spTree>
    <p:extLst>
      <p:ext uri="{BB962C8B-B14F-4D97-AF65-F5344CB8AC3E}">
        <p14:creationId xmlns:p14="http://schemas.microsoft.com/office/powerpoint/2010/main" val="11792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D1681A92-2C50-62CD-7B70-8C4ED4F3E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2FAF8B-B136-3E6D-B001-0F26AD47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31D0F-C321-F33A-DF49-53312C9B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Aumento no número de Smartphones;</a:t>
            </a:r>
          </a:p>
          <a:p>
            <a:r>
              <a:rPr lang="pt-BR" dirty="0"/>
              <a:t>Disponibilidade de uma aplicação multiplataforma;</a:t>
            </a:r>
          </a:p>
          <a:p>
            <a:r>
              <a:rPr lang="pt-BR" dirty="0"/>
              <a:t>Integração com as redes sociais.</a:t>
            </a:r>
          </a:p>
          <a:p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50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7E4B5-1B77-DA3B-839E-627E2EDD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6C53B-34A5-0BC5-BCF8-4093F0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Empregar o Google Maps e a biblioteca React Native na implementação de um protótipo de aplicativo móvel voltado ao compartilhamento de informações acerca de praias.</a:t>
            </a:r>
          </a:p>
        </p:txBody>
      </p:sp>
    </p:spTree>
    <p:extLst>
      <p:ext uri="{BB962C8B-B14F-4D97-AF65-F5344CB8AC3E}">
        <p14:creationId xmlns:p14="http://schemas.microsoft.com/office/powerpoint/2010/main" val="112457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C42E-D706-E059-6FD4-18308B8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1F998-905C-8003-A298-1B56CA4E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Listar o funcionamento da biblioteca React Native;</a:t>
            </a:r>
          </a:p>
          <a:p>
            <a:r>
              <a:rPr lang="pt-BR" dirty="0"/>
              <a:t>Identificar a aplicabilidade da ferramenta Google Maps em uma aplicação móvel;</a:t>
            </a:r>
          </a:p>
          <a:p>
            <a:r>
              <a:rPr lang="pt-BR" dirty="0"/>
              <a:t>Selecionar métricas qualitativas para avaliação de condição das praias;</a:t>
            </a:r>
          </a:p>
          <a:p>
            <a:r>
              <a:rPr lang="pt-BR" dirty="0"/>
              <a:t>Construir um protótipo de aplicativo móvel para compartilhamento de informações acerca de praias;</a:t>
            </a:r>
          </a:p>
          <a:p>
            <a:r>
              <a:rPr lang="pt-BR" dirty="0"/>
              <a:t>Efetuar testes na aplicação para verificar o desempenho.</a:t>
            </a:r>
          </a:p>
        </p:txBody>
      </p:sp>
    </p:spTree>
    <p:extLst>
      <p:ext uri="{BB962C8B-B14F-4D97-AF65-F5344CB8AC3E}">
        <p14:creationId xmlns:p14="http://schemas.microsoft.com/office/powerpoint/2010/main" val="30676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Vista aérea do litoral praiano">
            <a:extLst>
              <a:ext uri="{FF2B5EF4-FFF2-40B4-BE49-F238E27FC236}">
                <a16:creationId xmlns:a16="http://schemas.microsoft.com/office/drawing/2014/main" id="{957824B5-91F1-3994-87A2-70205F4D1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" r="1100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4E9846-5168-8DCA-18E6-0F57E79B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Turismo nas praias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C603C-F735-67D5-6E31-C99AEB71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Contexto histórico</a:t>
            </a:r>
          </a:p>
          <a:p>
            <a:r>
              <a:rPr lang="pt-BR" dirty="0"/>
              <a:t>Riscos de contaminação</a:t>
            </a:r>
          </a:p>
          <a:p>
            <a:r>
              <a:rPr lang="pt-BR" dirty="0"/>
              <a:t>Atividades possíveis</a:t>
            </a:r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73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7D549-597F-5708-D5DB-D57FAE21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Google Maps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FC80F7B-E18D-EEE1-81E5-B594C813D8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318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360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Facetado</vt:lpstr>
      <vt:lpstr>APLICAÇÃO MÓVEL VOLTADA AO COMPARTILHAMENTO DE INFORMAÇÕES ACERCA DE PRAIAS INTEGRANDO A FERRAMENTA GOOGLE MAPS E A BIBLIOTECA REACT NATIVE </vt:lpstr>
      <vt:lpstr>Sumário</vt:lpstr>
      <vt:lpstr>Introdução</vt:lpstr>
      <vt:lpstr>Definição do Problema</vt:lpstr>
      <vt:lpstr>Justificativa</vt:lpstr>
      <vt:lpstr>Objetivo Geral</vt:lpstr>
      <vt:lpstr>Objetivos Específicos</vt:lpstr>
      <vt:lpstr>Turismo nas praias</vt:lpstr>
      <vt:lpstr>Google Maps</vt:lpstr>
      <vt:lpstr>React Native</vt:lpstr>
      <vt:lpstr>React Native</vt:lpstr>
      <vt:lpstr>React Native</vt:lpstr>
      <vt:lpstr>Materiais e Métodos </vt:lpstr>
      <vt:lpstr>Materiais e Métodos</vt:lpstr>
      <vt:lpstr>Materiais e Métodos</vt:lpstr>
      <vt:lpstr>Demonstração do Aplicativo</vt:lpstr>
      <vt:lpstr>Resultados e Discussão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MÓVEL VOLTADA AO COMPARTILHAMENTO DE INFORMAÇÕES ACERCA DE PRAIAS INTEGRANDO A FERRAMENTA GOOGLE MAPS E A BIBLIOTECA REACT NATIVE</dc:title>
  <dc:creator>Pedro Citadin Coelho</dc:creator>
  <cp:lastModifiedBy>Pedro Citadin Coelho</cp:lastModifiedBy>
  <cp:revision>5</cp:revision>
  <dcterms:created xsi:type="dcterms:W3CDTF">2022-12-01T17:15:17Z</dcterms:created>
  <dcterms:modified xsi:type="dcterms:W3CDTF">2023-06-23T14:08:35Z</dcterms:modified>
</cp:coreProperties>
</file>