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5" r:id="rId3"/>
    <p:sldId id="331" r:id="rId4"/>
    <p:sldId id="333" r:id="rId5"/>
    <p:sldId id="340" r:id="rId6"/>
    <p:sldId id="334" r:id="rId7"/>
    <p:sldId id="341" r:id="rId8"/>
    <p:sldId id="332" r:id="rId9"/>
    <p:sldId id="335" r:id="rId10"/>
    <p:sldId id="342" r:id="rId11"/>
    <p:sldId id="336" r:id="rId12"/>
    <p:sldId id="343" r:id="rId13"/>
    <p:sldId id="337" r:id="rId14"/>
    <p:sldId id="338" r:id="rId15"/>
    <p:sldId id="339" r:id="rId16"/>
    <p:sldId id="317" r:id="rId17"/>
    <p:sldId id="319" r:id="rId18"/>
    <p:sldId id="328" r:id="rId19"/>
    <p:sldId id="32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5D5EBE22-D5C4-4078-BC0F-7BC81AEE9804}">
          <p14:sldIdLst>
            <p14:sldId id="259"/>
            <p14:sldId id="265"/>
            <p14:sldId id="331"/>
            <p14:sldId id="333"/>
            <p14:sldId id="340"/>
            <p14:sldId id="334"/>
            <p14:sldId id="341"/>
            <p14:sldId id="332"/>
            <p14:sldId id="335"/>
            <p14:sldId id="342"/>
            <p14:sldId id="336"/>
            <p14:sldId id="343"/>
            <p14:sldId id="337"/>
            <p14:sldId id="338"/>
            <p14:sldId id="339"/>
            <p14:sldId id="317"/>
            <p14:sldId id="319"/>
            <p14:sldId id="328"/>
            <p14:sldId id="32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E13"/>
    <a:srgbClr val="1E1E1E"/>
    <a:srgbClr val="F3F2F1"/>
    <a:srgbClr val="FFFFFF"/>
    <a:srgbClr val="E22221"/>
    <a:srgbClr val="18364A"/>
    <a:srgbClr val="1F415F"/>
    <a:srgbClr val="231B30"/>
    <a:srgbClr val="183650"/>
    <a:srgbClr val="FFA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33FD69-8261-4D03-A79E-E46E5E8272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DC4D0-9F4E-4471-A19B-C74D3467AB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DC054-1612-44DC-84C1-2FC1F4D343A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FC7A4-EBBD-40FC-8DD6-6A2562FEF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2546-29CD-4FCC-A6E3-3D527755E6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3ACD8-04B9-4F0E-BE1E-F71F9933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A0200-9B05-4885-A950-20A696343A0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38AD-5F86-4374-86DE-A12A302D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6352-F990-4436-878B-0AEEB271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9B6-83EF-4F1B-9703-B14C49482B8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9F6A5-C927-4708-AAE7-C9119A3D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E35CF-F26A-4091-8D55-70FAFAA0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98E5-6D08-4E27-99D4-A31FA715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138519-45AC-4ACC-80AE-B22B3827EFB3}"/>
              </a:ext>
            </a:extLst>
          </p:cNvPr>
          <p:cNvSpPr/>
          <p:nvPr userDrawn="1"/>
        </p:nvSpPr>
        <p:spPr>
          <a:xfrm>
            <a:off x="1028700" y="1702011"/>
            <a:ext cx="10134600" cy="4736307"/>
          </a:xfrm>
          <a:prstGeom prst="roundRect">
            <a:avLst>
              <a:gd name="adj" fmla="val 2116"/>
            </a:avLst>
          </a:prstGeom>
          <a:solidFill>
            <a:schemeClr val="bg1"/>
          </a:solidFill>
          <a:ln>
            <a:noFill/>
          </a:ln>
          <a:effectLst>
            <a:outerShdw blurRad="368300" dist="1143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BADD334-9F5A-4D41-AC82-7C403E037A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149" y="600903"/>
            <a:ext cx="2598200" cy="2105629"/>
          </a:xfrm>
          <a:custGeom>
            <a:avLst/>
            <a:gdLst>
              <a:gd name="connsiteX0" fmla="*/ 51946 w 2598200"/>
              <a:gd name="connsiteY0" fmla="*/ 0 h 2105629"/>
              <a:gd name="connsiteX1" fmla="*/ 2546254 w 2598200"/>
              <a:gd name="connsiteY1" fmla="*/ 0 h 2105629"/>
              <a:gd name="connsiteX2" fmla="*/ 2598200 w 2598200"/>
              <a:gd name="connsiteY2" fmla="*/ 51946 h 2105629"/>
              <a:gd name="connsiteX3" fmla="*/ 2598200 w 2598200"/>
              <a:gd name="connsiteY3" fmla="*/ 2053683 h 2105629"/>
              <a:gd name="connsiteX4" fmla="*/ 2546254 w 2598200"/>
              <a:gd name="connsiteY4" fmla="*/ 2105629 h 2105629"/>
              <a:gd name="connsiteX5" fmla="*/ 51946 w 2598200"/>
              <a:gd name="connsiteY5" fmla="*/ 2105629 h 2105629"/>
              <a:gd name="connsiteX6" fmla="*/ 0 w 2598200"/>
              <a:gd name="connsiteY6" fmla="*/ 2053683 h 2105629"/>
              <a:gd name="connsiteX7" fmla="*/ 0 w 2598200"/>
              <a:gd name="connsiteY7" fmla="*/ 51946 h 2105629"/>
              <a:gd name="connsiteX8" fmla="*/ 51946 w 2598200"/>
              <a:gd name="connsiteY8" fmla="*/ 0 h 210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8200" h="2105629">
                <a:moveTo>
                  <a:pt x="51946" y="0"/>
                </a:moveTo>
                <a:lnTo>
                  <a:pt x="2546254" y="0"/>
                </a:lnTo>
                <a:cubicBezTo>
                  <a:pt x="2574943" y="0"/>
                  <a:pt x="2598200" y="23257"/>
                  <a:pt x="2598200" y="51946"/>
                </a:cubicBezTo>
                <a:lnTo>
                  <a:pt x="2598200" y="2053683"/>
                </a:lnTo>
                <a:cubicBezTo>
                  <a:pt x="2598200" y="2082372"/>
                  <a:pt x="2574943" y="2105629"/>
                  <a:pt x="2546254" y="2105629"/>
                </a:cubicBezTo>
                <a:lnTo>
                  <a:pt x="51946" y="2105629"/>
                </a:lnTo>
                <a:cubicBezTo>
                  <a:pt x="23257" y="2105629"/>
                  <a:pt x="0" y="2082372"/>
                  <a:pt x="0" y="2053683"/>
                </a:cubicBezTo>
                <a:lnTo>
                  <a:pt x="0" y="51946"/>
                </a:lnTo>
                <a:cubicBezTo>
                  <a:pt x="0" y="23257"/>
                  <a:pt x="23257" y="0"/>
                  <a:pt x="5194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0FF77B9-4371-4B02-A161-142A0E3B46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0650" y="600903"/>
            <a:ext cx="2598200" cy="2105629"/>
          </a:xfrm>
          <a:custGeom>
            <a:avLst/>
            <a:gdLst>
              <a:gd name="connsiteX0" fmla="*/ 51946 w 2598200"/>
              <a:gd name="connsiteY0" fmla="*/ 0 h 2105629"/>
              <a:gd name="connsiteX1" fmla="*/ 2546254 w 2598200"/>
              <a:gd name="connsiteY1" fmla="*/ 0 h 2105629"/>
              <a:gd name="connsiteX2" fmla="*/ 2598200 w 2598200"/>
              <a:gd name="connsiteY2" fmla="*/ 51946 h 2105629"/>
              <a:gd name="connsiteX3" fmla="*/ 2598200 w 2598200"/>
              <a:gd name="connsiteY3" fmla="*/ 2053683 h 2105629"/>
              <a:gd name="connsiteX4" fmla="*/ 2546254 w 2598200"/>
              <a:gd name="connsiteY4" fmla="*/ 2105629 h 2105629"/>
              <a:gd name="connsiteX5" fmla="*/ 51946 w 2598200"/>
              <a:gd name="connsiteY5" fmla="*/ 2105629 h 2105629"/>
              <a:gd name="connsiteX6" fmla="*/ 0 w 2598200"/>
              <a:gd name="connsiteY6" fmla="*/ 2053683 h 2105629"/>
              <a:gd name="connsiteX7" fmla="*/ 0 w 2598200"/>
              <a:gd name="connsiteY7" fmla="*/ 51946 h 2105629"/>
              <a:gd name="connsiteX8" fmla="*/ 51946 w 2598200"/>
              <a:gd name="connsiteY8" fmla="*/ 0 h 210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8200" h="2105629">
                <a:moveTo>
                  <a:pt x="51946" y="0"/>
                </a:moveTo>
                <a:lnTo>
                  <a:pt x="2546254" y="0"/>
                </a:lnTo>
                <a:cubicBezTo>
                  <a:pt x="2574943" y="0"/>
                  <a:pt x="2598200" y="23257"/>
                  <a:pt x="2598200" y="51946"/>
                </a:cubicBezTo>
                <a:lnTo>
                  <a:pt x="2598200" y="2053683"/>
                </a:lnTo>
                <a:cubicBezTo>
                  <a:pt x="2598200" y="2082372"/>
                  <a:pt x="2574943" y="2105629"/>
                  <a:pt x="2546254" y="2105629"/>
                </a:cubicBezTo>
                <a:lnTo>
                  <a:pt x="51946" y="2105629"/>
                </a:lnTo>
                <a:cubicBezTo>
                  <a:pt x="23257" y="2105629"/>
                  <a:pt x="0" y="2082372"/>
                  <a:pt x="0" y="2053683"/>
                </a:cubicBezTo>
                <a:lnTo>
                  <a:pt x="0" y="51946"/>
                </a:lnTo>
                <a:cubicBezTo>
                  <a:pt x="0" y="23257"/>
                  <a:pt x="23257" y="0"/>
                  <a:pt x="5194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FED058-D0A9-4C29-A883-7737A73A1D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3152" y="600903"/>
            <a:ext cx="2598200" cy="2105629"/>
          </a:xfrm>
          <a:custGeom>
            <a:avLst/>
            <a:gdLst>
              <a:gd name="connsiteX0" fmla="*/ 51946 w 2598200"/>
              <a:gd name="connsiteY0" fmla="*/ 0 h 2105629"/>
              <a:gd name="connsiteX1" fmla="*/ 2546254 w 2598200"/>
              <a:gd name="connsiteY1" fmla="*/ 0 h 2105629"/>
              <a:gd name="connsiteX2" fmla="*/ 2598200 w 2598200"/>
              <a:gd name="connsiteY2" fmla="*/ 51946 h 2105629"/>
              <a:gd name="connsiteX3" fmla="*/ 2598200 w 2598200"/>
              <a:gd name="connsiteY3" fmla="*/ 2053683 h 2105629"/>
              <a:gd name="connsiteX4" fmla="*/ 2546254 w 2598200"/>
              <a:gd name="connsiteY4" fmla="*/ 2105629 h 2105629"/>
              <a:gd name="connsiteX5" fmla="*/ 51946 w 2598200"/>
              <a:gd name="connsiteY5" fmla="*/ 2105629 h 2105629"/>
              <a:gd name="connsiteX6" fmla="*/ 0 w 2598200"/>
              <a:gd name="connsiteY6" fmla="*/ 2053683 h 2105629"/>
              <a:gd name="connsiteX7" fmla="*/ 0 w 2598200"/>
              <a:gd name="connsiteY7" fmla="*/ 51946 h 2105629"/>
              <a:gd name="connsiteX8" fmla="*/ 51946 w 2598200"/>
              <a:gd name="connsiteY8" fmla="*/ 0 h 210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8200" h="2105629">
                <a:moveTo>
                  <a:pt x="51946" y="0"/>
                </a:moveTo>
                <a:lnTo>
                  <a:pt x="2546254" y="0"/>
                </a:lnTo>
                <a:cubicBezTo>
                  <a:pt x="2574943" y="0"/>
                  <a:pt x="2598200" y="23257"/>
                  <a:pt x="2598200" y="51946"/>
                </a:cubicBezTo>
                <a:lnTo>
                  <a:pt x="2598200" y="2053683"/>
                </a:lnTo>
                <a:cubicBezTo>
                  <a:pt x="2598200" y="2082372"/>
                  <a:pt x="2574943" y="2105629"/>
                  <a:pt x="2546254" y="2105629"/>
                </a:cubicBezTo>
                <a:lnTo>
                  <a:pt x="51946" y="2105629"/>
                </a:lnTo>
                <a:cubicBezTo>
                  <a:pt x="23257" y="2105629"/>
                  <a:pt x="0" y="2082372"/>
                  <a:pt x="0" y="2053683"/>
                </a:cubicBezTo>
                <a:lnTo>
                  <a:pt x="0" y="51946"/>
                </a:lnTo>
                <a:cubicBezTo>
                  <a:pt x="0" y="23257"/>
                  <a:pt x="23257" y="0"/>
                  <a:pt x="5194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89A0E2-CDA3-408F-9056-E8C2499908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55654" y="600903"/>
            <a:ext cx="2598200" cy="2105629"/>
          </a:xfrm>
          <a:custGeom>
            <a:avLst/>
            <a:gdLst>
              <a:gd name="connsiteX0" fmla="*/ 51946 w 2598200"/>
              <a:gd name="connsiteY0" fmla="*/ 0 h 2105629"/>
              <a:gd name="connsiteX1" fmla="*/ 2546254 w 2598200"/>
              <a:gd name="connsiteY1" fmla="*/ 0 h 2105629"/>
              <a:gd name="connsiteX2" fmla="*/ 2598200 w 2598200"/>
              <a:gd name="connsiteY2" fmla="*/ 51946 h 2105629"/>
              <a:gd name="connsiteX3" fmla="*/ 2598200 w 2598200"/>
              <a:gd name="connsiteY3" fmla="*/ 2053683 h 2105629"/>
              <a:gd name="connsiteX4" fmla="*/ 2546254 w 2598200"/>
              <a:gd name="connsiteY4" fmla="*/ 2105629 h 2105629"/>
              <a:gd name="connsiteX5" fmla="*/ 51946 w 2598200"/>
              <a:gd name="connsiteY5" fmla="*/ 2105629 h 2105629"/>
              <a:gd name="connsiteX6" fmla="*/ 0 w 2598200"/>
              <a:gd name="connsiteY6" fmla="*/ 2053683 h 2105629"/>
              <a:gd name="connsiteX7" fmla="*/ 0 w 2598200"/>
              <a:gd name="connsiteY7" fmla="*/ 51946 h 2105629"/>
              <a:gd name="connsiteX8" fmla="*/ 51946 w 2598200"/>
              <a:gd name="connsiteY8" fmla="*/ 0 h 210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8200" h="2105629">
                <a:moveTo>
                  <a:pt x="51946" y="0"/>
                </a:moveTo>
                <a:lnTo>
                  <a:pt x="2546254" y="0"/>
                </a:lnTo>
                <a:cubicBezTo>
                  <a:pt x="2574943" y="0"/>
                  <a:pt x="2598200" y="23257"/>
                  <a:pt x="2598200" y="51946"/>
                </a:cubicBezTo>
                <a:lnTo>
                  <a:pt x="2598200" y="2053683"/>
                </a:lnTo>
                <a:cubicBezTo>
                  <a:pt x="2598200" y="2082372"/>
                  <a:pt x="2574943" y="2105629"/>
                  <a:pt x="2546254" y="2105629"/>
                </a:cubicBezTo>
                <a:lnTo>
                  <a:pt x="51946" y="2105629"/>
                </a:lnTo>
                <a:cubicBezTo>
                  <a:pt x="23257" y="2105629"/>
                  <a:pt x="0" y="2082372"/>
                  <a:pt x="0" y="2053683"/>
                </a:cubicBezTo>
                <a:lnTo>
                  <a:pt x="0" y="51946"/>
                </a:lnTo>
                <a:cubicBezTo>
                  <a:pt x="0" y="23257"/>
                  <a:pt x="23257" y="0"/>
                  <a:pt x="5194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C90694-2E5B-4FF1-A8D3-4FE157D79070}"/>
              </a:ext>
            </a:extLst>
          </p:cNvPr>
          <p:cNvSpPr/>
          <p:nvPr userDrawn="1"/>
        </p:nvSpPr>
        <p:spPr>
          <a:xfrm>
            <a:off x="1231900" y="995195"/>
            <a:ext cx="10960100" cy="4867611"/>
          </a:xfrm>
          <a:prstGeom prst="roundRect">
            <a:avLst>
              <a:gd name="adj" fmla="val 2116"/>
            </a:avLst>
          </a:prstGeom>
          <a:solidFill>
            <a:schemeClr val="bg1"/>
          </a:solidFill>
          <a:ln>
            <a:noFill/>
          </a:ln>
          <a:effectLst>
            <a:outerShdw blurRad="368300" dist="1143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86C9C1E-D440-47A4-BB80-9DA74DDC35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586280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5744BD-DECD-43E4-B5AA-7F7F8111EE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42095" y="3735649"/>
            <a:ext cx="3029905" cy="2278366"/>
          </a:xfrm>
          <a:custGeom>
            <a:avLst/>
            <a:gdLst>
              <a:gd name="connsiteX0" fmla="*/ 131963 w 3029905"/>
              <a:gd name="connsiteY0" fmla="*/ 0 h 2278366"/>
              <a:gd name="connsiteX1" fmla="*/ 2897942 w 3029905"/>
              <a:gd name="connsiteY1" fmla="*/ 0 h 2278366"/>
              <a:gd name="connsiteX2" fmla="*/ 3029905 w 3029905"/>
              <a:gd name="connsiteY2" fmla="*/ 131963 h 2278366"/>
              <a:gd name="connsiteX3" fmla="*/ 3029905 w 3029905"/>
              <a:gd name="connsiteY3" fmla="*/ 2146403 h 2278366"/>
              <a:gd name="connsiteX4" fmla="*/ 2897942 w 3029905"/>
              <a:gd name="connsiteY4" fmla="*/ 2278366 h 2278366"/>
              <a:gd name="connsiteX5" fmla="*/ 131963 w 3029905"/>
              <a:gd name="connsiteY5" fmla="*/ 2278366 h 2278366"/>
              <a:gd name="connsiteX6" fmla="*/ 0 w 3029905"/>
              <a:gd name="connsiteY6" fmla="*/ 2146403 h 2278366"/>
              <a:gd name="connsiteX7" fmla="*/ 0 w 3029905"/>
              <a:gd name="connsiteY7" fmla="*/ 131963 h 2278366"/>
              <a:gd name="connsiteX8" fmla="*/ 131963 w 3029905"/>
              <a:gd name="connsiteY8" fmla="*/ 0 h 227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905" h="2278366">
                <a:moveTo>
                  <a:pt x="131963" y="0"/>
                </a:moveTo>
                <a:lnTo>
                  <a:pt x="2897942" y="0"/>
                </a:lnTo>
                <a:cubicBezTo>
                  <a:pt x="2970823" y="0"/>
                  <a:pt x="3029905" y="59082"/>
                  <a:pt x="3029905" y="131963"/>
                </a:cubicBezTo>
                <a:lnTo>
                  <a:pt x="3029905" y="2146403"/>
                </a:lnTo>
                <a:cubicBezTo>
                  <a:pt x="3029905" y="2219284"/>
                  <a:pt x="2970823" y="2278366"/>
                  <a:pt x="2897942" y="2278366"/>
                </a:cubicBezTo>
                <a:lnTo>
                  <a:pt x="131963" y="2278366"/>
                </a:lnTo>
                <a:cubicBezTo>
                  <a:pt x="59082" y="2278366"/>
                  <a:pt x="0" y="2219284"/>
                  <a:pt x="0" y="2146403"/>
                </a:cubicBezTo>
                <a:lnTo>
                  <a:pt x="0" y="131963"/>
                </a:lnTo>
                <a:cubicBezTo>
                  <a:pt x="0" y="59082"/>
                  <a:pt x="59082" y="0"/>
                  <a:pt x="13196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C8FC3C-B34C-4658-AA43-8898FAF350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56545" y="1049599"/>
            <a:ext cx="3163789" cy="2590800"/>
          </a:xfrm>
          <a:custGeom>
            <a:avLst/>
            <a:gdLst>
              <a:gd name="connsiteX0" fmla="*/ 150059 w 3163789"/>
              <a:gd name="connsiteY0" fmla="*/ 0 h 2590800"/>
              <a:gd name="connsiteX1" fmla="*/ 3013730 w 3163789"/>
              <a:gd name="connsiteY1" fmla="*/ 0 h 2590800"/>
              <a:gd name="connsiteX2" fmla="*/ 3163789 w 3163789"/>
              <a:gd name="connsiteY2" fmla="*/ 150059 h 2590800"/>
              <a:gd name="connsiteX3" fmla="*/ 3163789 w 3163789"/>
              <a:gd name="connsiteY3" fmla="*/ 2440741 h 2590800"/>
              <a:gd name="connsiteX4" fmla="*/ 3013730 w 3163789"/>
              <a:gd name="connsiteY4" fmla="*/ 2590800 h 2590800"/>
              <a:gd name="connsiteX5" fmla="*/ 150059 w 3163789"/>
              <a:gd name="connsiteY5" fmla="*/ 2590800 h 2590800"/>
              <a:gd name="connsiteX6" fmla="*/ 0 w 3163789"/>
              <a:gd name="connsiteY6" fmla="*/ 2440741 h 2590800"/>
              <a:gd name="connsiteX7" fmla="*/ 0 w 3163789"/>
              <a:gd name="connsiteY7" fmla="*/ 150059 h 2590800"/>
              <a:gd name="connsiteX8" fmla="*/ 150059 w 3163789"/>
              <a:gd name="connsiteY8" fmla="*/ 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3789" h="2590800">
                <a:moveTo>
                  <a:pt x="150059" y="0"/>
                </a:moveTo>
                <a:lnTo>
                  <a:pt x="3013730" y="0"/>
                </a:lnTo>
                <a:cubicBezTo>
                  <a:pt x="3096605" y="0"/>
                  <a:pt x="3163789" y="67184"/>
                  <a:pt x="3163789" y="150059"/>
                </a:cubicBezTo>
                <a:lnTo>
                  <a:pt x="3163789" y="2440741"/>
                </a:lnTo>
                <a:cubicBezTo>
                  <a:pt x="3163789" y="2523616"/>
                  <a:pt x="3096605" y="2590800"/>
                  <a:pt x="3013730" y="2590800"/>
                </a:cubicBezTo>
                <a:lnTo>
                  <a:pt x="150059" y="2590800"/>
                </a:lnTo>
                <a:cubicBezTo>
                  <a:pt x="67184" y="2590800"/>
                  <a:pt x="0" y="2523616"/>
                  <a:pt x="0" y="2440741"/>
                </a:cubicBezTo>
                <a:lnTo>
                  <a:pt x="0" y="150059"/>
                </a:lnTo>
                <a:cubicBezTo>
                  <a:pt x="0" y="67184"/>
                  <a:pt x="67184" y="0"/>
                  <a:pt x="150059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24E544-9DDD-403E-AAF3-B176AD6C43A9}"/>
              </a:ext>
            </a:extLst>
          </p:cNvPr>
          <p:cNvSpPr/>
          <p:nvPr userDrawn="1"/>
        </p:nvSpPr>
        <p:spPr>
          <a:xfrm>
            <a:off x="4182533" y="878183"/>
            <a:ext cx="8009466" cy="5101634"/>
          </a:xfrm>
          <a:prstGeom prst="roundRect">
            <a:avLst>
              <a:gd name="adj" fmla="val 21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22E08DA-290B-4A66-A8F3-119688759A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2634" y="2998080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23" y="0"/>
                  <a:pt x="720000" y="161177"/>
                  <a:pt x="720000" y="360000"/>
                </a:cubicBezTo>
                <a:cubicBezTo>
                  <a:pt x="720000" y="558823"/>
                  <a:pt x="558823" y="720000"/>
                  <a:pt x="360000" y="720000"/>
                </a:cubicBez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368300" dist="114300" dir="2700000" algn="ctr" rotWithShape="0">
              <a:srgbClr val="000000">
                <a:alpha val="5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82B9F7-60C3-45FC-9298-001FB3FCF3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0343" y="2727263"/>
            <a:ext cx="3917224" cy="2558584"/>
          </a:xfrm>
          <a:custGeom>
            <a:avLst/>
            <a:gdLst>
              <a:gd name="connsiteX0" fmla="*/ 64630 w 3917224"/>
              <a:gd name="connsiteY0" fmla="*/ 0 h 2558584"/>
              <a:gd name="connsiteX1" fmla="*/ 3852594 w 3917224"/>
              <a:gd name="connsiteY1" fmla="*/ 0 h 2558584"/>
              <a:gd name="connsiteX2" fmla="*/ 3917224 w 3917224"/>
              <a:gd name="connsiteY2" fmla="*/ 64630 h 2558584"/>
              <a:gd name="connsiteX3" fmla="*/ 3917224 w 3917224"/>
              <a:gd name="connsiteY3" fmla="*/ 2493954 h 2558584"/>
              <a:gd name="connsiteX4" fmla="*/ 3852594 w 3917224"/>
              <a:gd name="connsiteY4" fmla="*/ 2558584 h 2558584"/>
              <a:gd name="connsiteX5" fmla="*/ 64630 w 3917224"/>
              <a:gd name="connsiteY5" fmla="*/ 2558584 h 2558584"/>
              <a:gd name="connsiteX6" fmla="*/ 0 w 3917224"/>
              <a:gd name="connsiteY6" fmla="*/ 2493954 h 2558584"/>
              <a:gd name="connsiteX7" fmla="*/ 0 w 3917224"/>
              <a:gd name="connsiteY7" fmla="*/ 64630 h 2558584"/>
              <a:gd name="connsiteX8" fmla="*/ 64630 w 3917224"/>
              <a:gd name="connsiteY8" fmla="*/ 0 h 25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7224" h="2558584">
                <a:moveTo>
                  <a:pt x="64630" y="0"/>
                </a:moveTo>
                <a:lnTo>
                  <a:pt x="3852594" y="0"/>
                </a:lnTo>
                <a:cubicBezTo>
                  <a:pt x="3888289" y="0"/>
                  <a:pt x="3917224" y="28936"/>
                  <a:pt x="3917224" y="64630"/>
                </a:cubicBezTo>
                <a:lnTo>
                  <a:pt x="3917224" y="2493954"/>
                </a:lnTo>
                <a:cubicBezTo>
                  <a:pt x="3917224" y="2529648"/>
                  <a:pt x="3888289" y="2558584"/>
                  <a:pt x="3852594" y="2558584"/>
                </a:cubicBezTo>
                <a:lnTo>
                  <a:pt x="64630" y="2558584"/>
                </a:lnTo>
                <a:cubicBezTo>
                  <a:pt x="28936" y="2558584"/>
                  <a:pt x="0" y="2529648"/>
                  <a:pt x="0" y="2493954"/>
                </a:cubicBezTo>
                <a:lnTo>
                  <a:pt x="0" y="64630"/>
                </a:lnTo>
                <a:cubicBezTo>
                  <a:pt x="0" y="28936"/>
                  <a:pt x="28936" y="0"/>
                  <a:pt x="6463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368300" dist="114300" dir="2700000" algn="ctr" rotWithShape="0">
              <a:srgbClr val="000000">
                <a:alpha val="5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B2EEAF9-1FCA-4B32-90C1-E3CF623A83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0507" y="3050987"/>
            <a:ext cx="1489917" cy="1279926"/>
          </a:xfrm>
          <a:custGeom>
            <a:avLst/>
            <a:gdLst>
              <a:gd name="connsiteX0" fmla="*/ 74133 w 1489917"/>
              <a:gd name="connsiteY0" fmla="*/ 0 h 1279926"/>
              <a:gd name="connsiteX1" fmla="*/ 1415784 w 1489917"/>
              <a:gd name="connsiteY1" fmla="*/ 0 h 1279926"/>
              <a:gd name="connsiteX2" fmla="*/ 1489917 w 1489917"/>
              <a:gd name="connsiteY2" fmla="*/ 74133 h 1279926"/>
              <a:gd name="connsiteX3" fmla="*/ 1489917 w 1489917"/>
              <a:gd name="connsiteY3" fmla="*/ 1205793 h 1279926"/>
              <a:gd name="connsiteX4" fmla="*/ 1415784 w 1489917"/>
              <a:gd name="connsiteY4" fmla="*/ 1279926 h 1279926"/>
              <a:gd name="connsiteX5" fmla="*/ 74133 w 1489917"/>
              <a:gd name="connsiteY5" fmla="*/ 1279926 h 1279926"/>
              <a:gd name="connsiteX6" fmla="*/ 0 w 1489917"/>
              <a:gd name="connsiteY6" fmla="*/ 1205793 h 1279926"/>
              <a:gd name="connsiteX7" fmla="*/ 0 w 1489917"/>
              <a:gd name="connsiteY7" fmla="*/ 74133 h 1279926"/>
              <a:gd name="connsiteX8" fmla="*/ 74133 w 1489917"/>
              <a:gd name="connsiteY8" fmla="*/ 0 h 127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917" h="1279926">
                <a:moveTo>
                  <a:pt x="74133" y="0"/>
                </a:moveTo>
                <a:lnTo>
                  <a:pt x="1415784" y="0"/>
                </a:lnTo>
                <a:cubicBezTo>
                  <a:pt x="1456727" y="0"/>
                  <a:pt x="1489917" y="33190"/>
                  <a:pt x="1489917" y="74133"/>
                </a:cubicBezTo>
                <a:lnTo>
                  <a:pt x="1489917" y="1205793"/>
                </a:lnTo>
                <a:cubicBezTo>
                  <a:pt x="1489917" y="1246736"/>
                  <a:pt x="1456727" y="1279926"/>
                  <a:pt x="1415784" y="1279926"/>
                </a:cubicBezTo>
                <a:lnTo>
                  <a:pt x="74133" y="1279926"/>
                </a:lnTo>
                <a:cubicBezTo>
                  <a:pt x="33190" y="1279926"/>
                  <a:pt x="0" y="1246736"/>
                  <a:pt x="0" y="1205793"/>
                </a:cubicBezTo>
                <a:lnTo>
                  <a:pt x="0" y="74133"/>
                </a:lnTo>
                <a:cubicBezTo>
                  <a:pt x="0" y="33190"/>
                  <a:pt x="33190" y="0"/>
                  <a:pt x="7413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D0DE0B-ABDE-4E4E-982A-42C185BDCD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7764" y="3050987"/>
            <a:ext cx="1489917" cy="1279926"/>
          </a:xfrm>
          <a:custGeom>
            <a:avLst/>
            <a:gdLst>
              <a:gd name="connsiteX0" fmla="*/ 74133 w 1489917"/>
              <a:gd name="connsiteY0" fmla="*/ 0 h 1279926"/>
              <a:gd name="connsiteX1" fmla="*/ 1415784 w 1489917"/>
              <a:gd name="connsiteY1" fmla="*/ 0 h 1279926"/>
              <a:gd name="connsiteX2" fmla="*/ 1489917 w 1489917"/>
              <a:gd name="connsiteY2" fmla="*/ 74133 h 1279926"/>
              <a:gd name="connsiteX3" fmla="*/ 1489917 w 1489917"/>
              <a:gd name="connsiteY3" fmla="*/ 1205793 h 1279926"/>
              <a:gd name="connsiteX4" fmla="*/ 1415784 w 1489917"/>
              <a:gd name="connsiteY4" fmla="*/ 1279926 h 1279926"/>
              <a:gd name="connsiteX5" fmla="*/ 74133 w 1489917"/>
              <a:gd name="connsiteY5" fmla="*/ 1279926 h 1279926"/>
              <a:gd name="connsiteX6" fmla="*/ 0 w 1489917"/>
              <a:gd name="connsiteY6" fmla="*/ 1205793 h 1279926"/>
              <a:gd name="connsiteX7" fmla="*/ 0 w 1489917"/>
              <a:gd name="connsiteY7" fmla="*/ 74133 h 1279926"/>
              <a:gd name="connsiteX8" fmla="*/ 74133 w 1489917"/>
              <a:gd name="connsiteY8" fmla="*/ 0 h 127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917" h="1279926">
                <a:moveTo>
                  <a:pt x="74133" y="0"/>
                </a:moveTo>
                <a:lnTo>
                  <a:pt x="1415784" y="0"/>
                </a:lnTo>
                <a:cubicBezTo>
                  <a:pt x="1456727" y="0"/>
                  <a:pt x="1489917" y="33190"/>
                  <a:pt x="1489917" y="74133"/>
                </a:cubicBezTo>
                <a:lnTo>
                  <a:pt x="1489917" y="1205793"/>
                </a:lnTo>
                <a:cubicBezTo>
                  <a:pt x="1489917" y="1246736"/>
                  <a:pt x="1456727" y="1279926"/>
                  <a:pt x="1415784" y="1279926"/>
                </a:cubicBezTo>
                <a:lnTo>
                  <a:pt x="74133" y="1279926"/>
                </a:lnTo>
                <a:cubicBezTo>
                  <a:pt x="33190" y="1279926"/>
                  <a:pt x="0" y="1246736"/>
                  <a:pt x="0" y="1205793"/>
                </a:cubicBezTo>
                <a:lnTo>
                  <a:pt x="0" y="74133"/>
                </a:lnTo>
                <a:cubicBezTo>
                  <a:pt x="0" y="33190"/>
                  <a:pt x="33190" y="0"/>
                  <a:pt x="7413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10A7C4-E2F1-4F7A-AB3B-111966D685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5167" y="3050987"/>
            <a:ext cx="1489917" cy="1279926"/>
          </a:xfrm>
          <a:custGeom>
            <a:avLst/>
            <a:gdLst>
              <a:gd name="connsiteX0" fmla="*/ 74133 w 1489917"/>
              <a:gd name="connsiteY0" fmla="*/ 0 h 1279926"/>
              <a:gd name="connsiteX1" fmla="*/ 1415784 w 1489917"/>
              <a:gd name="connsiteY1" fmla="*/ 0 h 1279926"/>
              <a:gd name="connsiteX2" fmla="*/ 1489917 w 1489917"/>
              <a:gd name="connsiteY2" fmla="*/ 74133 h 1279926"/>
              <a:gd name="connsiteX3" fmla="*/ 1489917 w 1489917"/>
              <a:gd name="connsiteY3" fmla="*/ 1205793 h 1279926"/>
              <a:gd name="connsiteX4" fmla="*/ 1415784 w 1489917"/>
              <a:gd name="connsiteY4" fmla="*/ 1279926 h 1279926"/>
              <a:gd name="connsiteX5" fmla="*/ 74133 w 1489917"/>
              <a:gd name="connsiteY5" fmla="*/ 1279926 h 1279926"/>
              <a:gd name="connsiteX6" fmla="*/ 0 w 1489917"/>
              <a:gd name="connsiteY6" fmla="*/ 1205793 h 1279926"/>
              <a:gd name="connsiteX7" fmla="*/ 0 w 1489917"/>
              <a:gd name="connsiteY7" fmla="*/ 74133 h 1279926"/>
              <a:gd name="connsiteX8" fmla="*/ 74133 w 1489917"/>
              <a:gd name="connsiteY8" fmla="*/ 0 h 127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917" h="1279926">
                <a:moveTo>
                  <a:pt x="74133" y="0"/>
                </a:moveTo>
                <a:lnTo>
                  <a:pt x="1415784" y="0"/>
                </a:lnTo>
                <a:cubicBezTo>
                  <a:pt x="1456727" y="0"/>
                  <a:pt x="1489917" y="33190"/>
                  <a:pt x="1489917" y="74133"/>
                </a:cubicBezTo>
                <a:lnTo>
                  <a:pt x="1489917" y="1205793"/>
                </a:lnTo>
                <a:cubicBezTo>
                  <a:pt x="1489917" y="1246736"/>
                  <a:pt x="1456727" y="1279926"/>
                  <a:pt x="1415784" y="1279926"/>
                </a:cubicBezTo>
                <a:lnTo>
                  <a:pt x="74133" y="1279926"/>
                </a:lnTo>
                <a:cubicBezTo>
                  <a:pt x="33190" y="1279926"/>
                  <a:pt x="0" y="1246736"/>
                  <a:pt x="0" y="1205793"/>
                </a:cubicBezTo>
                <a:lnTo>
                  <a:pt x="0" y="74133"/>
                </a:lnTo>
                <a:cubicBezTo>
                  <a:pt x="0" y="33190"/>
                  <a:pt x="33190" y="0"/>
                  <a:pt x="7413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114EBDC-6A3F-4360-AE67-1F0CBCA868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8696" y="3050987"/>
            <a:ext cx="1489917" cy="1279926"/>
          </a:xfrm>
          <a:custGeom>
            <a:avLst/>
            <a:gdLst>
              <a:gd name="connsiteX0" fmla="*/ 74133 w 1489917"/>
              <a:gd name="connsiteY0" fmla="*/ 0 h 1279926"/>
              <a:gd name="connsiteX1" fmla="*/ 1415784 w 1489917"/>
              <a:gd name="connsiteY1" fmla="*/ 0 h 1279926"/>
              <a:gd name="connsiteX2" fmla="*/ 1489917 w 1489917"/>
              <a:gd name="connsiteY2" fmla="*/ 74133 h 1279926"/>
              <a:gd name="connsiteX3" fmla="*/ 1489917 w 1489917"/>
              <a:gd name="connsiteY3" fmla="*/ 1205793 h 1279926"/>
              <a:gd name="connsiteX4" fmla="*/ 1415784 w 1489917"/>
              <a:gd name="connsiteY4" fmla="*/ 1279926 h 1279926"/>
              <a:gd name="connsiteX5" fmla="*/ 74133 w 1489917"/>
              <a:gd name="connsiteY5" fmla="*/ 1279926 h 1279926"/>
              <a:gd name="connsiteX6" fmla="*/ 0 w 1489917"/>
              <a:gd name="connsiteY6" fmla="*/ 1205793 h 1279926"/>
              <a:gd name="connsiteX7" fmla="*/ 0 w 1489917"/>
              <a:gd name="connsiteY7" fmla="*/ 74133 h 1279926"/>
              <a:gd name="connsiteX8" fmla="*/ 74133 w 1489917"/>
              <a:gd name="connsiteY8" fmla="*/ 0 h 127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917" h="1279926">
                <a:moveTo>
                  <a:pt x="74133" y="0"/>
                </a:moveTo>
                <a:lnTo>
                  <a:pt x="1415784" y="0"/>
                </a:lnTo>
                <a:cubicBezTo>
                  <a:pt x="1456727" y="0"/>
                  <a:pt x="1489917" y="33190"/>
                  <a:pt x="1489917" y="74133"/>
                </a:cubicBezTo>
                <a:lnTo>
                  <a:pt x="1489917" y="1205793"/>
                </a:lnTo>
                <a:cubicBezTo>
                  <a:pt x="1489917" y="1246736"/>
                  <a:pt x="1456727" y="1279926"/>
                  <a:pt x="1415784" y="1279926"/>
                </a:cubicBezTo>
                <a:lnTo>
                  <a:pt x="74133" y="1279926"/>
                </a:lnTo>
                <a:cubicBezTo>
                  <a:pt x="33190" y="1279926"/>
                  <a:pt x="0" y="1246736"/>
                  <a:pt x="0" y="1205793"/>
                </a:cubicBezTo>
                <a:lnTo>
                  <a:pt x="0" y="74133"/>
                </a:lnTo>
                <a:cubicBezTo>
                  <a:pt x="0" y="33190"/>
                  <a:pt x="33190" y="0"/>
                  <a:pt x="7413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A095A-E990-4B96-8EE6-34A09684DCDD}"/>
              </a:ext>
            </a:extLst>
          </p:cNvPr>
          <p:cNvSpPr/>
          <p:nvPr userDrawn="1"/>
        </p:nvSpPr>
        <p:spPr>
          <a:xfrm>
            <a:off x="0" y="4976571"/>
            <a:ext cx="12192000" cy="187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11EE67-FE46-439A-B3AB-368CBCFF27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708" y="2352640"/>
            <a:ext cx="8162087" cy="4503600"/>
          </a:xfrm>
          <a:custGeom>
            <a:avLst/>
            <a:gdLst>
              <a:gd name="connsiteX0" fmla="*/ 0 w 8162087"/>
              <a:gd name="connsiteY0" fmla="*/ 0 h 5153024"/>
              <a:gd name="connsiteX1" fmla="*/ 8162087 w 8162087"/>
              <a:gd name="connsiteY1" fmla="*/ 0 h 5153024"/>
              <a:gd name="connsiteX2" fmla="*/ 8162087 w 8162087"/>
              <a:gd name="connsiteY2" fmla="*/ 5153024 h 5153024"/>
              <a:gd name="connsiteX3" fmla="*/ 0 w 8162087"/>
              <a:gd name="connsiteY3" fmla="*/ 5153024 h 515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2087" h="5153024">
                <a:moveTo>
                  <a:pt x="0" y="0"/>
                </a:moveTo>
                <a:lnTo>
                  <a:pt x="8162087" y="0"/>
                </a:lnTo>
                <a:lnTo>
                  <a:pt x="8162087" y="5153024"/>
                </a:lnTo>
                <a:lnTo>
                  <a:pt x="0" y="5153024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8F9B16F-906B-4B91-8C02-7C83A7EF15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2567" cy="6858000"/>
          </a:xfrm>
          <a:custGeom>
            <a:avLst/>
            <a:gdLst>
              <a:gd name="connsiteX0" fmla="*/ 0 w 2503355"/>
              <a:gd name="connsiteY0" fmla="*/ 0 h 3630746"/>
              <a:gd name="connsiteX1" fmla="*/ 2503355 w 2503355"/>
              <a:gd name="connsiteY1" fmla="*/ 0 h 3630746"/>
              <a:gd name="connsiteX2" fmla="*/ 2503355 w 2503355"/>
              <a:gd name="connsiteY2" fmla="*/ 3630746 h 3630746"/>
              <a:gd name="connsiteX3" fmla="*/ 0 w 2503355"/>
              <a:gd name="connsiteY3" fmla="*/ 3630746 h 363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355" h="3630746">
                <a:moveTo>
                  <a:pt x="0" y="0"/>
                </a:moveTo>
                <a:lnTo>
                  <a:pt x="2503355" y="0"/>
                </a:lnTo>
                <a:lnTo>
                  <a:pt x="2503355" y="3630746"/>
                </a:lnTo>
                <a:lnTo>
                  <a:pt x="0" y="363074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D7218A-BB57-4DF3-84DD-7CCD3863B4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69401" y="723900"/>
            <a:ext cx="2503355" cy="3198731"/>
          </a:xfrm>
          <a:custGeom>
            <a:avLst/>
            <a:gdLst>
              <a:gd name="connsiteX0" fmla="*/ 0 w 2503355"/>
              <a:gd name="connsiteY0" fmla="*/ 0 h 3198731"/>
              <a:gd name="connsiteX1" fmla="*/ 2503355 w 2503355"/>
              <a:gd name="connsiteY1" fmla="*/ 0 h 3198731"/>
              <a:gd name="connsiteX2" fmla="*/ 2503355 w 2503355"/>
              <a:gd name="connsiteY2" fmla="*/ 3198731 h 3198731"/>
              <a:gd name="connsiteX3" fmla="*/ 0 w 2503355"/>
              <a:gd name="connsiteY3" fmla="*/ 3198731 h 319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355" h="3198731">
                <a:moveTo>
                  <a:pt x="0" y="0"/>
                </a:moveTo>
                <a:lnTo>
                  <a:pt x="2503355" y="0"/>
                </a:lnTo>
                <a:lnTo>
                  <a:pt x="2503355" y="3198731"/>
                </a:lnTo>
                <a:lnTo>
                  <a:pt x="0" y="3198731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5B0B701-7FE2-4E02-A05A-3FFA611610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21005" y="3227254"/>
            <a:ext cx="2503355" cy="3630746"/>
          </a:xfrm>
          <a:custGeom>
            <a:avLst/>
            <a:gdLst>
              <a:gd name="connsiteX0" fmla="*/ 0 w 2503355"/>
              <a:gd name="connsiteY0" fmla="*/ 0 h 3630746"/>
              <a:gd name="connsiteX1" fmla="*/ 2503355 w 2503355"/>
              <a:gd name="connsiteY1" fmla="*/ 0 h 3630746"/>
              <a:gd name="connsiteX2" fmla="*/ 2503355 w 2503355"/>
              <a:gd name="connsiteY2" fmla="*/ 3630746 h 3630746"/>
              <a:gd name="connsiteX3" fmla="*/ 0 w 2503355"/>
              <a:gd name="connsiteY3" fmla="*/ 3630746 h 363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355" h="3630746">
                <a:moveTo>
                  <a:pt x="0" y="0"/>
                </a:moveTo>
                <a:lnTo>
                  <a:pt x="2503355" y="0"/>
                </a:lnTo>
                <a:lnTo>
                  <a:pt x="2503355" y="3630746"/>
                </a:lnTo>
                <a:lnTo>
                  <a:pt x="0" y="363074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BEA84-E908-47A7-B174-2E5FA15160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72609" y="4354645"/>
            <a:ext cx="2503355" cy="2503355"/>
          </a:xfrm>
          <a:custGeom>
            <a:avLst/>
            <a:gdLst>
              <a:gd name="connsiteX0" fmla="*/ 0 w 2503355"/>
              <a:gd name="connsiteY0" fmla="*/ 0 h 2503355"/>
              <a:gd name="connsiteX1" fmla="*/ 2503355 w 2503355"/>
              <a:gd name="connsiteY1" fmla="*/ 0 h 2503355"/>
              <a:gd name="connsiteX2" fmla="*/ 2503355 w 2503355"/>
              <a:gd name="connsiteY2" fmla="*/ 2503355 h 2503355"/>
              <a:gd name="connsiteX3" fmla="*/ 0 w 2503355"/>
              <a:gd name="connsiteY3" fmla="*/ 2503355 h 250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355" h="2503355">
                <a:moveTo>
                  <a:pt x="0" y="0"/>
                </a:moveTo>
                <a:lnTo>
                  <a:pt x="2503355" y="0"/>
                </a:lnTo>
                <a:lnTo>
                  <a:pt x="2503355" y="2503355"/>
                </a:lnTo>
                <a:lnTo>
                  <a:pt x="0" y="250335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7E133-F7F7-4E63-B6C9-368D5B2EBADA}"/>
              </a:ext>
            </a:extLst>
          </p:cNvPr>
          <p:cNvSpPr/>
          <p:nvPr userDrawn="1"/>
        </p:nvSpPr>
        <p:spPr>
          <a:xfrm>
            <a:off x="8994313" y="5600700"/>
            <a:ext cx="2478443" cy="125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9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603371-D0D5-4D64-813E-886B7C9E955A}"/>
              </a:ext>
            </a:extLst>
          </p:cNvPr>
          <p:cNvSpPr/>
          <p:nvPr userDrawn="1"/>
        </p:nvSpPr>
        <p:spPr>
          <a:xfrm>
            <a:off x="6911147" y="0"/>
            <a:ext cx="5280851" cy="6858000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5921B08-C668-4FFD-9F3B-096CAF69C6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099" y="792680"/>
            <a:ext cx="3421726" cy="5272641"/>
          </a:xfrm>
          <a:custGeom>
            <a:avLst/>
            <a:gdLst>
              <a:gd name="connsiteX0" fmla="*/ 97861 w 3421726"/>
              <a:gd name="connsiteY0" fmla="*/ 0 h 5272641"/>
              <a:gd name="connsiteX1" fmla="*/ 3323865 w 3421726"/>
              <a:gd name="connsiteY1" fmla="*/ 0 h 5272641"/>
              <a:gd name="connsiteX2" fmla="*/ 3421726 w 3421726"/>
              <a:gd name="connsiteY2" fmla="*/ 97861 h 5272641"/>
              <a:gd name="connsiteX3" fmla="*/ 3421726 w 3421726"/>
              <a:gd name="connsiteY3" fmla="*/ 5174780 h 5272641"/>
              <a:gd name="connsiteX4" fmla="*/ 3323865 w 3421726"/>
              <a:gd name="connsiteY4" fmla="*/ 5272641 h 5272641"/>
              <a:gd name="connsiteX5" fmla="*/ 97861 w 3421726"/>
              <a:gd name="connsiteY5" fmla="*/ 5272641 h 5272641"/>
              <a:gd name="connsiteX6" fmla="*/ 0 w 3421726"/>
              <a:gd name="connsiteY6" fmla="*/ 5174780 h 5272641"/>
              <a:gd name="connsiteX7" fmla="*/ 0 w 3421726"/>
              <a:gd name="connsiteY7" fmla="*/ 97861 h 5272641"/>
              <a:gd name="connsiteX8" fmla="*/ 97861 w 3421726"/>
              <a:gd name="connsiteY8" fmla="*/ 0 h 527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1726" h="5272641">
                <a:moveTo>
                  <a:pt x="97861" y="0"/>
                </a:moveTo>
                <a:lnTo>
                  <a:pt x="3323865" y="0"/>
                </a:lnTo>
                <a:cubicBezTo>
                  <a:pt x="3377912" y="0"/>
                  <a:pt x="3421726" y="43814"/>
                  <a:pt x="3421726" y="97861"/>
                </a:cubicBezTo>
                <a:lnTo>
                  <a:pt x="3421726" y="5174780"/>
                </a:lnTo>
                <a:cubicBezTo>
                  <a:pt x="3421726" y="5228827"/>
                  <a:pt x="3377912" y="5272641"/>
                  <a:pt x="3323865" y="5272641"/>
                </a:cubicBezTo>
                <a:lnTo>
                  <a:pt x="97861" y="5272641"/>
                </a:lnTo>
                <a:cubicBezTo>
                  <a:pt x="43814" y="5272641"/>
                  <a:pt x="0" y="5228827"/>
                  <a:pt x="0" y="5174780"/>
                </a:cubicBezTo>
                <a:lnTo>
                  <a:pt x="0" y="97861"/>
                </a:lnTo>
                <a:cubicBezTo>
                  <a:pt x="0" y="43814"/>
                  <a:pt x="43814" y="0"/>
                  <a:pt x="97861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17016C-6C27-43A0-8D62-58D6E0C0776B}"/>
              </a:ext>
            </a:extLst>
          </p:cNvPr>
          <p:cNvSpPr/>
          <p:nvPr userDrawn="1"/>
        </p:nvSpPr>
        <p:spPr>
          <a:xfrm>
            <a:off x="1289050" y="995195"/>
            <a:ext cx="9613900" cy="4867611"/>
          </a:xfrm>
          <a:prstGeom prst="roundRect">
            <a:avLst>
              <a:gd name="adj" fmla="val 2116"/>
            </a:avLst>
          </a:prstGeom>
          <a:solidFill>
            <a:schemeClr val="bg1"/>
          </a:solidFill>
          <a:ln>
            <a:noFill/>
          </a:ln>
          <a:effectLst>
            <a:outerShdw blurRad="368300" dist="1143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5FD4E9-371F-4CD1-AD41-CEA5B8ED2F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4487" y="521118"/>
            <a:ext cx="4541385" cy="6336882"/>
          </a:xfrm>
          <a:custGeom>
            <a:avLst/>
            <a:gdLst>
              <a:gd name="connsiteX0" fmla="*/ 0 w 4541385"/>
              <a:gd name="connsiteY0" fmla="*/ 0 h 6336882"/>
              <a:gd name="connsiteX1" fmla="*/ 4541385 w 4541385"/>
              <a:gd name="connsiteY1" fmla="*/ 0 h 6336882"/>
              <a:gd name="connsiteX2" fmla="*/ 4541385 w 4541385"/>
              <a:gd name="connsiteY2" fmla="*/ 6336882 h 6336882"/>
              <a:gd name="connsiteX3" fmla="*/ 0 w 4541385"/>
              <a:gd name="connsiteY3" fmla="*/ 6336882 h 63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1385" h="6336882">
                <a:moveTo>
                  <a:pt x="0" y="0"/>
                </a:moveTo>
                <a:lnTo>
                  <a:pt x="4541385" y="0"/>
                </a:lnTo>
                <a:lnTo>
                  <a:pt x="4541385" y="6336882"/>
                </a:lnTo>
                <a:lnTo>
                  <a:pt x="0" y="633688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F0D838-80B1-4241-8D89-08790510D0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57583" y="810247"/>
            <a:ext cx="1481683" cy="1481103"/>
          </a:xfrm>
          <a:custGeom>
            <a:avLst/>
            <a:gdLst>
              <a:gd name="connsiteX0" fmla="*/ 42360 w 1481683"/>
              <a:gd name="connsiteY0" fmla="*/ 0 h 1481103"/>
              <a:gd name="connsiteX1" fmla="*/ 1439323 w 1481683"/>
              <a:gd name="connsiteY1" fmla="*/ 0 h 1481103"/>
              <a:gd name="connsiteX2" fmla="*/ 1481683 w 1481683"/>
              <a:gd name="connsiteY2" fmla="*/ 42360 h 1481103"/>
              <a:gd name="connsiteX3" fmla="*/ 1481683 w 1481683"/>
              <a:gd name="connsiteY3" fmla="*/ 1438743 h 1481103"/>
              <a:gd name="connsiteX4" fmla="*/ 1439323 w 1481683"/>
              <a:gd name="connsiteY4" fmla="*/ 1481103 h 1481103"/>
              <a:gd name="connsiteX5" fmla="*/ 42360 w 1481683"/>
              <a:gd name="connsiteY5" fmla="*/ 1481103 h 1481103"/>
              <a:gd name="connsiteX6" fmla="*/ 0 w 1481683"/>
              <a:gd name="connsiteY6" fmla="*/ 1438743 h 1481103"/>
              <a:gd name="connsiteX7" fmla="*/ 0 w 1481683"/>
              <a:gd name="connsiteY7" fmla="*/ 42360 h 1481103"/>
              <a:gd name="connsiteX8" fmla="*/ 42360 w 1481683"/>
              <a:gd name="connsiteY8" fmla="*/ 0 h 148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1683" h="1481103">
                <a:moveTo>
                  <a:pt x="42360" y="0"/>
                </a:moveTo>
                <a:lnTo>
                  <a:pt x="1439323" y="0"/>
                </a:lnTo>
                <a:cubicBezTo>
                  <a:pt x="1462718" y="0"/>
                  <a:pt x="1481683" y="18965"/>
                  <a:pt x="1481683" y="42360"/>
                </a:cubicBezTo>
                <a:lnTo>
                  <a:pt x="1481683" y="1438743"/>
                </a:lnTo>
                <a:cubicBezTo>
                  <a:pt x="1481683" y="1462138"/>
                  <a:pt x="1462718" y="1481103"/>
                  <a:pt x="1439323" y="1481103"/>
                </a:cubicBezTo>
                <a:lnTo>
                  <a:pt x="42360" y="1481103"/>
                </a:lnTo>
                <a:cubicBezTo>
                  <a:pt x="18965" y="1481103"/>
                  <a:pt x="0" y="1462138"/>
                  <a:pt x="0" y="1438743"/>
                </a:cubicBezTo>
                <a:lnTo>
                  <a:pt x="0" y="42360"/>
                </a:lnTo>
                <a:cubicBezTo>
                  <a:pt x="0" y="18965"/>
                  <a:pt x="18965" y="0"/>
                  <a:pt x="4236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368300" dist="114300" dir="2700000" algn="ctr" rotWithShape="0">
              <a:srgbClr val="000000">
                <a:alpha val="15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8C300F2-EF3E-4323-9BD7-D0F71D4F3C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583" y="2688449"/>
            <a:ext cx="1481683" cy="1481103"/>
          </a:xfrm>
          <a:custGeom>
            <a:avLst/>
            <a:gdLst>
              <a:gd name="connsiteX0" fmla="*/ 42360 w 1481683"/>
              <a:gd name="connsiteY0" fmla="*/ 0 h 1481103"/>
              <a:gd name="connsiteX1" fmla="*/ 1439323 w 1481683"/>
              <a:gd name="connsiteY1" fmla="*/ 0 h 1481103"/>
              <a:gd name="connsiteX2" fmla="*/ 1481683 w 1481683"/>
              <a:gd name="connsiteY2" fmla="*/ 42360 h 1481103"/>
              <a:gd name="connsiteX3" fmla="*/ 1481683 w 1481683"/>
              <a:gd name="connsiteY3" fmla="*/ 1438743 h 1481103"/>
              <a:gd name="connsiteX4" fmla="*/ 1439323 w 1481683"/>
              <a:gd name="connsiteY4" fmla="*/ 1481103 h 1481103"/>
              <a:gd name="connsiteX5" fmla="*/ 42360 w 1481683"/>
              <a:gd name="connsiteY5" fmla="*/ 1481103 h 1481103"/>
              <a:gd name="connsiteX6" fmla="*/ 0 w 1481683"/>
              <a:gd name="connsiteY6" fmla="*/ 1438743 h 1481103"/>
              <a:gd name="connsiteX7" fmla="*/ 0 w 1481683"/>
              <a:gd name="connsiteY7" fmla="*/ 42360 h 1481103"/>
              <a:gd name="connsiteX8" fmla="*/ 42360 w 1481683"/>
              <a:gd name="connsiteY8" fmla="*/ 0 h 148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1683" h="1481103">
                <a:moveTo>
                  <a:pt x="42360" y="0"/>
                </a:moveTo>
                <a:lnTo>
                  <a:pt x="1439323" y="0"/>
                </a:lnTo>
                <a:cubicBezTo>
                  <a:pt x="1462718" y="0"/>
                  <a:pt x="1481683" y="18965"/>
                  <a:pt x="1481683" y="42360"/>
                </a:cubicBezTo>
                <a:lnTo>
                  <a:pt x="1481683" y="1438743"/>
                </a:lnTo>
                <a:cubicBezTo>
                  <a:pt x="1481683" y="1462138"/>
                  <a:pt x="1462718" y="1481103"/>
                  <a:pt x="1439323" y="1481103"/>
                </a:cubicBezTo>
                <a:lnTo>
                  <a:pt x="42360" y="1481103"/>
                </a:lnTo>
                <a:cubicBezTo>
                  <a:pt x="18965" y="1481103"/>
                  <a:pt x="0" y="1462138"/>
                  <a:pt x="0" y="1438743"/>
                </a:cubicBezTo>
                <a:lnTo>
                  <a:pt x="0" y="42360"/>
                </a:lnTo>
                <a:cubicBezTo>
                  <a:pt x="0" y="18965"/>
                  <a:pt x="18965" y="0"/>
                  <a:pt x="4236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368300" dist="114300" dir="2700000" algn="ctr" rotWithShape="0">
              <a:srgbClr val="000000">
                <a:alpha val="15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624489E-C7C3-4273-81AB-59CC2F89AB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7583" y="4566651"/>
            <a:ext cx="1481683" cy="1481103"/>
          </a:xfrm>
          <a:custGeom>
            <a:avLst/>
            <a:gdLst>
              <a:gd name="connsiteX0" fmla="*/ 42360 w 1481683"/>
              <a:gd name="connsiteY0" fmla="*/ 0 h 1481103"/>
              <a:gd name="connsiteX1" fmla="*/ 1439323 w 1481683"/>
              <a:gd name="connsiteY1" fmla="*/ 0 h 1481103"/>
              <a:gd name="connsiteX2" fmla="*/ 1481683 w 1481683"/>
              <a:gd name="connsiteY2" fmla="*/ 42360 h 1481103"/>
              <a:gd name="connsiteX3" fmla="*/ 1481683 w 1481683"/>
              <a:gd name="connsiteY3" fmla="*/ 1438743 h 1481103"/>
              <a:gd name="connsiteX4" fmla="*/ 1439323 w 1481683"/>
              <a:gd name="connsiteY4" fmla="*/ 1481103 h 1481103"/>
              <a:gd name="connsiteX5" fmla="*/ 42360 w 1481683"/>
              <a:gd name="connsiteY5" fmla="*/ 1481103 h 1481103"/>
              <a:gd name="connsiteX6" fmla="*/ 0 w 1481683"/>
              <a:gd name="connsiteY6" fmla="*/ 1438743 h 1481103"/>
              <a:gd name="connsiteX7" fmla="*/ 0 w 1481683"/>
              <a:gd name="connsiteY7" fmla="*/ 42360 h 1481103"/>
              <a:gd name="connsiteX8" fmla="*/ 42360 w 1481683"/>
              <a:gd name="connsiteY8" fmla="*/ 0 h 148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1683" h="1481103">
                <a:moveTo>
                  <a:pt x="42360" y="0"/>
                </a:moveTo>
                <a:lnTo>
                  <a:pt x="1439323" y="0"/>
                </a:lnTo>
                <a:cubicBezTo>
                  <a:pt x="1462718" y="0"/>
                  <a:pt x="1481683" y="18965"/>
                  <a:pt x="1481683" y="42360"/>
                </a:cubicBezTo>
                <a:lnTo>
                  <a:pt x="1481683" y="1438743"/>
                </a:lnTo>
                <a:cubicBezTo>
                  <a:pt x="1481683" y="1462138"/>
                  <a:pt x="1462718" y="1481103"/>
                  <a:pt x="1439323" y="1481103"/>
                </a:cubicBezTo>
                <a:lnTo>
                  <a:pt x="42360" y="1481103"/>
                </a:lnTo>
                <a:cubicBezTo>
                  <a:pt x="18965" y="1481103"/>
                  <a:pt x="0" y="1462138"/>
                  <a:pt x="0" y="1438743"/>
                </a:cubicBezTo>
                <a:lnTo>
                  <a:pt x="0" y="42360"/>
                </a:lnTo>
                <a:cubicBezTo>
                  <a:pt x="0" y="18965"/>
                  <a:pt x="18965" y="0"/>
                  <a:pt x="4236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368300" dist="114300" dir="2700000" algn="ctr" rotWithShape="0">
              <a:srgbClr val="000000">
                <a:alpha val="15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8D0C3-BF33-4336-B821-2A7A2CFE9D26}"/>
              </a:ext>
            </a:extLst>
          </p:cNvPr>
          <p:cNvSpPr/>
          <p:nvPr userDrawn="1"/>
        </p:nvSpPr>
        <p:spPr>
          <a:xfrm>
            <a:off x="896447" y="1"/>
            <a:ext cx="1676920" cy="268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6550E-B350-440B-855A-9E43C83BB9C2}"/>
              </a:ext>
            </a:extLst>
          </p:cNvPr>
          <p:cNvSpPr/>
          <p:nvPr userDrawn="1"/>
        </p:nvSpPr>
        <p:spPr>
          <a:xfrm>
            <a:off x="9488810" y="6654800"/>
            <a:ext cx="2703190" cy="203200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D2E833F-91BA-6847-AEC4-855F9DBA1517}"/>
              </a:ext>
            </a:extLst>
          </p:cNvPr>
          <p:cNvSpPr/>
          <p:nvPr userDrawn="1"/>
        </p:nvSpPr>
        <p:spPr>
          <a:xfrm>
            <a:off x="6700159" y="0"/>
            <a:ext cx="5491841" cy="6492422"/>
          </a:xfrm>
          <a:custGeom>
            <a:avLst/>
            <a:gdLst>
              <a:gd name="connsiteX0" fmla="*/ 678739 w 5491841"/>
              <a:gd name="connsiteY0" fmla="*/ 0 h 6492422"/>
              <a:gd name="connsiteX1" fmla="*/ 2577620 w 5491841"/>
              <a:gd name="connsiteY1" fmla="*/ 0 h 6492422"/>
              <a:gd name="connsiteX2" fmla="*/ 2418971 w 5491841"/>
              <a:gd name="connsiteY2" fmla="*/ 118636 h 6492422"/>
              <a:gd name="connsiteX3" fmla="*/ 1396634 w 5491841"/>
              <a:gd name="connsiteY3" fmla="*/ 2286454 h 6492422"/>
              <a:gd name="connsiteX4" fmla="*/ 4205968 w 5491841"/>
              <a:gd name="connsiteY4" fmla="*/ 5095788 h 6492422"/>
              <a:gd name="connsiteX5" fmla="*/ 5299488 w 5491841"/>
              <a:gd name="connsiteY5" fmla="*/ 4875017 h 6492422"/>
              <a:gd name="connsiteX6" fmla="*/ 5491841 w 5491841"/>
              <a:gd name="connsiteY6" fmla="*/ 4782355 h 6492422"/>
              <a:gd name="connsiteX7" fmla="*/ 5491841 w 5491841"/>
              <a:gd name="connsiteY7" fmla="*/ 6291438 h 6492422"/>
              <a:gd name="connsiteX8" fmla="*/ 5456694 w 5491841"/>
              <a:gd name="connsiteY8" fmla="*/ 6303330 h 6492422"/>
              <a:gd name="connsiteX9" fmla="*/ 4205968 w 5491841"/>
              <a:gd name="connsiteY9" fmla="*/ 6492422 h 6492422"/>
              <a:gd name="connsiteX10" fmla="*/ 0 w 5491841"/>
              <a:gd name="connsiteY10" fmla="*/ 2286454 h 6492422"/>
              <a:gd name="connsiteX11" fmla="*/ 507638 w 5491841"/>
              <a:gd name="connsiteY11" fmla="*/ 281640 h 649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91841" h="6492422">
                <a:moveTo>
                  <a:pt x="678739" y="0"/>
                </a:moveTo>
                <a:lnTo>
                  <a:pt x="2577620" y="0"/>
                </a:lnTo>
                <a:lnTo>
                  <a:pt x="2418971" y="118636"/>
                </a:lnTo>
                <a:cubicBezTo>
                  <a:pt x="1794604" y="633909"/>
                  <a:pt x="1396634" y="1413706"/>
                  <a:pt x="1396634" y="2286454"/>
                </a:cubicBezTo>
                <a:cubicBezTo>
                  <a:pt x="1396634" y="3838006"/>
                  <a:pt x="2654416" y="5095788"/>
                  <a:pt x="4205968" y="5095788"/>
                </a:cubicBezTo>
                <a:cubicBezTo>
                  <a:pt x="4593856" y="5095788"/>
                  <a:pt x="4963383" y="5017177"/>
                  <a:pt x="5299488" y="4875017"/>
                </a:cubicBezTo>
                <a:lnTo>
                  <a:pt x="5491841" y="4782355"/>
                </a:lnTo>
                <a:lnTo>
                  <a:pt x="5491841" y="6291438"/>
                </a:lnTo>
                <a:lnTo>
                  <a:pt x="5456694" y="6303330"/>
                </a:lnTo>
                <a:cubicBezTo>
                  <a:pt x="5061590" y="6426220"/>
                  <a:pt x="4641510" y="6492422"/>
                  <a:pt x="4205968" y="6492422"/>
                </a:cubicBezTo>
                <a:cubicBezTo>
                  <a:pt x="1883076" y="6492422"/>
                  <a:pt x="0" y="4609346"/>
                  <a:pt x="0" y="2286454"/>
                </a:cubicBezTo>
                <a:cubicBezTo>
                  <a:pt x="0" y="1560550"/>
                  <a:pt x="183895" y="877597"/>
                  <a:pt x="507638" y="281640"/>
                </a:cubicBezTo>
                <a:close/>
              </a:path>
            </a:pathLst>
          </a:cu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351061A-C7EB-FF40-8154-5FC71CE81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21808" y="484632"/>
            <a:ext cx="6870192" cy="600779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9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1">
    <p:bg>
      <p:bgPr>
        <a:solidFill>
          <a:srgbClr val="FF5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DD68E9A7-E3A6-6443-BA47-A29702B42943}"/>
              </a:ext>
            </a:extLst>
          </p:cNvPr>
          <p:cNvSpPr/>
          <p:nvPr userDrawn="1"/>
        </p:nvSpPr>
        <p:spPr>
          <a:xfrm>
            <a:off x="0" y="0"/>
            <a:ext cx="8035464" cy="6858000"/>
          </a:xfrm>
          <a:custGeom>
            <a:avLst/>
            <a:gdLst>
              <a:gd name="connsiteX0" fmla="*/ 0 w 8035464"/>
              <a:gd name="connsiteY0" fmla="*/ 0 h 6858000"/>
              <a:gd name="connsiteX1" fmla="*/ 8035464 w 8035464"/>
              <a:gd name="connsiteY1" fmla="*/ 0 h 6858000"/>
              <a:gd name="connsiteX2" fmla="*/ 5988300 w 8035464"/>
              <a:gd name="connsiteY2" fmla="*/ 6858000 h 6858000"/>
              <a:gd name="connsiteX3" fmla="*/ 0 w 80354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5464" h="6858000">
                <a:moveTo>
                  <a:pt x="0" y="0"/>
                </a:moveTo>
                <a:lnTo>
                  <a:pt x="8035464" y="0"/>
                </a:lnTo>
                <a:lnTo>
                  <a:pt x="598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9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3CBCD5D-7C55-4AD0-BDD3-6DAFB9B612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4563777"/>
            <a:ext cx="6096000" cy="2294223"/>
          </a:xfrm>
          <a:custGeom>
            <a:avLst/>
            <a:gdLst>
              <a:gd name="connsiteX0" fmla="*/ 0 w 6096000"/>
              <a:gd name="connsiteY0" fmla="*/ 0 h 2294223"/>
              <a:gd name="connsiteX1" fmla="*/ 6096000 w 6096000"/>
              <a:gd name="connsiteY1" fmla="*/ 0 h 2294223"/>
              <a:gd name="connsiteX2" fmla="*/ 6096000 w 6096000"/>
              <a:gd name="connsiteY2" fmla="*/ 2294223 h 2294223"/>
              <a:gd name="connsiteX3" fmla="*/ 0 w 6096000"/>
              <a:gd name="connsiteY3" fmla="*/ 2294223 h 229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294223">
                <a:moveTo>
                  <a:pt x="0" y="0"/>
                </a:moveTo>
                <a:lnTo>
                  <a:pt x="6096000" y="0"/>
                </a:lnTo>
                <a:lnTo>
                  <a:pt x="6096000" y="2294223"/>
                </a:lnTo>
                <a:lnTo>
                  <a:pt x="0" y="2294223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F502A75-5389-4E4C-86BE-4950D894B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"/>
            <a:ext cx="6096000" cy="2294223"/>
          </a:xfrm>
          <a:custGeom>
            <a:avLst/>
            <a:gdLst>
              <a:gd name="connsiteX0" fmla="*/ 0 w 6096000"/>
              <a:gd name="connsiteY0" fmla="*/ 0 h 2294223"/>
              <a:gd name="connsiteX1" fmla="*/ 6096000 w 6096000"/>
              <a:gd name="connsiteY1" fmla="*/ 0 h 2294223"/>
              <a:gd name="connsiteX2" fmla="*/ 6096000 w 6096000"/>
              <a:gd name="connsiteY2" fmla="*/ 2294223 h 2294223"/>
              <a:gd name="connsiteX3" fmla="*/ 0 w 6096000"/>
              <a:gd name="connsiteY3" fmla="*/ 2294223 h 229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294223">
                <a:moveTo>
                  <a:pt x="0" y="0"/>
                </a:moveTo>
                <a:lnTo>
                  <a:pt x="6096000" y="0"/>
                </a:lnTo>
                <a:lnTo>
                  <a:pt x="6096000" y="2294223"/>
                </a:lnTo>
                <a:lnTo>
                  <a:pt x="0" y="2294223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219990C-1812-4D31-9F79-3DB35045CE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1890"/>
            <a:ext cx="3773714" cy="2294223"/>
          </a:xfrm>
          <a:custGeom>
            <a:avLst/>
            <a:gdLst>
              <a:gd name="connsiteX0" fmla="*/ 0 w 3773714"/>
              <a:gd name="connsiteY0" fmla="*/ 0 h 2294223"/>
              <a:gd name="connsiteX1" fmla="*/ 3773714 w 3773714"/>
              <a:gd name="connsiteY1" fmla="*/ 0 h 2294223"/>
              <a:gd name="connsiteX2" fmla="*/ 3773714 w 3773714"/>
              <a:gd name="connsiteY2" fmla="*/ 2294223 h 2294223"/>
              <a:gd name="connsiteX3" fmla="*/ 0 w 3773714"/>
              <a:gd name="connsiteY3" fmla="*/ 2294223 h 229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714" h="2294223">
                <a:moveTo>
                  <a:pt x="0" y="0"/>
                </a:moveTo>
                <a:lnTo>
                  <a:pt x="3773714" y="0"/>
                </a:lnTo>
                <a:lnTo>
                  <a:pt x="3773714" y="2294223"/>
                </a:lnTo>
                <a:lnTo>
                  <a:pt x="0" y="229422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AA125-E904-4C8C-AB2D-0A5DE8C43D25}"/>
              </a:ext>
            </a:extLst>
          </p:cNvPr>
          <p:cNvSpPr/>
          <p:nvPr userDrawn="1"/>
        </p:nvSpPr>
        <p:spPr>
          <a:xfrm flipH="1">
            <a:off x="8418286" y="2281889"/>
            <a:ext cx="3773714" cy="22942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8BA8307-28F6-4515-9D33-47FE2273FF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18286" y="2281890"/>
            <a:ext cx="3773714" cy="2294223"/>
          </a:xfrm>
          <a:custGeom>
            <a:avLst/>
            <a:gdLst>
              <a:gd name="connsiteX0" fmla="*/ 0 w 3773714"/>
              <a:gd name="connsiteY0" fmla="*/ 0 h 2294223"/>
              <a:gd name="connsiteX1" fmla="*/ 3773714 w 3773714"/>
              <a:gd name="connsiteY1" fmla="*/ 0 h 2294223"/>
              <a:gd name="connsiteX2" fmla="*/ 3773714 w 3773714"/>
              <a:gd name="connsiteY2" fmla="*/ 2294223 h 2294223"/>
              <a:gd name="connsiteX3" fmla="*/ 0 w 3773714"/>
              <a:gd name="connsiteY3" fmla="*/ 2294223 h 229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714" h="2294223">
                <a:moveTo>
                  <a:pt x="0" y="0"/>
                </a:moveTo>
                <a:lnTo>
                  <a:pt x="3773714" y="0"/>
                </a:lnTo>
                <a:lnTo>
                  <a:pt x="3773714" y="2294223"/>
                </a:lnTo>
                <a:lnTo>
                  <a:pt x="0" y="229422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5D498A-93AF-4322-ADA3-A81E3F617919}"/>
              </a:ext>
            </a:extLst>
          </p:cNvPr>
          <p:cNvSpPr/>
          <p:nvPr userDrawn="1"/>
        </p:nvSpPr>
        <p:spPr>
          <a:xfrm>
            <a:off x="3876676" y="2688884"/>
            <a:ext cx="2933700" cy="4169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4966C23-7EB7-458E-860E-A37B0A566A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9202" y="2375799"/>
            <a:ext cx="5274334" cy="3279818"/>
          </a:xfrm>
          <a:custGeom>
            <a:avLst/>
            <a:gdLst>
              <a:gd name="connsiteX0" fmla="*/ 82914 w 5274334"/>
              <a:gd name="connsiteY0" fmla="*/ 0 h 3279818"/>
              <a:gd name="connsiteX1" fmla="*/ 5191420 w 5274334"/>
              <a:gd name="connsiteY1" fmla="*/ 0 h 3279818"/>
              <a:gd name="connsiteX2" fmla="*/ 5274334 w 5274334"/>
              <a:gd name="connsiteY2" fmla="*/ 82914 h 3279818"/>
              <a:gd name="connsiteX3" fmla="*/ 5274334 w 5274334"/>
              <a:gd name="connsiteY3" fmla="*/ 3196904 h 3279818"/>
              <a:gd name="connsiteX4" fmla="*/ 5191420 w 5274334"/>
              <a:gd name="connsiteY4" fmla="*/ 3279818 h 3279818"/>
              <a:gd name="connsiteX5" fmla="*/ 82914 w 5274334"/>
              <a:gd name="connsiteY5" fmla="*/ 3279818 h 3279818"/>
              <a:gd name="connsiteX6" fmla="*/ 0 w 5274334"/>
              <a:gd name="connsiteY6" fmla="*/ 3196904 h 3279818"/>
              <a:gd name="connsiteX7" fmla="*/ 0 w 5274334"/>
              <a:gd name="connsiteY7" fmla="*/ 82914 h 3279818"/>
              <a:gd name="connsiteX8" fmla="*/ 82914 w 5274334"/>
              <a:gd name="connsiteY8" fmla="*/ 0 h 327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4334" h="3279818">
                <a:moveTo>
                  <a:pt x="82914" y="0"/>
                </a:moveTo>
                <a:lnTo>
                  <a:pt x="5191420" y="0"/>
                </a:lnTo>
                <a:cubicBezTo>
                  <a:pt x="5237212" y="0"/>
                  <a:pt x="5274334" y="37122"/>
                  <a:pt x="5274334" y="82914"/>
                </a:cubicBezTo>
                <a:lnTo>
                  <a:pt x="5274334" y="3196904"/>
                </a:lnTo>
                <a:cubicBezTo>
                  <a:pt x="5274334" y="3242696"/>
                  <a:pt x="5237212" y="3279818"/>
                  <a:pt x="5191420" y="3279818"/>
                </a:cubicBezTo>
                <a:lnTo>
                  <a:pt x="82914" y="3279818"/>
                </a:lnTo>
                <a:cubicBezTo>
                  <a:pt x="37122" y="3279818"/>
                  <a:pt x="0" y="3242696"/>
                  <a:pt x="0" y="3196904"/>
                </a:cubicBezTo>
                <a:lnTo>
                  <a:pt x="0" y="82914"/>
                </a:lnTo>
                <a:cubicBezTo>
                  <a:pt x="0" y="37122"/>
                  <a:pt x="37122" y="0"/>
                  <a:pt x="82914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8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5543AA6-4095-4819-9EC6-3F4C7CB344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779241" cy="3429000"/>
          </a:xfrm>
          <a:custGeom>
            <a:avLst/>
            <a:gdLst>
              <a:gd name="connsiteX0" fmla="*/ 0 w 3071101"/>
              <a:gd name="connsiteY0" fmla="*/ 0 h 3429000"/>
              <a:gd name="connsiteX1" fmla="*/ 3071101 w 3071101"/>
              <a:gd name="connsiteY1" fmla="*/ 0 h 3429000"/>
              <a:gd name="connsiteX2" fmla="*/ 3071101 w 3071101"/>
              <a:gd name="connsiteY2" fmla="*/ 3429000 h 3429000"/>
              <a:gd name="connsiteX3" fmla="*/ 0 w 307110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1101" h="3429000">
                <a:moveTo>
                  <a:pt x="0" y="0"/>
                </a:moveTo>
                <a:lnTo>
                  <a:pt x="3071101" y="0"/>
                </a:lnTo>
                <a:lnTo>
                  <a:pt x="3071101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7C3ECCC-3D93-47FE-B1E0-12E8202165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53292" y="1"/>
            <a:ext cx="3071101" cy="3428999"/>
          </a:xfrm>
          <a:custGeom>
            <a:avLst/>
            <a:gdLst>
              <a:gd name="connsiteX0" fmla="*/ 0 w 3071101"/>
              <a:gd name="connsiteY0" fmla="*/ 0 h 3428999"/>
              <a:gd name="connsiteX1" fmla="*/ 3071101 w 3071101"/>
              <a:gd name="connsiteY1" fmla="*/ 0 h 3428999"/>
              <a:gd name="connsiteX2" fmla="*/ 3071101 w 3071101"/>
              <a:gd name="connsiteY2" fmla="*/ 3428999 h 3428999"/>
              <a:gd name="connsiteX3" fmla="*/ 0 w 307110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1101" h="3428999">
                <a:moveTo>
                  <a:pt x="0" y="0"/>
                </a:moveTo>
                <a:lnTo>
                  <a:pt x="3071101" y="0"/>
                </a:lnTo>
                <a:lnTo>
                  <a:pt x="3071101" y="3428999"/>
                </a:lnTo>
                <a:lnTo>
                  <a:pt x="0" y="342899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5">
    <p:bg>
      <p:bgPr>
        <a:solidFill>
          <a:srgbClr val="FF5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B7EF48-67E9-486E-86D6-135434F93D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997700" cy="6858000"/>
          </a:xfrm>
          <a:custGeom>
            <a:avLst/>
            <a:gdLst>
              <a:gd name="connsiteX0" fmla="*/ 0 w 3773714"/>
              <a:gd name="connsiteY0" fmla="*/ 0 h 2294223"/>
              <a:gd name="connsiteX1" fmla="*/ 3773714 w 3773714"/>
              <a:gd name="connsiteY1" fmla="*/ 0 h 2294223"/>
              <a:gd name="connsiteX2" fmla="*/ 3773714 w 3773714"/>
              <a:gd name="connsiteY2" fmla="*/ 2294223 h 2294223"/>
              <a:gd name="connsiteX3" fmla="*/ 0 w 3773714"/>
              <a:gd name="connsiteY3" fmla="*/ 2294223 h 229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714" h="2294223">
                <a:moveTo>
                  <a:pt x="0" y="0"/>
                </a:moveTo>
                <a:lnTo>
                  <a:pt x="3773714" y="0"/>
                </a:lnTo>
                <a:lnTo>
                  <a:pt x="3773714" y="2294223"/>
                </a:lnTo>
                <a:lnTo>
                  <a:pt x="0" y="229422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6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2DE943-8D00-4BA1-8779-937ED1CE03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69350" y="723901"/>
            <a:ext cx="2485621" cy="1989846"/>
          </a:xfrm>
          <a:custGeom>
            <a:avLst/>
            <a:gdLst>
              <a:gd name="connsiteX0" fmla="*/ 37568 w 2485621"/>
              <a:gd name="connsiteY0" fmla="*/ 0 h 1989846"/>
              <a:gd name="connsiteX1" fmla="*/ 2448053 w 2485621"/>
              <a:gd name="connsiteY1" fmla="*/ 0 h 1989846"/>
              <a:gd name="connsiteX2" fmla="*/ 2485621 w 2485621"/>
              <a:gd name="connsiteY2" fmla="*/ 37568 h 1989846"/>
              <a:gd name="connsiteX3" fmla="*/ 2485621 w 2485621"/>
              <a:gd name="connsiteY3" fmla="*/ 1952278 h 1989846"/>
              <a:gd name="connsiteX4" fmla="*/ 2448053 w 2485621"/>
              <a:gd name="connsiteY4" fmla="*/ 1989846 h 1989846"/>
              <a:gd name="connsiteX5" fmla="*/ 37568 w 2485621"/>
              <a:gd name="connsiteY5" fmla="*/ 1989846 h 1989846"/>
              <a:gd name="connsiteX6" fmla="*/ 0 w 2485621"/>
              <a:gd name="connsiteY6" fmla="*/ 1952278 h 1989846"/>
              <a:gd name="connsiteX7" fmla="*/ 0 w 2485621"/>
              <a:gd name="connsiteY7" fmla="*/ 37568 h 1989846"/>
              <a:gd name="connsiteX8" fmla="*/ 37568 w 2485621"/>
              <a:gd name="connsiteY8" fmla="*/ 0 h 198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621" h="1989846">
                <a:moveTo>
                  <a:pt x="37568" y="0"/>
                </a:moveTo>
                <a:lnTo>
                  <a:pt x="2448053" y="0"/>
                </a:lnTo>
                <a:cubicBezTo>
                  <a:pt x="2468801" y="0"/>
                  <a:pt x="2485621" y="16820"/>
                  <a:pt x="2485621" y="37568"/>
                </a:cubicBezTo>
                <a:lnTo>
                  <a:pt x="2485621" y="1952278"/>
                </a:lnTo>
                <a:cubicBezTo>
                  <a:pt x="2485621" y="1973026"/>
                  <a:pt x="2468801" y="1989846"/>
                  <a:pt x="2448053" y="1989846"/>
                </a:cubicBezTo>
                <a:lnTo>
                  <a:pt x="37568" y="1989846"/>
                </a:lnTo>
                <a:cubicBezTo>
                  <a:pt x="16820" y="1989846"/>
                  <a:pt x="0" y="1973026"/>
                  <a:pt x="0" y="1952278"/>
                </a:cubicBezTo>
                <a:lnTo>
                  <a:pt x="0" y="37568"/>
                </a:lnTo>
                <a:cubicBezTo>
                  <a:pt x="0" y="16820"/>
                  <a:pt x="16820" y="0"/>
                  <a:pt x="3756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B14506-C848-4A5B-99D4-A92890578B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03992" y="723901"/>
            <a:ext cx="2485621" cy="1989846"/>
          </a:xfrm>
          <a:custGeom>
            <a:avLst/>
            <a:gdLst>
              <a:gd name="connsiteX0" fmla="*/ 37568 w 2485621"/>
              <a:gd name="connsiteY0" fmla="*/ 0 h 1989846"/>
              <a:gd name="connsiteX1" fmla="*/ 2448053 w 2485621"/>
              <a:gd name="connsiteY1" fmla="*/ 0 h 1989846"/>
              <a:gd name="connsiteX2" fmla="*/ 2485621 w 2485621"/>
              <a:gd name="connsiteY2" fmla="*/ 37568 h 1989846"/>
              <a:gd name="connsiteX3" fmla="*/ 2485621 w 2485621"/>
              <a:gd name="connsiteY3" fmla="*/ 1952278 h 1989846"/>
              <a:gd name="connsiteX4" fmla="*/ 2448053 w 2485621"/>
              <a:gd name="connsiteY4" fmla="*/ 1989846 h 1989846"/>
              <a:gd name="connsiteX5" fmla="*/ 37568 w 2485621"/>
              <a:gd name="connsiteY5" fmla="*/ 1989846 h 1989846"/>
              <a:gd name="connsiteX6" fmla="*/ 0 w 2485621"/>
              <a:gd name="connsiteY6" fmla="*/ 1952278 h 1989846"/>
              <a:gd name="connsiteX7" fmla="*/ 0 w 2485621"/>
              <a:gd name="connsiteY7" fmla="*/ 37568 h 1989846"/>
              <a:gd name="connsiteX8" fmla="*/ 37568 w 2485621"/>
              <a:gd name="connsiteY8" fmla="*/ 0 h 198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621" h="1989846">
                <a:moveTo>
                  <a:pt x="37568" y="0"/>
                </a:moveTo>
                <a:lnTo>
                  <a:pt x="2448053" y="0"/>
                </a:lnTo>
                <a:cubicBezTo>
                  <a:pt x="2468801" y="0"/>
                  <a:pt x="2485621" y="16820"/>
                  <a:pt x="2485621" y="37568"/>
                </a:cubicBezTo>
                <a:lnTo>
                  <a:pt x="2485621" y="1952278"/>
                </a:lnTo>
                <a:cubicBezTo>
                  <a:pt x="2485621" y="1973026"/>
                  <a:pt x="2468801" y="1989846"/>
                  <a:pt x="2448053" y="1989846"/>
                </a:cubicBezTo>
                <a:lnTo>
                  <a:pt x="37568" y="1989846"/>
                </a:lnTo>
                <a:cubicBezTo>
                  <a:pt x="16820" y="1989846"/>
                  <a:pt x="0" y="1973026"/>
                  <a:pt x="0" y="1952278"/>
                </a:cubicBezTo>
                <a:lnTo>
                  <a:pt x="0" y="37568"/>
                </a:lnTo>
                <a:cubicBezTo>
                  <a:pt x="0" y="16820"/>
                  <a:pt x="16820" y="0"/>
                  <a:pt x="3756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DF7058-A3F8-407B-8598-6A4CDB8C46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0005" y="723901"/>
            <a:ext cx="4912385" cy="4686300"/>
          </a:xfrm>
          <a:custGeom>
            <a:avLst/>
            <a:gdLst>
              <a:gd name="connsiteX0" fmla="*/ 88477 w 4912385"/>
              <a:gd name="connsiteY0" fmla="*/ 0 h 4686300"/>
              <a:gd name="connsiteX1" fmla="*/ 4823908 w 4912385"/>
              <a:gd name="connsiteY1" fmla="*/ 0 h 4686300"/>
              <a:gd name="connsiteX2" fmla="*/ 4912385 w 4912385"/>
              <a:gd name="connsiteY2" fmla="*/ 88477 h 4686300"/>
              <a:gd name="connsiteX3" fmla="*/ 4912385 w 4912385"/>
              <a:gd name="connsiteY3" fmla="*/ 4597823 h 4686300"/>
              <a:gd name="connsiteX4" fmla="*/ 4823908 w 4912385"/>
              <a:gd name="connsiteY4" fmla="*/ 4686300 h 4686300"/>
              <a:gd name="connsiteX5" fmla="*/ 88477 w 4912385"/>
              <a:gd name="connsiteY5" fmla="*/ 4686300 h 4686300"/>
              <a:gd name="connsiteX6" fmla="*/ 0 w 4912385"/>
              <a:gd name="connsiteY6" fmla="*/ 4597823 h 4686300"/>
              <a:gd name="connsiteX7" fmla="*/ 0 w 4912385"/>
              <a:gd name="connsiteY7" fmla="*/ 88477 h 4686300"/>
              <a:gd name="connsiteX8" fmla="*/ 88477 w 4912385"/>
              <a:gd name="connsiteY8" fmla="*/ 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2385" h="4686300">
                <a:moveTo>
                  <a:pt x="88477" y="0"/>
                </a:moveTo>
                <a:lnTo>
                  <a:pt x="4823908" y="0"/>
                </a:lnTo>
                <a:cubicBezTo>
                  <a:pt x="4872772" y="0"/>
                  <a:pt x="4912385" y="39613"/>
                  <a:pt x="4912385" y="88477"/>
                </a:cubicBezTo>
                <a:lnTo>
                  <a:pt x="4912385" y="4597823"/>
                </a:lnTo>
                <a:cubicBezTo>
                  <a:pt x="4912385" y="4646687"/>
                  <a:pt x="4872772" y="4686300"/>
                  <a:pt x="4823908" y="4686300"/>
                </a:cubicBezTo>
                <a:lnTo>
                  <a:pt x="88477" y="4686300"/>
                </a:lnTo>
                <a:cubicBezTo>
                  <a:pt x="39613" y="4686300"/>
                  <a:pt x="0" y="4646687"/>
                  <a:pt x="0" y="4597823"/>
                </a:cubicBezTo>
                <a:lnTo>
                  <a:pt x="0" y="88477"/>
                </a:lnTo>
                <a:cubicBezTo>
                  <a:pt x="0" y="39613"/>
                  <a:pt x="39613" y="0"/>
                  <a:pt x="88477" y="0"/>
                </a:cubicBez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3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D381A1C-FCE0-4F9C-8404-CCF634514E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06664" y="0"/>
            <a:ext cx="8285336" cy="6858000"/>
          </a:xfrm>
          <a:custGeom>
            <a:avLst/>
            <a:gdLst>
              <a:gd name="connsiteX0" fmla="*/ 0 w 3773714"/>
              <a:gd name="connsiteY0" fmla="*/ 0 h 2294223"/>
              <a:gd name="connsiteX1" fmla="*/ 3773714 w 3773714"/>
              <a:gd name="connsiteY1" fmla="*/ 0 h 2294223"/>
              <a:gd name="connsiteX2" fmla="*/ 3773714 w 3773714"/>
              <a:gd name="connsiteY2" fmla="*/ 2294223 h 2294223"/>
              <a:gd name="connsiteX3" fmla="*/ 0 w 3773714"/>
              <a:gd name="connsiteY3" fmla="*/ 2294223 h 229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714" h="2294223">
                <a:moveTo>
                  <a:pt x="0" y="0"/>
                </a:moveTo>
                <a:lnTo>
                  <a:pt x="3773714" y="0"/>
                </a:lnTo>
                <a:lnTo>
                  <a:pt x="3773714" y="2294223"/>
                </a:lnTo>
                <a:lnTo>
                  <a:pt x="0" y="229422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F78AE-AE82-41DA-964A-C0B94D9EF079}"/>
              </a:ext>
            </a:extLst>
          </p:cNvPr>
          <p:cNvSpPr/>
          <p:nvPr userDrawn="1"/>
        </p:nvSpPr>
        <p:spPr>
          <a:xfrm>
            <a:off x="0" y="0"/>
            <a:ext cx="3937000" cy="6858000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8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DD16D7-12AA-441A-930C-BC6E3124AC51}"/>
              </a:ext>
            </a:extLst>
          </p:cNvPr>
          <p:cNvSpPr/>
          <p:nvPr userDrawn="1"/>
        </p:nvSpPr>
        <p:spPr>
          <a:xfrm>
            <a:off x="7170057" y="0"/>
            <a:ext cx="5021943" cy="6858000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C82EECA-9B67-491E-8B75-31FCB55E1D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70057" y="723900"/>
            <a:ext cx="3970766" cy="5410200"/>
          </a:xfrm>
          <a:custGeom>
            <a:avLst/>
            <a:gdLst>
              <a:gd name="connsiteX0" fmla="*/ 0 w 3970766"/>
              <a:gd name="connsiteY0" fmla="*/ 0 h 5410200"/>
              <a:gd name="connsiteX1" fmla="*/ 3885123 w 3970766"/>
              <a:gd name="connsiteY1" fmla="*/ 0 h 5410200"/>
              <a:gd name="connsiteX2" fmla="*/ 3970766 w 3970766"/>
              <a:gd name="connsiteY2" fmla="*/ 85643 h 5410200"/>
              <a:gd name="connsiteX3" fmla="*/ 3970766 w 3970766"/>
              <a:gd name="connsiteY3" fmla="*/ 5324557 h 5410200"/>
              <a:gd name="connsiteX4" fmla="*/ 3885123 w 3970766"/>
              <a:gd name="connsiteY4" fmla="*/ 5410200 h 5410200"/>
              <a:gd name="connsiteX5" fmla="*/ 0 w 3970766"/>
              <a:gd name="connsiteY5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0766" h="5410200">
                <a:moveTo>
                  <a:pt x="0" y="0"/>
                </a:moveTo>
                <a:lnTo>
                  <a:pt x="3885123" y="0"/>
                </a:lnTo>
                <a:cubicBezTo>
                  <a:pt x="3932422" y="0"/>
                  <a:pt x="3970766" y="38344"/>
                  <a:pt x="3970766" y="85643"/>
                </a:cubicBezTo>
                <a:lnTo>
                  <a:pt x="3970766" y="5324557"/>
                </a:lnTo>
                <a:cubicBezTo>
                  <a:pt x="3970766" y="5371856"/>
                  <a:pt x="3932422" y="5410200"/>
                  <a:pt x="3885123" y="5410200"/>
                </a:cubicBezTo>
                <a:lnTo>
                  <a:pt x="0" y="54102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737C18E-821B-4463-B626-C21A77D04D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058150" cy="2143125"/>
          </a:xfrm>
          <a:custGeom>
            <a:avLst/>
            <a:gdLst>
              <a:gd name="connsiteX0" fmla="*/ 0 w 8058150"/>
              <a:gd name="connsiteY0" fmla="*/ 0 h 2143125"/>
              <a:gd name="connsiteX1" fmla="*/ 8058150 w 8058150"/>
              <a:gd name="connsiteY1" fmla="*/ 0 h 2143125"/>
              <a:gd name="connsiteX2" fmla="*/ 8058150 w 8058150"/>
              <a:gd name="connsiteY2" fmla="*/ 2143125 h 2143125"/>
              <a:gd name="connsiteX3" fmla="*/ 0 w 80581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8150" h="2143125">
                <a:moveTo>
                  <a:pt x="0" y="0"/>
                </a:moveTo>
                <a:lnTo>
                  <a:pt x="8058150" y="0"/>
                </a:lnTo>
                <a:lnTo>
                  <a:pt x="8058150" y="2143125"/>
                </a:lnTo>
                <a:lnTo>
                  <a:pt x="0" y="214312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07577FF-38FA-4D67-A5CD-AC6EA26BD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357437"/>
            <a:ext cx="3914775" cy="2143125"/>
          </a:xfrm>
          <a:custGeom>
            <a:avLst/>
            <a:gdLst>
              <a:gd name="connsiteX0" fmla="*/ 0 w 8058150"/>
              <a:gd name="connsiteY0" fmla="*/ 0 h 2143125"/>
              <a:gd name="connsiteX1" fmla="*/ 8058150 w 8058150"/>
              <a:gd name="connsiteY1" fmla="*/ 0 h 2143125"/>
              <a:gd name="connsiteX2" fmla="*/ 8058150 w 8058150"/>
              <a:gd name="connsiteY2" fmla="*/ 2143125 h 2143125"/>
              <a:gd name="connsiteX3" fmla="*/ 0 w 80581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8150" h="2143125">
                <a:moveTo>
                  <a:pt x="0" y="0"/>
                </a:moveTo>
                <a:lnTo>
                  <a:pt x="8058150" y="0"/>
                </a:lnTo>
                <a:lnTo>
                  <a:pt x="8058150" y="2143125"/>
                </a:lnTo>
                <a:lnTo>
                  <a:pt x="0" y="214312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4E139B1-BE54-44AB-8182-DD3786D088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7225" y="2357437"/>
            <a:ext cx="3914775" cy="2143125"/>
          </a:xfrm>
          <a:custGeom>
            <a:avLst/>
            <a:gdLst>
              <a:gd name="connsiteX0" fmla="*/ 0 w 8058150"/>
              <a:gd name="connsiteY0" fmla="*/ 0 h 2143125"/>
              <a:gd name="connsiteX1" fmla="*/ 8058150 w 8058150"/>
              <a:gd name="connsiteY1" fmla="*/ 0 h 2143125"/>
              <a:gd name="connsiteX2" fmla="*/ 8058150 w 8058150"/>
              <a:gd name="connsiteY2" fmla="*/ 2143125 h 2143125"/>
              <a:gd name="connsiteX3" fmla="*/ 0 w 80581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8150" h="2143125">
                <a:moveTo>
                  <a:pt x="0" y="0"/>
                </a:moveTo>
                <a:lnTo>
                  <a:pt x="8058150" y="0"/>
                </a:lnTo>
                <a:lnTo>
                  <a:pt x="8058150" y="2143125"/>
                </a:lnTo>
                <a:lnTo>
                  <a:pt x="0" y="214312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81ADF3-A2FD-4C29-B5B5-CC3B0EB2D5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614" y="4714875"/>
            <a:ext cx="3914775" cy="2143125"/>
          </a:xfrm>
          <a:custGeom>
            <a:avLst/>
            <a:gdLst>
              <a:gd name="connsiteX0" fmla="*/ 0 w 8058150"/>
              <a:gd name="connsiteY0" fmla="*/ 0 h 2143125"/>
              <a:gd name="connsiteX1" fmla="*/ 8058150 w 8058150"/>
              <a:gd name="connsiteY1" fmla="*/ 0 h 2143125"/>
              <a:gd name="connsiteX2" fmla="*/ 8058150 w 8058150"/>
              <a:gd name="connsiteY2" fmla="*/ 2143125 h 2143125"/>
              <a:gd name="connsiteX3" fmla="*/ 0 w 80581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8150" h="2143125">
                <a:moveTo>
                  <a:pt x="0" y="0"/>
                </a:moveTo>
                <a:lnTo>
                  <a:pt x="8058150" y="0"/>
                </a:lnTo>
                <a:lnTo>
                  <a:pt x="8058150" y="2143125"/>
                </a:lnTo>
                <a:lnTo>
                  <a:pt x="0" y="214312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3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613EA95-6744-4230-AA5E-A46AA01D5F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959101"/>
            <a:ext cx="2225885" cy="2358951"/>
          </a:xfrm>
          <a:custGeom>
            <a:avLst/>
            <a:gdLst>
              <a:gd name="connsiteX0" fmla="*/ 0 w 2225885"/>
              <a:gd name="connsiteY0" fmla="*/ 0 h 2358951"/>
              <a:gd name="connsiteX1" fmla="*/ 2225885 w 2225885"/>
              <a:gd name="connsiteY1" fmla="*/ 0 h 2358951"/>
              <a:gd name="connsiteX2" fmla="*/ 2225885 w 2225885"/>
              <a:gd name="connsiteY2" fmla="*/ 2358951 h 2358951"/>
              <a:gd name="connsiteX3" fmla="*/ 0 w 2225885"/>
              <a:gd name="connsiteY3" fmla="*/ 2358951 h 235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885" h="2358951">
                <a:moveTo>
                  <a:pt x="0" y="0"/>
                </a:moveTo>
                <a:lnTo>
                  <a:pt x="2225885" y="0"/>
                </a:lnTo>
                <a:lnTo>
                  <a:pt x="2225885" y="2358951"/>
                </a:lnTo>
                <a:lnTo>
                  <a:pt x="0" y="2358951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2D99D8D-6D9F-481A-9F3E-53F2D6EB00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25885" y="0"/>
            <a:ext cx="3892316" cy="4006756"/>
          </a:xfrm>
          <a:custGeom>
            <a:avLst/>
            <a:gdLst>
              <a:gd name="connsiteX0" fmla="*/ 0 w 3892316"/>
              <a:gd name="connsiteY0" fmla="*/ 0 h 4006756"/>
              <a:gd name="connsiteX1" fmla="*/ 3892316 w 3892316"/>
              <a:gd name="connsiteY1" fmla="*/ 0 h 4006756"/>
              <a:gd name="connsiteX2" fmla="*/ 3892316 w 3892316"/>
              <a:gd name="connsiteY2" fmla="*/ 4006756 h 4006756"/>
              <a:gd name="connsiteX3" fmla="*/ 0 w 3892316"/>
              <a:gd name="connsiteY3" fmla="*/ 4006756 h 400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316" h="4006756">
                <a:moveTo>
                  <a:pt x="0" y="0"/>
                </a:moveTo>
                <a:lnTo>
                  <a:pt x="3892316" y="0"/>
                </a:lnTo>
                <a:lnTo>
                  <a:pt x="3892316" y="4006756"/>
                </a:lnTo>
                <a:lnTo>
                  <a:pt x="0" y="400675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7F4838-91AB-4277-BC53-937DCF7A0B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90684" y="1"/>
            <a:ext cx="5901316" cy="6857998"/>
          </a:xfrm>
          <a:custGeom>
            <a:avLst/>
            <a:gdLst>
              <a:gd name="connsiteX0" fmla="*/ 3348692 w 5901316"/>
              <a:gd name="connsiteY0" fmla="*/ 3047067 h 6857998"/>
              <a:gd name="connsiteX1" fmla="*/ 4757236 w 5901316"/>
              <a:gd name="connsiteY1" fmla="*/ 3925469 h 6857998"/>
              <a:gd name="connsiteX2" fmla="*/ 4884459 w 5901316"/>
              <a:gd name="connsiteY2" fmla="*/ 3944156 h 6857998"/>
              <a:gd name="connsiteX3" fmla="*/ 5113914 w 5901316"/>
              <a:gd name="connsiteY3" fmla="*/ 3955838 h 6857998"/>
              <a:gd name="connsiteX4" fmla="*/ 5797796 w 5901316"/>
              <a:gd name="connsiteY4" fmla="*/ 3844382 h 6857998"/>
              <a:gd name="connsiteX5" fmla="*/ 5901316 w 5901316"/>
              <a:gd name="connsiteY5" fmla="*/ 3805948 h 6857998"/>
              <a:gd name="connsiteX6" fmla="*/ 5901316 w 5901316"/>
              <a:gd name="connsiteY6" fmla="*/ 6857998 h 6857998"/>
              <a:gd name="connsiteX7" fmla="*/ 4028623 w 5901316"/>
              <a:gd name="connsiteY7" fmla="*/ 6857998 h 6857998"/>
              <a:gd name="connsiteX8" fmla="*/ 3900507 w 5901316"/>
              <a:gd name="connsiteY8" fmla="*/ 6770066 h 6857998"/>
              <a:gd name="connsiteX9" fmla="*/ 3119237 w 5901316"/>
              <a:gd name="connsiteY9" fmla="*/ 5841134 h 6857998"/>
              <a:gd name="connsiteX10" fmla="*/ 3062442 w 5901316"/>
              <a:gd name="connsiteY10" fmla="*/ 5719653 h 6857998"/>
              <a:gd name="connsiteX11" fmla="*/ 2832985 w 5901316"/>
              <a:gd name="connsiteY11" fmla="*/ 4630995 h 6857998"/>
              <a:gd name="connsiteX12" fmla="*/ 3348692 w 5901316"/>
              <a:gd name="connsiteY12" fmla="*/ 3047067 h 6857998"/>
              <a:gd name="connsiteX13" fmla="*/ 2414969 w 5901316"/>
              <a:gd name="connsiteY13" fmla="*/ 846388 h 6857998"/>
              <a:gd name="connsiteX14" fmla="*/ 3032910 w 5901316"/>
              <a:gd name="connsiteY14" fmla="*/ 928153 h 6857998"/>
              <a:gd name="connsiteX15" fmla="*/ 3155589 w 5901316"/>
              <a:gd name="connsiteY15" fmla="*/ 965532 h 6857998"/>
              <a:gd name="connsiteX16" fmla="*/ 4475528 w 5901316"/>
              <a:gd name="connsiteY16" fmla="*/ 2035501 h 6857998"/>
              <a:gd name="connsiteX17" fmla="*/ 3357782 w 5901316"/>
              <a:gd name="connsiteY17" fmla="*/ 2829801 h 6857998"/>
              <a:gd name="connsiteX18" fmla="*/ 3273725 w 5901316"/>
              <a:gd name="connsiteY18" fmla="*/ 2937265 h 6857998"/>
              <a:gd name="connsiteX19" fmla="*/ 2705764 w 5901316"/>
              <a:gd name="connsiteY19" fmla="*/ 4633329 h 6857998"/>
              <a:gd name="connsiteX20" fmla="*/ 2937492 w 5901316"/>
              <a:gd name="connsiteY20" fmla="*/ 5754694 h 6857998"/>
              <a:gd name="connsiteX21" fmla="*/ 2414969 w 5901316"/>
              <a:gd name="connsiteY21" fmla="*/ 5813100 h 6857998"/>
              <a:gd name="connsiteX22" fmla="*/ 0 w 5901316"/>
              <a:gd name="connsiteY22" fmla="*/ 3329745 h 6857998"/>
              <a:gd name="connsiteX23" fmla="*/ 2414969 w 5901316"/>
              <a:gd name="connsiteY23" fmla="*/ 846388 h 6857998"/>
              <a:gd name="connsiteX24" fmla="*/ 3836593 w 5901316"/>
              <a:gd name="connsiteY24" fmla="*/ 0 h 6857998"/>
              <a:gd name="connsiteX25" fmla="*/ 5901316 w 5901316"/>
              <a:gd name="connsiteY25" fmla="*/ 0 h 6857998"/>
              <a:gd name="connsiteX26" fmla="*/ 5901316 w 5901316"/>
              <a:gd name="connsiteY26" fmla="*/ 3664205 h 6857998"/>
              <a:gd name="connsiteX27" fmla="*/ 5891534 w 5901316"/>
              <a:gd name="connsiteY27" fmla="*/ 3669000 h 6857998"/>
              <a:gd name="connsiteX28" fmla="*/ 5116187 w 5901316"/>
              <a:gd name="connsiteY28" fmla="*/ 3822675 h 6857998"/>
              <a:gd name="connsiteX29" fmla="*/ 4913995 w 5901316"/>
              <a:gd name="connsiteY29" fmla="*/ 3813330 h 6857998"/>
              <a:gd name="connsiteX30" fmla="*/ 4786772 w 5901316"/>
              <a:gd name="connsiteY30" fmla="*/ 3796978 h 6857998"/>
              <a:gd name="connsiteX31" fmla="*/ 3432754 w 5901316"/>
              <a:gd name="connsiteY31" fmla="*/ 2941938 h 6857998"/>
              <a:gd name="connsiteX32" fmla="*/ 4541410 w 5901316"/>
              <a:gd name="connsiteY32" fmla="*/ 2152308 h 6857998"/>
              <a:gd name="connsiteX33" fmla="*/ 4664092 w 5901316"/>
              <a:gd name="connsiteY33" fmla="*/ 2110257 h 6857998"/>
              <a:gd name="connsiteX34" fmla="*/ 4600481 w 5901316"/>
              <a:gd name="connsiteY34" fmla="*/ 1993448 h 6857998"/>
              <a:gd name="connsiteX35" fmla="*/ 3203297 w 5901316"/>
              <a:gd name="connsiteY35" fmla="*/ 844051 h 6857998"/>
              <a:gd name="connsiteX36" fmla="*/ 3836050 w 5901316"/>
              <a:gd name="connsiteY36" fmla="*/ 406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1316" h="6857998">
                <a:moveTo>
                  <a:pt x="3348692" y="3047067"/>
                </a:moveTo>
                <a:cubicBezTo>
                  <a:pt x="3684927" y="3504958"/>
                  <a:pt x="4184732" y="3829685"/>
                  <a:pt x="4757236" y="3925469"/>
                </a:cubicBezTo>
                <a:cubicBezTo>
                  <a:pt x="4798129" y="3934814"/>
                  <a:pt x="4841293" y="3939484"/>
                  <a:pt x="4884459" y="3944156"/>
                </a:cubicBezTo>
                <a:cubicBezTo>
                  <a:pt x="4959429" y="3951166"/>
                  <a:pt x="5036672" y="3955838"/>
                  <a:pt x="5113914" y="3955838"/>
                </a:cubicBezTo>
                <a:cubicBezTo>
                  <a:pt x="5352457" y="3955838"/>
                  <a:pt x="5582337" y="3916712"/>
                  <a:pt x="5797796" y="3844382"/>
                </a:cubicBezTo>
                <a:lnTo>
                  <a:pt x="5901316" y="3805948"/>
                </a:lnTo>
                <a:lnTo>
                  <a:pt x="5901316" y="6857998"/>
                </a:lnTo>
                <a:lnTo>
                  <a:pt x="4028623" y="6857998"/>
                </a:lnTo>
                <a:lnTo>
                  <a:pt x="3900507" y="6770066"/>
                </a:lnTo>
                <a:cubicBezTo>
                  <a:pt x="3574023" y="6529247"/>
                  <a:pt x="3305103" y="6211126"/>
                  <a:pt x="3119237" y="5841134"/>
                </a:cubicBezTo>
                <a:cubicBezTo>
                  <a:pt x="3098789" y="5801418"/>
                  <a:pt x="3080617" y="5759367"/>
                  <a:pt x="3062442" y="5719653"/>
                </a:cubicBezTo>
                <a:cubicBezTo>
                  <a:pt x="2914771" y="5387916"/>
                  <a:pt x="2832985" y="5018800"/>
                  <a:pt x="2832985" y="4630995"/>
                </a:cubicBezTo>
                <a:cubicBezTo>
                  <a:pt x="2832985" y="4037603"/>
                  <a:pt x="3023820" y="3488603"/>
                  <a:pt x="3348692" y="3047067"/>
                </a:cubicBezTo>
                <a:close/>
                <a:moveTo>
                  <a:pt x="2414969" y="846388"/>
                </a:moveTo>
                <a:cubicBezTo>
                  <a:pt x="2628522" y="846388"/>
                  <a:pt x="2835258" y="874422"/>
                  <a:pt x="3032910" y="928153"/>
                </a:cubicBezTo>
                <a:cubicBezTo>
                  <a:pt x="3073803" y="939835"/>
                  <a:pt x="3114696" y="951515"/>
                  <a:pt x="3155589" y="965532"/>
                </a:cubicBezTo>
                <a:cubicBezTo>
                  <a:pt x="3709918" y="1150091"/>
                  <a:pt x="4177918" y="1533224"/>
                  <a:pt x="4475528" y="2035501"/>
                </a:cubicBezTo>
                <a:cubicBezTo>
                  <a:pt x="4039334" y="2199034"/>
                  <a:pt x="3657665" y="2474702"/>
                  <a:pt x="3357782" y="2829801"/>
                </a:cubicBezTo>
                <a:cubicBezTo>
                  <a:pt x="3330520" y="2864845"/>
                  <a:pt x="3300987" y="2899886"/>
                  <a:pt x="3273725" y="2937265"/>
                </a:cubicBezTo>
                <a:cubicBezTo>
                  <a:pt x="2917045" y="3404501"/>
                  <a:pt x="2705764" y="3995554"/>
                  <a:pt x="2705764" y="4633329"/>
                </a:cubicBezTo>
                <a:cubicBezTo>
                  <a:pt x="2705764" y="5032817"/>
                  <a:pt x="2789822" y="5411277"/>
                  <a:pt x="2937492" y="5754694"/>
                </a:cubicBezTo>
                <a:cubicBezTo>
                  <a:pt x="2769376" y="5792073"/>
                  <a:pt x="2594443" y="5813100"/>
                  <a:pt x="2414969" y="5813100"/>
                </a:cubicBezTo>
                <a:cubicBezTo>
                  <a:pt x="1081397" y="5813100"/>
                  <a:pt x="0" y="4701080"/>
                  <a:pt x="0" y="3329745"/>
                </a:cubicBezTo>
                <a:cubicBezTo>
                  <a:pt x="0" y="1958408"/>
                  <a:pt x="1081397" y="846388"/>
                  <a:pt x="2414969" y="846388"/>
                </a:cubicBezTo>
                <a:close/>
                <a:moveTo>
                  <a:pt x="3836593" y="0"/>
                </a:moveTo>
                <a:lnTo>
                  <a:pt x="5901316" y="0"/>
                </a:lnTo>
                <a:lnTo>
                  <a:pt x="5901316" y="3664205"/>
                </a:lnTo>
                <a:lnTo>
                  <a:pt x="5891534" y="3669000"/>
                </a:lnTo>
                <a:cubicBezTo>
                  <a:pt x="5652118" y="3768094"/>
                  <a:pt x="5390512" y="3822675"/>
                  <a:pt x="5116187" y="3822675"/>
                </a:cubicBezTo>
                <a:cubicBezTo>
                  <a:pt x="5048032" y="3822675"/>
                  <a:pt x="4979877" y="3820340"/>
                  <a:pt x="4913995" y="3813330"/>
                </a:cubicBezTo>
                <a:cubicBezTo>
                  <a:pt x="4870828" y="3808658"/>
                  <a:pt x="4827665" y="3803986"/>
                  <a:pt x="4786772" y="3796978"/>
                </a:cubicBezTo>
                <a:cubicBezTo>
                  <a:pt x="4230169" y="3705866"/>
                  <a:pt x="3748539" y="3390481"/>
                  <a:pt x="3432754" y="2941938"/>
                </a:cubicBezTo>
                <a:cubicBezTo>
                  <a:pt x="3725820" y="2586839"/>
                  <a:pt x="4105217" y="2311168"/>
                  <a:pt x="4541410" y="2152308"/>
                </a:cubicBezTo>
                <a:cubicBezTo>
                  <a:pt x="4582306" y="2135956"/>
                  <a:pt x="4623199" y="2121939"/>
                  <a:pt x="4664092" y="2110257"/>
                </a:cubicBezTo>
                <a:cubicBezTo>
                  <a:pt x="4643644" y="2070543"/>
                  <a:pt x="4623199" y="2033164"/>
                  <a:pt x="4600481" y="1993448"/>
                </a:cubicBezTo>
                <a:cubicBezTo>
                  <a:pt x="4286964" y="1456127"/>
                  <a:pt x="3791703" y="1042625"/>
                  <a:pt x="3203297" y="844051"/>
                </a:cubicBezTo>
                <a:cubicBezTo>
                  <a:pt x="3342447" y="510854"/>
                  <a:pt x="3561609" y="221031"/>
                  <a:pt x="3836050" y="406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149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F5BD9D-930F-45A4-B881-931733261E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26500" y="3993588"/>
            <a:ext cx="2730501" cy="2368550"/>
          </a:xfrm>
          <a:custGeom>
            <a:avLst/>
            <a:gdLst>
              <a:gd name="connsiteX0" fmla="*/ 0 w 2730501"/>
              <a:gd name="connsiteY0" fmla="*/ 0 h 2368550"/>
              <a:gd name="connsiteX1" fmla="*/ 2730501 w 2730501"/>
              <a:gd name="connsiteY1" fmla="*/ 0 h 2368550"/>
              <a:gd name="connsiteX2" fmla="*/ 2730501 w 2730501"/>
              <a:gd name="connsiteY2" fmla="*/ 2368550 h 2368550"/>
              <a:gd name="connsiteX3" fmla="*/ 0 w 2730501"/>
              <a:gd name="connsiteY3" fmla="*/ 236855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1" h="2368550">
                <a:moveTo>
                  <a:pt x="0" y="0"/>
                </a:moveTo>
                <a:lnTo>
                  <a:pt x="2730501" y="0"/>
                </a:lnTo>
                <a:lnTo>
                  <a:pt x="2730501" y="2368550"/>
                </a:lnTo>
                <a:lnTo>
                  <a:pt x="0" y="236855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CEFD16-4B4D-403F-9F7C-F7B6328F8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625038"/>
            <a:ext cx="2730501" cy="2368550"/>
          </a:xfrm>
          <a:custGeom>
            <a:avLst/>
            <a:gdLst>
              <a:gd name="connsiteX0" fmla="*/ 0 w 2730501"/>
              <a:gd name="connsiteY0" fmla="*/ 0 h 2368550"/>
              <a:gd name="connsiteX1" fmla="*/ 2730501 w 2730501"/>
              <a:gd name="connsiteY1" fmla="*/ 0 h 2368550"/>
              <a:gd name="connsiteX2" fmla="*/ 2730501 w 2730501"/>
              <a:gd name="connsiteY2" fmla="*/ 2368550 h 2368550"/>
              <a:gd name="connsiteX3" fmla="*/ 0 w 2730501"/>
              <a:gd name="connsiteY3" fmla="*/ 236855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1" h="2368550">
                <a:moveTo>
                  <a:pt x="0" y="0"/>
                </a:moveTo>
                <a:lnTo>
                  <a:pt x="2730501" y="0"/>
                </a:lnTo>
                <a:lnTo>
                  <a:pt x="2730501" y="2368550"/>
                </a:lnTo>
                <a:lnTo>
                  <a:pt x="0" y="236855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877CAB0-84E3-4B15-B914-53BE813673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65502" y="3993588"/>
            <a:ext cx="2730501" cy="2368550"/>
          </a:xfrm>
          <a:custGeom>
            <a:avLst/>
            <a:gdLst>
              <a:gd name="connsiteX0" fmla="*/ 0 w 2730501"/>
              <a:gd name="connsiteY0" fmla="*/ 0 h 2368550"/>
              <a:gd name="connsiteX1" fmla="*/ 2730501 w 2730501"/>
              <a:gd name="connsiteY1" fmla="*/ 0 h 2368550"/>
              <a:gd name="connsiteX2" fmla="*/ 2730501 w 2730501"/>
              <a:gd name="connsiteY2" fmla="*/ 2368550 h 2368550"/>
              <a:gd name="connsiteX3" fmla="*/ 0 w 2730501"/>
              <a:gd name="connsiteY3" fmla="*/ 236855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1" h="2368550">
                <a:moveTo>
                  <a:pt x="0" y="0"/>
                </a:moveTo>
                <a:lnTo>
                  <a:pt x="2730501" y="0"/>
                </a:lnTo>
                <a:lnTo>
                  <a:pt x="2730501" y="2368550"/>
                </a:lnTo>
                <a:lnTo>
                  <a:pt x="0" y="236855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92415D5-A045-411F-BAB9-EB183B8DCB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01" y="1625038"/>
            <a:ext cx="2730501" cy="2368550"/>
          </a:xfrm>
          <a:custGeom>
            <a:avLst/>
            <a:gdLst>
              <a:gd name="connsiteX0" fmla="*/ 0 w 2730501"/>
              <a:gd name="connsiteY0" fmla="*/ 0 h 2368550"/>
              <a:gd name="connsiteX1" fmla="*/ 2730501 w 2730501"/>
              <a:gd name="connsiteY1" fmla="*/ 0 h 2368550"/>
              <a:gd name="connsiteX2" fmla="*/ 2730501 w 2730501"/>
              <a:gd name="connsiteY2" fmla="*/ 2368550 h 2368550"/>
              <a:gd name="connsiteX3" fmla="*/ 0 w 2730501"/>
              <a:gd name="connsiteY3" fmla="*/ 236855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1" h="2368550">
                <a:moveTo>
                  <a:pt x="0" y="0"/>
                </a:moveTo>
                <a:lnTo>
                  <a:pt x="2730501" y="0"/>
                </a:lnTo>
                <a:lnTo>
                  <a:pt x="2730501" y="2368550"/>
                </a:lnTo>
                <a:lnTo>
                  <a:pt x="0" y="236855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84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1A9387-AD26-4A9A-9079-B49BED8E4E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84289" y="779481"/>
            <a:ext cx="1536123" cy="1447562"/>
          </a:xfrm>
          <a:custGeom>
            <a:avLst/>
            <a:gdLst>
              <a:gd name="connsiteX0" fmla="*/ 0 w 1536123"/>
              <a:gd name="connsiteY0" fmla="*/ 0 h 1447562"/>
              <a:gd name="connsiteX1" fmla="*/ 1536123 w 1536123"/>
              <a:gd name="connsiteY1" fmla="*/ 0 h 1447562"/>
              <a:gd name="connsiteX2" fmla="*/ 1536123 w 1536123"/>
              <a:gd name="connsiteY2" fmla="*/ 1447562 h 1447562"/>
              <a:gd name="connsiteX3" fmla="*/ 0 w 1536123"/>
              <a:gd name="connsiteY3" fmla="*/ 1447562 h 144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23" h="1447562">
                <a:moveTo>
                  <a:pt x="0" y="0"/>
                </a:moveTo>
                <a:lnTo>
                  <a:pt x="1536123" y="0"/>
                </a:lnTo>
                <a:lnTo>
                  <a:pt x="1536123" y="1447562"/>
                </a:lnTo>
                <a:lnTo>
                  <a:pt x="0" y="144756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4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8E2160-55FB-48B4-A2D3-FA323EE88E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21800" y="3159726"/>
            <a:ext cx="1119764" cy="1119764"/>
          </a:xfrm>
          <a:custGeom>
            <a:avLst/>
            <a:gdLst>
              <a:gd name="connsiteX0" fmla="*/ 559882 w 1119764"/>
              <a:gd name="connsiteY0" fmla="*/ 0 h 1119764"/>
              <a:gd name="connsiteX1" fmla="*/ 1119764 w 1119764"/>
              <a:gd name="connsiteY1" fmla="*/ 559882 h 1119764"/>
              <a:gd name="connsiteX2" fmla="*/ 559882 w 1119764"/>
              <a:gd name="connsiteY2" fmla="*/ 1119764 h 1119764"/>
              <a:gd name="connsiteX3" fmla="*/ 0 w 1119764"/>
              <a:gd name="connsiteY3" fmla="*/ 559882 h 1119764"/>
              <a:gd name="connsiteX4" fmla="*/ 559882 w 1119764"/>
              <a:gd name="connsiteY4" fmla="*/ 0 h 11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764" h="1119764">
                <a:moveTo>
                  <a:pt x="559882" y="0"/>
                </a:moveTo>
                <a:cubicBezTo>
                  <a:pt x="869096" y="0"/>
                  <a:pt x="1119764" y="250668"/>
                  <a:pt x="1119764" y="559882"/>
                </a:cubicBezTo>
                <a:cubicBezTo>
                  <a:pt x="1119764" y="869096"/>
                  <a:pt x="869096" y="1119764"/>
                  <a:pt x="559882" y="1119764"/>
                </a:cubicBezTo>
                <a:cubicBezTo>
                  <a:pt x="250668" y="1119764"/>
                  <a:pt x="0" y="869096"/>
                  <a:pt x="0" y="559882"/>
                </a:cubicBezTo>
                <a:cubicBezTo>
                  <a:pt x="0" y="250668"/>
                  <a:pt x="250668" y="0"/>
                  <a:pt x="55988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439911F-5272-437F-A35F-9ECFA836CB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8124" y="3159726"/>
            <a:ext cx="1119764" cy="1119764"/>
          </a:xfrm>
          <a:custGeom>
            <a:avLst/>
            <a:gdLst>
              <a:gd name="connsiteX0" fmla="*/ 559882 w 1119764"/>
              <a:gd name="connsiteY0" fmla="*/ 0 h 1119764"/>
              <a:gd name="connsiteX1" fmla="*/ 1119764 w 1119764"/>
              <a:gd name="connsiteY1" fmla="*/ 559882 h 1119764"/>
              <a:gd name="connsiteX2" fmla="*/ 559882 w 1119764"/>
              <a:gd name="connsiteY2" fmla="*/ 1119764 h 1119764"/>
              <a:gd name="connsiteX3" fmla="*/ 0 w 1119764"/>
              <a:gd name="connsiteY3" fmla="*/ 559882 h 1119764"/>
              <a:gd name="connsiteX4" fmla="*/ 559882 w 1119764"/>
              <a:gd name="connsiteY4" fmla="*/ 0 h 11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764" h="1119764">
                <a:moveTo>
                  <a:pt x="559882" y="0"/>
                </a:moveTo>
                <a:cubicBezTo>
                  <a:pt x="869096" y="0"/>
                  <a:pt x="1119764" y="250668"/>
                  <a:pt x="1119764" y="559882"/>
                </a:cubicBezTo>
                <a:cubicBezTo>
                  <a:pt x="1119764" y="869096"/>
                  <a:pt x="869096" y="1119764"/>
                  <a:pt x="559882" y="1119764"/>
                </a:cubicBezTo>
                <a:cubicBezTo>
                  <a:pt x="250668" y="1119764"/>
                  <a:pt x="0" y="869096"/>
                  <a:pt x="0" y="559882"/>
                </a:cubicBezTo>
                <a:cubicBezTo>
                  <a:pt x="0" y="250668"/>
                  <a:pt x="250668" y="0"/>
                  <a:pt x="55988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1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47D71A-48B5-4CA9-AC82-759F96B629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4850"/>
            <a:ext cx="12192000" cy="5448300"/>
          </a:xfrm>
          <a:custGeom>
            <a:avLst/>
            <a:gdLst>
              <a:gd name="connsiteX0" fmla="*/ 0 w 12192000"/>
              <a:gd name="connsiteY0" fmla="*/ 0 h 5448300"/>
              <a:gd name="connsiteX1" fmla="*/ 12192000 w 12192000"/>
              <a:gd name="connsiteY1" fmla="*/ 0 h 5448300"/>
              <a:gd name="connsiteX2" fmla="*/ 12192000 w 12192000"/>
              <a:gd name="connsiteY2" fmla="*/ 5448300 h 5448300"/>
              <a:gd name="connsiteX3" fmla="*/ 0 w 12192000"/>
              <a:gd name="connsiteY3" fmla="*/ 544830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448300">
                <a:moveTo>
                  <a:pt x="0" y="0"/>
                </a:moveTo>
                <a:lnTo>
                  <a:pt x="12192000" y="0"/>
                </a:lnTo>
                <a:lnTo>
                  <a:pt x="12192000" y="5448300"/>
                </a:lnTo>
                <a:lnTo>
                  <a:pt x="0" y="5448300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12B191-D61B-4278-92A6-83C25419D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9131" y="2467014"/>
            <a:ext cx="1053738" cy="1053738"/>
          </a:xfrm>
          <a:custGeom>
            <a:avLst/>
            <a:gdLst>
              <a:gd name="connsiteX0" fmla="*/ 526869 w 1053738"/>
              <a:gd name="connsiteY0" fmla="*/ 0 h 1053738"/>
              <a:gd name="connsiteX1" fmla="*/ 1053738 w 1053738"/>
              <a:gd name="connsiteY1" fmla="*/ 526869 h 1053738"/>
              <a:gd name="connsiteX2" fmla="*/ 526869 w 1053738"/>
              <a:gd name="connsiteY2" fmla="*/ 1053738 h 1053738"/>
              <a:gd name="connsiteX3" fmla="*/ 0 w 1053738"/>
              <a:gd name="connsiteY3" fmla="*/ 526869 h 1053738"/>
              <a:gd name="connsiteX4" fmla="*/ 526869 w 1053738"/>
              <a:gd name="connsiteY4" fmla="*/ 0 h 105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38" h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235887" y="1053738"/>
                  <a:pt x="0" y="817851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4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C00330-912B-254A-A2BB-14318EADCD88}"/>
              </a:ext>
            </a:extLst>
          </p:cNvPr>
          <p:cNvSpPr/>
          <p:nvPr userDrawn="1"/>
        </p:nvSpPr>
        <p:spPr>
          <a:xfrm>
            <a:off x="0" y="0"/>
            <a:ext cx="62260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A3DAC6B-1E7D-48CB-9B5C-EECDEA923A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04721" y="1177925"/>
            <a:ext cx="2225160" cy="4488996"/>
          </a:xfrm>
          <a:custGeom>
            <a:avLst/>
            <a:gdLst>
              <a:gd name="connsiteX0" fmla="*/ 269267 w 2225160"/>
              <a:gd name="connsiteY0" fmla="*/ 0 h 4488996"/>
              <a:gd name="connsiteX1" fmla="*/ 1955893 w 2225160"/>
              <a:gd name="connsiteY1" fmla="*/ 0 h 4488996"/>
              <a:gd name="connsiteX2" fmla="*/ 2225160 w 2225160"/>
              <a:gd name="connsiteY2" fmla="*/ 269267 h 4488996"/>
              <a:gd name="connsiteX3" fmla="*/ 2225160 w 2225160"/>
              <a:gd name="connsiteY3" fmla="*/ 4219729 h 4488996"/>
              <a:gd name="connsiteX4" fmla="*/ 1955893 w 2225160"/>
              <a:gd name="connsiteY4" fmla="*/ 4488996 h 4488996"/>
              <a:gd name="connsiteX5" fmla="*/ 269267 w 2225160"/>
              <a:gd name="connsiteY5" fmla="*/ 4488996 h 4488996"/>
              <a:gd name="connsiteX6" fmla="*/ 0 w 2225160"/>
              <a:gd name="connsiteY6" fmla="*/ 4219729 h 4488996"/>
              <a:gd name="connsiteX7" fmla="*/ 0 w 2225160"/>
              <a:gd name="connsiteY7" fmla="*/ 269267 h 4488996"/>
              <a:gd name="connsiteX8" fmla="*/ 269267 w 2225160"/>
              <a:gd name="connsiteY8" fmla="*/ 0 h 448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60" h="4488996">
                <a:moveTo>
                  <a:pt x="269267" y="0"/>
                </a:moveTo>
                <a:lnTo>
                  <a:pt x="1955893" y="0"/>
                </a:lnTo>
                <a:cubicBezTo>
                  <a:pt x="2104605" y="0"/>
                  <a:pt x="2225160" y="120555"/>
                  <a:pt x="2225160" y="269267"/>
                </a:cubicBezTo>
                <a:lnTo>
                  <a:pt x="2225160" y="4219729"/>
                </a:lnTo>
                <a:cubicBezTo>
                  <a:pt x="2225160" y="4368441"/>
                  <a:pt x="2104605" y="4488996"/>
                  <a:pt x="1955893" y="4488996"/>
                </a:cubicBezTo>
                <a:lnTo>
                  <a:pt x="269267" y="4488996"/>
                </a:lnTo>
                <a:cubicBezTo>
                  <a:pt x="120556" y="4488996"/>
                  <a:pt x="0" y="4368441"/>
                  <a:pt x="0" y="4219729"/>
                </a:cubicBezTo>
                <a:lnTo>
                  <a:pt x="0" y="269267"/>
                </a:lnTo>
                <a:cubicBezTo>
                  <a:pt x="0" y="120555"/>
                  <a:pt x="120556" y="0"/>
                  <a:pt x="269267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69667E-3DF5-450A-A0D2-730A768848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9855" y="1897935"/>
            <a:ext cx="4429790" cy="2784612"/>
          </a:xfrm>
          <a:custGeom>
            <a:avLst/>
            <a:gdLst>
              <a:gd name="connsiteX0" fmla="*/ 0 w 4429790"/>
              <a:gd name="connsiteY0" fmla="*/ 0 h 2784612"/>
              <a:gd name="connsiteX1" fmla="*/ 4429790 w 4429790"/>
              <a:gd name="connsiteY1" fmla="*/ 0 h 2784612"/>
              <a:gd name="connsiteX2" fmla="*/ 4429790 w 4429790"/>
              <a:gd name="connsiteY2" fmla="*/ 2784612 h 2784612"/>
              <a:gd name="connsiteX3" fmla="*/ 0 w 4429790"/>
              <a:gd name="connsiteY3" fmla="*/ 2784612 h 278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790" h="2784612">
                <a:moveTo>
                  <a:pt x="0" y="0"/>
                </a:moveTo>
                <a:lnTo>
                  <a:pt x="4429790" y="0"/>
                </a:lnTo>
                <a:lnTo>
                  <a:pt x="4429790" y="2784612"/>
                </a:lnTo>
                <a:lnTo>
                  <a:pt x="0" y="278461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66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48E49B-95BA-254B-8938-48B937404EF4}"/>
              </a:ext>
            </a:extLst>
          </p:cNvPr>
          <p:cNvSpPr/>
          <p:nvPr userDrawn="1"/>
        </p:nvSpPr>
        <p:spPr>
          <a:xfrm>
            <a:off x="3467101" y="4015740"/>
            <a:ext cx="8724900" cy="284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EA791-01C0-B847-9CFB-425285EA5B69}"/>
              </a:ext>
            </a:extLst>
          </p:cNvPr>
          <p:cNvSpPr/>
          <p:nvPr userDrawn="1"/>
        </p:nvSpPr>
        <p:spPr>
          <a:xfrm>
            <a:off x="1" y="0"/>
            <a:ext cx="3467099" cy="4015740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3F0A96-47FF-46A2-BDDD-6443160425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22070" y="1729740"/>
            <a:ext cx="4267200" cy="2286000"/>
          </a:xfrm>
          <a:custGeom>
            <a:avLst/>
            <a:gdLst>
              <a:gd name="connsiteX0" fmla="*/ 0 w 4267200"/>
              <a:gd name="connsiteY0" fmla="*/ 0 h 2286000"/>
              <a:gd name="connsiteX1" fmla="*/ 4267200 w 4267200"/>
              <a:gd name="connsiteY1" fmla="*/ 0 h 2286000"/>
              <a:gd name="connsiteX2" fmla="*/ 4267200 w 4267200"/>
              <a:gd name="connsiteY2" fmla="*/ 2286000 h 2286000"/>
              <a:gd name="connsiteX3" fmla="*/ 0 w 42672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2286000">
                <a:moveTo>
                  <a:pt x="0" y="0"/>
                </a:moveTo>
                <a:lnTo>
                  <a:pt x="4267200" y="0"/>
                </a:lnTo>
                <a:lnTo>
                  <a:pt x="4267200" y="2286000"/>
                </a:lnTo>
                <a:lnTo>
                  <a:pt x="0" y="228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91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at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6FA71F-A03A-4346-B1C4-4CD56427ED48}"/>
              </a:ext>
            </a:extLst>
          </p:cNvPr>
          <p:cNvSpPr/>
          <p:nvPr userDrawn="1"/>
        </p:nvSpPr>
        <p:spPr>
          <a:xfrm>
            <a:off x="2" y="4967878"/>
            <a:ext cx="8770136" cy="1890122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DB528-1FD1-AF4C-82C1-81EC6162C3EF}"/>
              </a:ext>
            </a:extLst>
          </p:cNvPr>
          <p:cNvSpPr/>
          <p:nvPr userDrawn="1"/>
        </p:nvSpPr>
        <p:spPr>
          <a:xfrm>
            <a:off x="8770139" y="0"/>
            <a:ext cx="34218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A9CA4D-68C6-4D66-A2EF-3BE30F1392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890122"/>
            <a:ext cx="5877028" cy="3077756"/>
          </a:xfrm>
          <a:custGeom>
            <a:avLst/>
            <a:gdLst>
              <a:gd name="connsiteX0" fmla="*/ 0 w 5877028"/>
              <a:gd name="connsiteY0" fmla="*/ 0 h 3077756"/>
              <a:gd name="connsiteX1" fmla="*/ 5877028 w 5877028"/>
              <a:gd name="connsiteY1" fmla="*/ 0 h 3077756"/>
              <a:gd name="connsiteX2" fmla="*/ 5877028 w 5877028"/>
              <a:gd name="connsiteY2" fmla="*/ 3077756 h 3077756"/>
              <a:gd name="connsiteX3" fmla="*/ 0 w 5877028"/>
              <a:gd name="connsiteY3" fmla="*/ 3077756 h 307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7028" h="3077756">
                <a:moveTo>
                  <a:pt x="0" y="0"/>
                </a:moveTo>
                <a:lnTo>
                  <a:pt x="5877028" y="0"/>
                </a:lnTo>
                <a:lnTo>
                  <a:pt x="5877028" y="3077756"/>
                </a:lnTo>
                <a:lnTo>
                  <a:pt x="0" y="307775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8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C72A0F-13FD-CE4E-AB2F-801E40C7F227}"/>
              </a:ext>
            </a:extLst>
          </p:cNvPr>
          <p:cNvSpPr/>
          <p:nvPr userDrawn="1"/>
        </p:nvSpPr>
        <p:spPr>
          <a:xfrm>
            <a:off x="0" y="2794497"/>
            <a:ext cx="6538829" cy="3531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BFD26B-3260-4BD3-A195-2DFDEB82BE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3900" y="1028700"/>
            <a:ext cx="6388100" cy="2946400"/>
          </a:xfrm>
          <a:custGeom>
            <a:avLst/>
            <a:gdLst>
              <a:gd name="connsiteX0" fmla="*/ 0 w 5877028"/>
              <a:gd name="connsiteY0" fmla="*/ 0 h 3077756"/>
              <a:gd name="connsiteX1" fmla="*/ 5877028 w 5877028"/>
              <a:gd name="connsiteY1" fmla="*/ 0 h 3077756"/>
              <a:gd name="connsiteX2" fmla="*/ 5877028 w 5877028"/>
              <a:gd name="connsiteY2" fmla="*/ 3077756 h 3077756"/>
              <a:gd name="connsiteX3" fmla="*/ 0 w 5877028"/>
              <a:gd name="connsiteY3" fmla="*/ 3077756 h 307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7028" h="3077756">
                <a:moveTo>
                  <a:pt x="0" y="0"/>
                </a:moveTo>
                <a:lnTo>
                  <a:pt x="5877028" y="0"/>
                </a:lnTo>
                <a:lnTo>
                  <a:pt x="5877028" y="3077756"/>
                </a:lnTo>
                <a:lnTo>
                  <a:pt x="0" y="307775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7EACAB1-10E5-4FBC-9361-F3CB9E0C3A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3400" y="634999"/>
            <a:ext cx="6578600" cy="6222999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F71DCE1-1AE4-4F21-86A3-C0B80272F4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8982" y="1"/>
            <a:ext cx="6613019" cy="6857999"/>
          </a:xfrm>
          <a:custGeom>
            <a:avLst/>
            <a:gdLst>
              <a:gd name="connsiteX0" fmla="*/ 1681907 w 6613019"/>
              <a:gd name="connsiteY0" fmla="*/ 4000219 h 6857999"/>
              <a:gd name="connsiteX1" fmla="*/ 1125768 w 6613019"/>
              <a:gd name="connsiteY1" fmla="*/ 4151894 h 6857999"/>
              <a:gd name="connsiteX2" fmla="*/ 572997 w 6613019"/>
              <a:gd name="connsiteY2" fmla="*/ 5115868 h 6857999"/>
              <a:gd name="connsiteX3" fmla="*/ 1125768 w 6613019"/>
              <a:gd name="connsiteY3" fmla="*/ 6079849 h 6857999"/>
              <a:gd name="connsiteX4" fmla="*/ 2238046 w 6613019"/>
              <a:gd name="connsiteY4" fmla="*/ 6079849 h 6857999"/>
              <a:gd name="connsiteX5" fmla="*/ 3909839 w 6613019"/>
              <a:gd name="connsiteY5" fmla="*/ 5115868 h 6857999"/>
              <a:gd name="connsiteX6" fmla="*/ 2238046 w 6613019"/>
              <a:gd name="connsiteY6" fmla="*/ 4151894 h 6857999"/>
              <a:gd name="connsiteX7" fmla="*/ 1681907 w 6613019"/>
              <a:gd name="connsiteY7" fmla="*/ 4000219 h 6857999"/>
              <a:gd name="connsiteX8" fmla="*/ 4928590 w 6613019"/>
              <a:gd name="connsiteY8" fmla="*/ 2314943 h 6857999"/>
              <a:gd name="connsiteX9" fmla="*/ 4374979 w 6613019"/>
              <a:gd name="connsiteY9" fmla="*/ 2466618 h 6857999"/>
              <a:gd name="connsiteX10" fmla="*/ 2709923 w 6613019"/>
              <a:gd name="connsiteY10" fmla="*/ 3430592 h 6857999"/>
              <a:gd name="connsiteX11" fmla="*/ 4374979 w 6613019"/>
              <a:gd name="connsiteY11" fmla="*/ 4394573 h 6857999"/>
              <a:gd name="connsiteX12" fmla="*/ 5487258 w 6613019"/>
              <a:gd name="connsiteY12" fmla="*/ 4394573 h 6857999"/>
              <a:gd name="connsiteX13" fmla="*/ 6040028 w 6613019"/>
              <a:gd name="connsiteY13" fmla="*/ 3430592 h 6857999"/>
              <a:gd name="connsiteX14" fmla="*/ 5487258 w 6613019"/>
              <a:gd name="connsiteY14" fmla="*/ 2466618 h 6857999"/>
              <a:gd name="connsiteX15" fmla="*/ 4928590 w 6613019"/>
              <a:gd name="connsiteY15" fmla="*/ 2314943 h 6857999"/>
              <a:gd name="connsiteX16" fmla="*/ 1681907 w 6613019"/>
              <a:gd name="connsiteY16" fmla="*/ 622923 h 6857999"/>
              <a:gd name="connsiteX17" fmla="*/ 1125768 w 6613019"/>
              <a:gd name="connsiteY17" fmla="*/ 774598 h 6857999"/>
              <a:gd name="connsiteX18" fmla="*/ 572997 w 6613019"/>
              <a:gd name="connsiteY18" fmla="*/ 1738579 h 6857999"/>
              <a:gd name="connsiteX19" fmla="*/ 1125768 w 6613019"/>
              <a:gd name="connsiteY19" fmla="*/ 2702553 h 6857999"/>
              <a:gd name="connsiteX20" fmla="*/ 2238046 w 6613019"/>
              <a:gd name="connsiteY20" fmla="*/ 2702553 h 6857999"/>
              <a:gd name="connsiteX21" fmla="*/ 3903102 w 6613019"/>
              <a:gd name="connsiteY21" fmla="*/ 1738579 h 6857999"/>
              <a:gd name="connsiteX22" fmla="*/ 2238046 w 6613019"/>
              <a:gd name="connsiteY22" fmla="*/ 774598 h 6857999"/>
              <a:gd name="connsiteX23" fmla="*/ 1681907 w 6613019"/>
              <a:gd name="connsiteY23" fmla="*/ 622923 h 6857999"/>
              <a:gd name="connsiteX24" fmla="*/ 1667416 w 6613019"/>
              <a:gd name="connsiteY24" fmla="*/ 0 h 6857999"/>
              <a:gd name="connsiteX25" fmla="*/ 2801993 w 6613019"/>
              <a:gd name="connsiteY25" fmla="*/ 0 h 6857999"/>
              <a:gd name="connsiteX26" fmla="*/ 2709923 w 6613019"/>
              <a:gd name="connsiteY26" fmla="*/ 53304 h 6857999"/>
              <a:gd name="connsiteX27" fmla="*/ 4374979 w 6613019"/>
              <a:gd name="connsiteY27" fmla="*/ 1017278 h 6857999"/>
              <a:gd name="connsiteX28" fmla="*/ 5487258 w 6613019"/>
              <a:gd name="connsiteY28" fmla="*/ 1017278 h 6857999"/>
              <a:gd name="connsiteX29" fmla="*/ 6040028 w 6613019"/>
              <a:gd name="connsiteY29" fmla="*/ 53304 h 6857999"/>
              <a:gd name="connsiteX30" fmla="*/ 6036680 w 6613019"/>
              <a:gd name="connsiteY30" fmla="*/ 0 h 6857999"/>
              <a:gd name="connsiteX31" fmla="*/ 6610753 w 6613019"/>
              <a:gd name="connsiteY31" fmla="*/ 0 h 6857999"/>
              <a:gd name="connsiteX32" fmla="*/ 6613019 w 6613019"/>
              <a:gd name="connsiteY32" fmla="*/ 32989 h 6857999"/>
              <a:gd name="connsiteX33" fmla="*/ 6613019 w 6613019"/>
              <a:gd name="connsiteY33" fmla="*/ 33200 h 6857999"/>
              <a:gd name="connsiteX34" fmla="*/ 6604571 w 6613019"/>
              <a:gd name="connsiteY34" fmla="*/ 206862 h 6857999"/>
              <a:gd name="connsiteX35" fmla="*/ 5049089 w 6613019"/>
              <a:gd name="connsiteY35" fmla="*/ 1718352 h 6857999"/>
              <a:gd name="connsiteX36" fmla="*/ 5055827 w 6613019"/>
              <a:gd name="connsiteY36" fmla="*/ 1725097 h 6857999"/>
              <a:gd name="connsiteX37" fmla="*/ 5049089 w 6613019"/>
              <a:gd name="connsiteY37" fmla="*/ 1731834 h 6857999"/>
              <a:gd name="connsiteX38" fmla="*/ 6604571 w 6613019"/>
              <a:gd name="connsiteY38" fmla="*/ 3244436 h 6857999"/>
              <a:gd name="connsiteX39" fmla="*/ 6613019 w 6613019"/>
              <a:gd name="connsiteY39" fmla="*/ 3416987 h 6857999"/>
              <a:gd name="connsiteX40" fmla="*/ 6613019 w 6613019"/>
              <a:gd name="connsiteY40" fmla="*/ 3417233 h 6857999"/>
              <a:gd name="connsiteX41" fmla="*/ 6604571 w 6613019"/>
              <a:gd name="connsiteY41" fmla="*/ 3590896 h 6857999"/>
              <a:gd name="connsiteX42" fmla="*/ 5049089 w 6613019"/>
              <a:gd name="connsiteY42" fmla="*/ 5102385 h 6857999"/>
              <a:gd name="connsiteX43" fmla="*/ 5055827 w 6613019"/>
              <a:gd name="connsiteY43" fmla="*/ 5109130 h 6857999"/>
              <a:gd name="connsiteX44" fmla="*/ 5049089 w 6613019"/>
              <a:gd name="connsiteY44" fmla="*/ 5115868 h 6857999"/>
              <a:gd name="connsiteX45" fmla="*/ 6604571 w 6613019"/>
              <a:gd name="connsiteY45" fmla="*/ 6628469 h 6857999"/>
              <a:gd name="connsiteX46" fmla="*/ 6613019 w 6613019"/>
              <a:gd name="connsiteY46" fmla="*/ 6801021 h 6857999"/>
              <a:gd name="connsiteX47" fmla="*/ 6613019 w 6613019"/>
              <a:gd name="connsiteY47" fmla="*/ 6801232 h 6857999"/>
              <a:gd name="connsiteX48" fmla="*/ 6609197 w 6613019"/>
              <a:gd name="connsiteY48" fmla="*/ 6857999 h 6857999"/>
              <a:gd name="connsiteX49" fmla="*/ 6036788 w 6613019"/>
              <a:gd name="connsiteY49" fmla="*/ 6857999 h 6857999"/>
              <a:gd name="connsiteX50" fmla="*/ 6040028 w 6613019"/>
              <a:gd name="connsiteY50" fmla="*/ 6807888 h 6857999"/>
              <a:gd name="connsiteX51" fmla="*/ 5487258 w 6613019"/>
              <a:gd name="connsiteY51" fmla="*/ 5843907 h 6857999"/>
              <a:gd name="connsiteX52" fmla="*/ 4374979 w 6613019"/>
              <a:gd name="connsiteY52" fmla="*/ 5837169 h 6857999"/>
              <a:gd name="connsiteX53" fmla="*/ 2709923 w 6613019"/>
              <a:gd name="connsiteY53" fmla="*/ 6801143 h 6857999"/>
              <a:gd name="connsiteX54" fmla="*/ 2808129 w 6613019"/>
              <a:gd name="connsiteY54" fmla="*/ 6857999 h 6857999"/>
              <a:gd name="connsiteX55" fmla="*/ 1639386 w 6613019"/>
              <a:gd name="connsiteY55" fmla="*/ 6857999 h 6857999"/>
              <a:gd name="connsiteX56" fmla="*/ 1563936 w 6613019"/>
              <a:gd name="connsiteY56" fmla="*/ 6814625 h 6857999"/>
              <a:gd name="connsiteX57" fmla="*/ 0 w 6613019"/>
              <a:gd name="connsiteY57" fmla="*/ 5129350 h 6857999"/>
              <a:gd name="connsiteX58" fmla="*/ 1563936 w 6613019"/>
              <a:gd name="connsiteY58" fmla="*/ 3444074 h 6857999"/>
              <a:gd name="connsiteX59" fmla="*/ 1557198 w 6613019"/>
              <a:gd name="connsiteY59" fmla="*/ 3437337 h 6857999"/>
              <a:gd name="connsiteX60" fmla="*/ 1563936 w 6613019"/>
              <a:gd name="connsiteY60" fmla="*/ 3430592 h 6857999"/>
              <a:gd name="connsiteX61" fmla="*/ 0 w 6613019"/>
              <a:gd name="connsiteY61" fmla="*/ 1745317 h 6857999"/>
              <a:gd name="connsiteX62" fmla="*/ 1563936 w 6613019"/>
              <a:gd name="connsiteY62" fmla="*/ 6004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613019" h="6857999">
                <a:moveTo>
                  <a:pt x="1681907" y="4000219"/>
                </a:moveTo>
                <a:cubicBezTo>
                  <a:pt x="1491472" y="4000219"/>
                  <a:pt x="1301036" y="4050777"/>
                  <a:pt x="1125768" y="4151894"/>
                </a:cubicBezTo>
                <a:cubicBezTo>
                  <a:pt x="781968" y="4354127"/>
                  <a:pt x="572997" y="4711401"/>
                  <a:pt x="572997" y="5115868"/>
                </a:cubicBezTo>
                <a:cubicBezTo>
                  <a:pt x="572997" y="5520334"/>
                  <a:pt x="775230" y="5877616"/>
                  <a:pt x="1125768" y="6079849"/>
                </a:cubicBezTo>
                <a:cubicBezTo>
                  <a:pt x="1476305" y="6282082"/>
                  <a:pt x="1887509" y="6282082"/>
                  <a:pt x="2238046" y="6079849"/>
                </a:cubicBezTo>
                <a:lnTo>
                  <a:pt x="3909839" y="5115868"/>
                </a:lnTo>
                <a:lnTo>
                  <a:pt x="2238046" y="4151894"/>
                </a:lnTo>
                <a:cubicBezTo>
                  <a:pt x="2062777" y="4050777"/>
                  <a:pt x="1872342" y="4000219"/>
                  <a:pt x="1681907" y="4000219"/>
                </a:cubicBezTo>
                <a:close/>
                <a:moveTo>
                  <a:pt x="4928590" y="2314943"/>
                </a:moveTo>
                <a:cubicBezTo>
                  <a:pt x="4737311" y="2314943"/>
                  <a:pt x="4546875" y="2365502"/>
                  <a:pt x="4374979" y="2466618"/>
                </a:cubicBezTo>
                <a:lnTo>
                  <a:pt x="2709923" y="3430592"/>
                </a:lnTo>
                <a:lnTo>
                  <a:pt x="4374979" y="4394573"/>
                </a:lnTo>
                <a:cubicBezTo>
                  <a:pt x="4725517" y="4596806"/>
                  <a:pt x="5136721" y="4596806"/>
                  <a:pt x="5487258" y="4394573"/>
                </a:cubicBezTo>
                <a:cubicBezTo>
                  <a:pt x="5831057" y="4192340"/>
                  <a:pt x="6040028" y="3835058"/>
                  <a:pt x="6040028" y="3430592"/>
                </a:cubicBezTo>
                <a:cubicBezTo>
                  <a:pt x="6040028" y="3026126"/>
                  <a:pt x="5837795" y="2668851"/>
                  <a:pt x="5487258" y="2466618"/>
                </a:cubicBezTo>
                <a:cubicBezTo>
                  <a:pt x="5311989" y="2365502"/>
                  <a:pt x="5119868" y="2314943"/>
                  <a:pt x="4928590" y="2314943"/>
                </a:cubicBezTo>
                <a:close/>
                <a:moveTo>
                  <a:pt x="1681907" y="622923"/>
                </a:moveTo>
                <a:cubicBezTo>
                  <a:pt x="1491472" y="622923"/>
                  <a:pt x="1301036" y="673481"/>
                  <a:pt x="1125768" y="774598"/>
                </a:cubicBezTo>
                <a:cubicBezTo>
                  <a:pt x="781968" y="976831"/>
                  <a:pt x="572997" y="1334113"/>
                  <a:pt x="572997" y="1738579"/>
                </a:cubicBezTo>
                <a:cubicBezTo>
                  <a:pt x="572997" y="2143045"/>
                  <a:pt x="775230" y="2500320"/>
                  <a:pt x="1125768" y="2702553"/>
                </a:cubicBezTo>
                <a:cubicBezTo>
                  <a:pt x="1476305" y="2904786"/>
                  <a:pt x="1887509" y="2904786"/>
                  <a:pt x="2238046" y="2702553"/>
                </a:cubicBezTo>
                <a:lnTo>
                  <a:pt x="3903102" y="1738579"/>
                </a:lnTo>
                <a:lnTo>
                  <a:pt x="2238046" y="774598"/>
                </a:lnTo>
                <a:cubicBezTo>
                  <a:pt x="2062777" y="673481"/>
                  <a:pt x="1872342" y="622923"/>
                  <a:pt x="1681907" y="622923"/>
                </a:cubicBezTo>
                <a:close/>
                <a:moveTo>
                  <a:pt x="1667416" y="0"/>
                </a:moveTo>
                <a:lnTo>
                  <a:pt x="2801993" y="0"/>
                </a:lnTo>
                <a:lnTo>
                  <a:pt x="2709923" y="53304"/>
                </a:lnTo>
                <a:lnTo>
                  <a:pt x="4374979" y="1017278"/>
                </a:lnTo>
                <a:cubicBezTo>
                  <a:pt x="4725517" y="1219511"/>
                  <a:pt x="5136721" y="1219511"/>
                  <a:pt x="5487258" y="1017278"/>
                </a:cubicBezTo>
                <a:cubicBezTo>
                  <a:pt x="5831057" y="815044"/>
                  <a:pt x="6040028" y="457770"/>
                  <a:pt x="6040028" y="53304"/>
                </a:cubicBezTo>
                <a:lnTo>
                  <a:pt x="6036680" y="0"/>
                </a:lnTo>
                <a:lnTo>
                  <a:pt x="6610753" y="0"/>
                </a:lnTo>
                <a:lnTo>
                  <a:pt x="6613019" y="32989"/>
                </a:lnTo>
                <a:lnTo>
                  <a:pt x="6613019" y="33200"/>
                </a:lnTo>
                <a:lnTo>
                  <a:pt x="6604571" y="206862"/>
                </a:lnTo>
                <a:cubicBezTo>
                  <a:pt x="6520809" y="1059515"/>
                  <a:pt x="5826420" y="1661477"/>
                  <a:pt x="5049089" y="1718352"/>
                </a:cubicBezTo>
                <a:lnTo>
                  <a:pt x="5055827" y="1725097"/>
                </a:lnTo>
                <a:lnTo>
                  <a:pt x="5049089" y="1731834"/>
                </a:lnTo>
                <a:cubicBezTo>
                  <a:pt x="5826420" y="1788716"/>
                  <a:pt x="6520809" y="2396600"/>
                  <a:pt x="6604571" y="3244436"/>
                </a:cubicBezTo>
                <a:lnTo>
                  <a:pt x="6613019" y="3416987"/>
                </a:lnTo>
                <a:lnTo>
                  <a:pt x="6613019" y="3417233"/>
                </a:lnTo>
                <a:lnTo>
                  <a:pt x="6604571" y="3590896"/>
                </a:lnTo>
                <a:cubicBezTo>
                  <a:pt x="6520809" y="4443548"/>
                  <a:pt x="5826420" y="5045510"/>
                  <a:pt x="5049089" y="5102385"/>
                </a:cubicBezTo>
                <a:lnTo>
                  <a:pt x="5055827" y="5109130"/>
                </a:lnTo>
                <a:lnTo>
                  <a:pt x="5049089" y="5115868"/>
                </a:lnTo>
                <a:cubicBezTo>
                  <a:pt x="5826420" y="5172749"/>
                  <a:pt x="6520809" y="5780633"/>
                  <a:pt x="6604571" y="6628469"/>
                </a:cubicBezTo>
                <a:lnTo>
                  <a:pt x="6613019" y="6801021"/>
                </a:lnTo>
                <a:lnTo>
                  <a:pt x="6613019" y="6801232"/>
                </a:lnTo>
                <a:lnTo>
                  <a:pt x="6609197" y="6857999"/>
                </a:lnTo>
                <a:lnTo>
                  <a:pt x="6036788" y="6857999"/>
                </a:lnTo>
                <a:lnTo>
                  <a:pt x="6040028" y="6807888"/>
                </a:lnTo>
                <a:cubicBezTo>
                  <a:pt x="6040028" y="6403422"/>
                  <a:pt x="5837795" y="6046140"/>
                  <a:pt x="5487258" y="5843907"/>
                </a:cubicBezTo>
                <a:cubicBezTo>
                  <a:pt x="5136721" y="5641674"/>
                  <a:pt x="4718772" y="5641674"/>
                  <a:pt x="4374979" y="5837169"/>
                </a:cubicBezTo>
                <a:lnTo>
                  <a:pt x="2709923" y="6801143"/>
                </a:lnTo>
                <a:lnTo>
                  <a:pt x="2808129" y="6857999"/>
                </a:lnTo>
                <a:lnTo>
                  <a:pt x="1639386" y="6857999"/>
                </a:lnTo>
                <a:lnTo>
                  <a:pt x="1563936" y="6814625"/>
                </a:lnTo>
                <a:cubicBezTo>
                  <a:pt x="734784" y="6753959"/>
                  <a:pt x="0" y="6066367"/>
                  <a:pt x="0" y="5129350"/>
                </a:cubicBezTo>
                <a:cubicBezTo>
                  <a:pt x="0" y="4185596"/>
                  <a:pt x="734784" y="3504748"/>
                  <a:pt x="1563936" y="3444074"/>
                </a:cubicBezTo>
                <a:lnTo>
                  <a:pt x="1557198" y="3437337"/>
                </a:lnTo>
                <a:lnTo>
                  <a:pt x="1563936" y="3430592"/>
                </a:lnTo>
                <a:cubicBezTo>
                  <a:pt x="734784" y="3369926"/>
                  <a:pt x="0" y="2682333"/>
                  <a:pt x="0" y="1745317"/>
                </a:cubicBezTo>
                <a:cubicBezTo>
                  <a:pt x="0" y="801562"/>
                  <a:pt x="734784" y="120714"/>
                  <a:pt x="1563936" y="60041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6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9E5B4A-8731-4771-A8C0-2AD392283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7748431" cy="6857999"/>
          </a:xfrm>
          <a:custGeom>
            <a:avLst/>
            <a:gdLst>
              <a:gd name="connsiteX0" fmla="*/ 5224443 w 7748431"/>
              <a:gd name="connsiteY0" fmla="*/ 3541779 h 6857999"/>
              <a:gd name="connsiteX1" fmla="*/ 5650884 w 7748431"/>
              <a:gd name="connsiteY1" fmla="*/ 3766492 h 6857999"/>
              <a:gd name="connsiteX2" fmla="*/ 7748431 w 7748431"/>
              <a:gd name="connsiteY2" fmla="*/ 6857999 h 6857999"/>
              <a:gd name="connsiteX3" fmla="*/ 2852696 w 7748431"/>
              <a:gd name="connsiteY3" fmla="*/ 6857999 h 6857999"/>
              <a:gd name="connsiteX4" fmla="*/ 4803870 w 7748431"/>
              <a:gd name="connsiteY4" fmla="*/ 3776272 h 6857999"/>
              <a:gd name="connsiteX5" fmla="*/ 5224443 w 7748431"/>
              <a:gd name="connsiteY5" fmla="*/ 3541779 h 6857999"/>
              <a:gd name="connsiteX6" fmla="*/ 1037447 w 7748431"/>
              <a:gd name="connsiteY6" fmla="*/ 3528834 h 6857999"/>
              <a:gd name="connsiteX7" fmla="*/ 4724793 w 7748431"/>
              <a:gd name="connsiteY7" fmla="*/ 3528834 h 6857999"/>
              <a:gd name="connsiteX8" fmla="*/ 2609897 w 7748431"/>
              <a:gd name="connsiteY8" fmla="*/ 6857999 h 6857999"/>
              <a:gd name="connsiteX9" fmla="*/ 0 w 7748431"/>
              <a:gd name="connsiteY9" fmla="*/ 6857999 h 6857999"/>
              <a:gd name="connsiteX10" fmla="*/ 0 w 7748431"/>
              <a:gd name="connsiteY10" fmla="*/ 4591603 h 6857999"/>
              <a:gd name="connsiteX11" fmla="*/ 470163 w 7748431"/>
              <a:gd name="connsiteY11" fmla="*/ 3841818 h 6857999"/>
              <a:gd name="connsiteX12" fmla="*/ 1037447 w 7748431"/>
              <a:gd name="connsiteY12" fmla="*/ 3528834 h 6857999"/>
              <a:gd name="connsiteX13" fmla="*/ 2852697 w 7748431"/>
              <a:gd name="connsiteY13" fmla="*/ 0 h 6857999"/>
              <a:gd name="connsiteX14" fmla="*/ 7748430 w 7748431"/>
              <a:gd name="connsiteY14" fmla="*/ 0 h 6857999"/>
              <a:gd name="connsiteX15" fmla="*/ 5650883 w 7748431"/>
              <a:gd name="connsiteY15" fmla="*/ 3091506 h 6857999"/>
              <a:gd name="connsiteX16" fmla="*/ 4803869 w 7748431"/>
              <a:gd name="connsiteY16" fmla="*/ 3081726 h 6857999"/>
              <a:gd name="connsiteX17" fmla="*/ 0 w 7748431"/>
              <a:gd name="connsiteY17" fmla="*/ 0 h 6857999"/>
              <a:gd name="connsiteX18" fmla="*/ 2609898 w 7748431"/>
              <a:gd name="connsiteY18" fmla="*/ 0 h 6857999"/>
              <a:gd name="connsiteX19" fmla="*/ 4724793 w 7748431"/>
              <a:gd name="connsiteY19" fmla="*/ 3329165 h 6857999"/>
              <a:gd name="connsiteX20" fmla="*/ 1037447 w 7748431"/>
              <a:gd name="connsiteY20" fmla="*/ 3329165 h 6857999"/>
              <a:gd name="connsiteX21" fmla="*/ 470163 w 7748431"/>
              <a:gd name="connsiteY21" fmla="*/ 3016181 h 6857999"/>
              <a:gd name="connsiteX22" fmla="*/ 0 w 7748431"/>
              <a:gd name="connsiteY22" fmla="*/ 226639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48431" h="6857999">
                <a:moveTo>
                  <a:pt x="5224443" y="3541779"/>
                </a:moveTo>
                <a:cubicBezTo>
                  <a:pt x="5386314" y="3540067"/>
                  <a:pt x="5549164" y="3614890"/>
                  <a:pt x="5650884" y="3766492"/>
                </a:cubicBezTo>
                <a:lnTo>
                  <a:pt x="7748431" y="6857999"/>
                </a:lnTo>
                <a:lnTo>
                  <a:pt x="2852696" y="6857999"/>
                </a:lnTo>
                <a:lnTo>
                  <a:pt x="4803870" y="3776272"/>
                </a:lnTo>
                <a:cubicBezTo>
                  <a:pt x="4901677" y="3621736"/>
                  <a:pt x="5062572" y="3543490"/>
                  <a:pt x="5224443" y="3541779"/>
                </a:cubicBezTo>
                <a:close/>
                <a:moveTo>
                  <a:pt x="1037447" y="3528834"/>
                </a:moveTo>
                <a:lnTo>
                  <a:pt x="4724793" y="3528834"/>
                </a:lnTo>
                <a:lnTo>
                  <a:pt x="2609897" y="6857999"/>
                </a:lnTo>
                <a:lnTo>
                  <a:pt x="0" y="6857999"/>
                </a:lnTo>
                <a:lnTo>
                  <a:pt x="0" y="4591603"/>
                </a:lnTo>
                <a:lnTo>
                  <a:pt x="470163" y="3841818"/>
                </a:lnTo>
                <a:cubicBezTo>
                  <a:pt x="593402" y="3646203"/>
                  <a:pt x="806623" y="3528834"/>
                  <a:pt x="1037447" y="3528834"/>
                </a:cubicBezTo>
                <a:close/>
                <a:moveTo>
                  <a:pt x="2852697" y="0"/>
                </a:moveTo>
                <a:lnTo>
                  <a:pt x="7748430" y="0"/>
                </a:lnTo>
                <a:lnTo>
                  <a:pt x="5650883" y="3091506"/>
                </a:lnTo>
                <a:cubicBezTo>
                  <a:pt x="5447443" y="3394710"/>
                  <a:pt x="4999485" y="3390798"/>
                  <a:pt x="4803869" y="3081726"/>
                </a:cubicBezTo>
                <a:close/>
                <a:moveTo>
                  <a:pt x="0" y="0"/>
                </a:moveTo>
                <a:lnTo>
                  <a:pt x="2609898" y="0"/>
                </a:lnTo>
                <a:lnTo>
                  <a:pt x="4724793" y="3329165"/>
                </a:lnTo>
                <a:lnTo>
                  <a:pt x="1037447" y="3329165"/>
                </a:lnTo>
                <a:cubicBezTo>
                  <a:pt x="806623" y="3329165"/>
                  <a:pt x="593402" y="3211796"/>
                  <a:pt x="470163" y="3016181"/>
                </a:cubicBezTo>
                <a:lnTo>
                  <a:pt x="0" y="226639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ABC4C7-6690-4C56-8754-4F01F18D4B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1E91D5-3667-415D-A18D-28B861C740D1}"/>
              </a:ext>
            </a:extLst>
          </p:cNvPr>
          <p:cNvSpPr/>
          <p:nvPr userDrawn="1"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B27E26-D79D-46EC-86A6-482061BA4B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0624" y="1"/>
            <a:ext cx="4179951" cy="5522706"/>
          </a:xfrm>
          <a:custGeom>
            <a:avLst/>
            <a:gdLst>
              <a:gd name="connsiteX0" fmla="*/ 0 w 4179951"/>
              <a:gd name="connsiteY0" fmla="*/ 0 h 5522706"/>
              <a:gd name="connsiteX1" fmla="*/ 4179951 w 4179951"/>
              <a:gd name="connsiteY1" fmla="*/ 0 h 5522706"/>
              <a:gd name="connsiteX2" fmla="*/ 4179951 w 4179951"/>
              <a:gd name="connsiteY2" fmla="*/ 5340377 h 5522706"/>
              <a:gd name="connsiteX3" fmla="*/ 3997622 w 4179951"/>
              <a:gd name="connsiteY3" fmla="*/ 5522706 h 5522706"/>
              <a:gd name="connsiteX4" fmla="*/ 182329 w 4179951"/>
              <a:gd name="connsiteY4" fmla="*/ 5522706 h 5522706"/>
              <a:gd name="connsiteX5" fmla="*/ 0 w 4179951"/>
              <a:gd name="connsiteY5" fmla="*/ 5340377 h 552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9951" h="5522706">
                <a:moveTo>
                  <a:pt x="0" y="0"/>
                </a:moveTo>
                <a:lnTo>
                  <a:pt x="4179951" y="0"/>
                </a:lnTo>
                <a:lnTo>
                  <a:pt x="4179951" y="5340377"/>
                </a:lnTo>
                <a:cubicBezTo>
                  <a:pt x="4179951" y="5441075"/>
                  <a:pt x="4098320" y="5522706"/>
                  <a:pt x="3997622" y="5522706"/>
                </a:cubicBezTo>
                <a:lnTo>
                  <a:pt x="182329" y="5522706"/>
                </a:lnTo>
                <a:cubicBezTo>
                  <a:pt x="81631" y="5522706"/>
                  <a:pt x="0" y="5441075"/>
                  <a:pt x="0" y="5340377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594279-8270-4394-9F00-C770C0FE67E9}"/>
              </a:ext>
            </a:extLst>
          </p:cNvPr>
          <p:cNvSpPr/>
          <p:nvPr userDrawn="1"/>
        </p:nvSpPr>
        <p:spPr>
          <a:xfrm>
            <a:off x="819150" y="1097760"/>
            <a:ext cx="10553700" cy="3590925"/>
          </a:xfrm>
          <a:prstGeom prst="roundRect">
            <a:avLst>
              <a:gd name="adj" fmla="val 211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F6129A-B12D-4628-A317-1B21312599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1748" y="1616804"/>
            <a:ext cx="3156472" cy="4143436"/>
          </a:xfrm>
          <a:custGeom>
            <a:avLst/>
            <a:gdLst>
              <a:gd name="connsiteX0" fmla="*/ 81942 w 3156472"/>
              <a:gd name="connsiteY0" fmla="*/ 0 h 4143436"/>
              <a:gd name="connsiteX1" fmla="*/ 3074530 w 3156472"/>
              <a:gd name="connsiteY1" fmla="*/ 0 h 4143436"/>
              <a:gd name="connsiteX2" fmla="*/ 3156472 w 3156472"/>
              <a:gd name="connsiteY2" fmla="*/ 81942 h 4143436"/>
              <a:gd name="connsiteX3" fmla="*/ 3156472 w 3156472"/>
              <a:gd name="connsiteY3" fmla="*/ 4061494 h 4143436"/>
              <a:gd name="connsiteX4" fmla="*/ 3074530 w 3156472"/>
              <a:gd name="connsiteY4" fmla="*/ 4143436 h 4143436"/>
              <a:gd name="connsiteX5" fmla="*/ 81942 w 3156472"/>
              <a:gd name="connsiteY5" fmla="*/ 4143436 h 4143436"/>
              <a:gd name="connsiteX6" fmla="*/ 0 w 3156472"/>
              <a:gd name="connsiteY6" fmla="*/ 4061494 h 4143436"/>
              <a:gd name="connsiteX7" fmla="*/ 0 w 3156472"/>
              <a:gd name="connsiteY7" fmla="*/ 81942 h 4143436"/>
              <a:gd name="connsiteX8" fmla="*/ 81942 w 3156472"/>
              <a:gd name="connsiteY8" fmla="*/ 0 h 414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6472" h="4143436">
                <a:moveTo>
                  <a:pt x="81942" y="0"/>
                </a:moveTo>
                <a:lnTo>
                  <a:pt x="3074530" y="0"/>
                </a:lnTo>
                <a:cubicBezTo>
                  <a:pt x="3119785" y="0"/>
                  <a:pt x="3156472" y="36687"/>
                  <a:pt x="3156472" y="81942"/>
                </a:cubicBezTo>
                <a:lnTo>
                  <a:pt x="3156472" y="4061494"/>
                </a:lnTo>
                <a:cubicBezTo>
                  <a:pt x="3156472" y="4106749"/>
                  <a:pt x="3119785" y="4143436"/>
                  <a:pt x="3074530" y="4143436"/>
                </a:cubicBezTo>
                <a:lnTo>
                  <a:pt x="81942" y="4143436"/>
                </a:lnTo>
                <a:cubicBezTo>
                  <a:pt x="36687" y="4143436"/>
                  <a:pt x="0" y="4106749"/>
                  <a:pt x="0" y="4061494"/>
                </a:cubicBezTo>
                <a:lnTo>
                  <a:pt x="0" y="81942"/>
                </a:lnTo>
                <a:cubicBezTo>
                  <a:pt x="0" y="36687"/>
                  <a:pt x="36687" y="0"/>
                  <a:pt x="8194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8BB3A-70DB-4AEE-8D72-E4FBB8DC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F64D-9861-4687-A8E4-65109C11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F29E-2972-455B-9DD6-ED9F9F545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1F9B6-83EF-4F1B-9703-B14C49482B8A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AEE4-5971-4D95-9383-8585B7BBE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AF15-C65C-4DD1-A1DC-D9070CBA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F298E5-6D08-4E27-99D4-A31FA71510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6" r:id="rId2"/>
    <p:sldLayoutId id="2147483658" r:id="rId3"/>
    <p:sldLayoutId id="2147483692" r:id="rId4"/>
    <p:sldLayoutId id="2147483661" r:id="rId5"/>
    <p:sldLayoutId id="2147483660" r:id="rId6"/>
    <p:sldLayoutId id="2147483657" r:id="rId7"/>
    <p:sldLayoutId id="2147483662" r:id="rId8"/>
    <p:sldLayoutId id="2147483663" r:id="rId9"/>
    <p:sldLayoutId id="2147483664" r:id="rId10"/>
    <p:sldLayoutId id="2147483666" r:id="rId11"/>
    <p:sldLayoutId id="2147483665" r:id="rId12"/>
    <p:sldLayoutId id="2147483667" r:id="rId13"/>
    <p:sldLayoutId id="2147483668" r:id="rId14"/>
    <p:sldLayoutId id="2147483669" r:id="rId15"/>
    <p:sldLayoutId id="2147483675" r:id="rId16"/>
    <p:sldLayoutId id="2147483676" r:id="rId17"/>
    <p:sldLayoutId id="2147483693" r:id="rId18"/>
    <p:sldLayoutId id="2147483677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8" r:id="rId25"/>
    <p:sldLayoutId id="2147483694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95" r:id="rId32"/>
    <p:sldLayoutId id="2147483684" r:id="rId33"/>
    <p:sldLayoutId id="2147483685" r:id="rId34"/>
    <p:sldLayoutId id="2147483689" r:id="rId35"/>
    <p:sldLayoutId id="2147483690" r:id="rId36"/>
    <p:sldLayoutId id="2147483691" r:id="rId37"/>
    <p:sldLayoutId id="2147483686" r:id="rId38"/>
    <p:sldLayoutId id="2147483687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1B599A4-E78C-4407-85F5-2C35C3CD4E8D}"/>
              </a:ext>
            </a:extLst>
          </p:cNvPr>
          <p:cNvSpPr/>
          <p:nvPr/>
        </p:nvSpPr>
        <p:spPr>
          <a:xfrm>
            <a:off x="0" y="4966282"/>
            <a:ext cx="4997487" cy="1138773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ADA94-1026-4DFE-AF73-E7EA397886BF}"/>
              </a:ext>
            </a:extLst>
          </p:cNvPr>
          <p:cNvSpPr txBox="1"/>
          <p:nvPr/>
        </p:nvSpPr>
        <p:spPr>
          <a:xfrm>
            <a:off x="309125" y="3040665"/>
            <a:ext cx="542969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00" b="1" spc="-150" dirty="0" err="1">
                <a:latin typeface="Poppins" panose="00000500000000000000" pitchFamily="2" charset="0"/>
                <a:cs typeface="Poppins" panose="00000500000000000000" pitchFamily="2" charset="0"/>
              </a:rPr>
              <a:t>Transportes</a:t>
            </a:r>
            <a:endParaRPr lang="en-US" sz="6800" b="1" spc="-150" dirty="0">
              <a:solidFill>
                <a:srgbClr val="FF5E1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B18104-49FF-4CFC-BD5F-FF4C0F3241ED}"/>
              </a:ext>
            </a:extLst>
          </p:cNvPr>
          <p:cNvSpPr/>
          <p:nvPr/>
        </p:nvSpPr>
        <p:spPr>
          <a:xfrm>
            <a:off x="981788" y="5132750"/>
            <a:ext cx="243207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buNone/>
            </a:pPr>
            <a:r>
              <a:rPr lang="en-US" sz="1300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Miguel Tavares - 202002811</a:t>
            </a:r>
          </a:p>
          <a:p>
            <a:pPr algn="just"/>
            <a:r>
              <a:rPr lang="en-US" sz="1300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Sofia Sousa - 202005932</a:t>
            </a:r>
          </a:p>
          <a:p>
            <a:pPr algn="just"/>
            <a:r>
              <a:rPr lang="en-US" sz="1300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Pedro Correia - 202006199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795E407-A0CC-4F76-8812-2C8BE39D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87" y="291765"/>
            <a:ext cx="2352675" cy="8001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E013DB-A364-4223-859E-8F7085F5B805}"/>
              </a:ext>
            </a:extLst>
          </p:cNvPr>
          <p:cNvSpPr txBox="1"/>
          <p:nvPr/>
        </p:nvSpPr>
        <p:spPr>
          <a:xfrm>
            <a:off x="1284820" y="2886776"/>
            <a:ext cx="3823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Trabalho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Desenho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Algoritmos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Complexidade</a:t>
            </a:r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2.1</a:t>
            </a:r>
            <a:endParaRPr lang="en-US" sz="2200" b="1" dirty="0">
              <a:solidFill>
                <a:srgbClr val="FF5E13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9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Teste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2.2</a:t>
            </a:r>
          </a:p>
        </p:txBody>
      </p:sp>
    </p:spTree>
    <p:extLst>
      <p:ext uri="{BB962C8B-B14F-4D97-AF65-F5344CB8AC3E}">
        <p14:creationId xmlns:p14="http://schemas.microsoft.com/office/powerpoint/2010/main" val="40769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Complexidade</a:t>
            </a:r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2.2</a:t>
            </a:r>
            <a:endParaRPr lang="en-US" sz="2200" b="1" dirty="0">
              <a:solidFill>
                <a:srgbClr val="FF5E13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9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Teste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2.3</a:t>
            </a:r>
          </a:p>
        </p:txBody>
      </p:sp>
    </p:spTree>
    <p:extLst>
      <p:ext uri="{BB962C8B-B14F-4D97-AF65-F5344CB8AC3E}">
        <p14:creationId xmlns:p14="http://schemas.microsoft.com/office/powerpoint/2010/main" val="119696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Teste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2.4</a:t>
            </a:r>
          </a:p>
        </p:txBody>
      </p:sp>
    </p:spTree>
    <p:extLst>
      <p:ext uri="{BB962C8B-B14F-4D97-AF65-F5344CB8AC3E}">
        <p14:creationId xmlns:p14="http://schemas.microsoft.com/office/powerpoint/2010/main" val="159453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Teste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2.5</a:t>
            </a:r>
          </a:p>
        </p:txBody>
      </p:sp>
    </p:spTree>
    <p:extLst>
      <p:ext uri="{BB962C8B-B14F-4D97-AF65-F5344CB8AC3E}">
        <p14:creationId xmlns:p14="http://schemas.microsoft.com/office/powerpoint/2010/main" val="427374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6C35E-DCE0-46C9-ACD0-D0D0F2CFDDB4}"/>
              </a:ext>
            </a:extLst>
          </p:cNvPr>
          <p:cNvSpPr txBox="1"/>
          <p:nvPr/>
        </p:nvSpPr>
        <p:spPr>
          <a:xfrm>
            <a:off x="434643" y="1727780"/>
            <a:ext cx="495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4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Descrição</a:t>
            </a:r>
            <a:r>
              <a:rPr lang="en-US" sz="2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da </a:t>
            </a:r>
            <a:r>
              <a:rPr lang="en-US" sz="2400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Solução</a:t>
            </a:r>
            <a:endParaRPr lang="en-US" sz="24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8485E3-6C87-D94C-9818-B3CA7EDF6C7C}"/>
              </a:ext>
            </a:extLst>
          </p:cNvPr>
          <p:cNvGrpSpPr/>
          <p:nvPr/>
        </p:nvGrpSpPr>
        <p:grpSpPr>
          <a:xfrm>
            <a:off x="529892" y="1136761"/>
            <a:ext cx="1824037" cy="347050"/>
            <a:chOff x="1234567" y="1562431"/>
            <a:chExt cx="1824037" cy="34705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04230C5-E07B-496D-8B4F-513EE4F4F70F}"/>
                </a:ext>
              </a:extLst>
            </p:cNvPr>
            <p:cNvSpPr/>
            <p:nvPr/>
          </p:nvSpPr>
          <p:spPr>
            <a:xfrm>
              <a:off x="1234567" y="1562431"/>
              <a:ext cx="1824037" cy="347050"/>
            </a:xfrm>
            <a:prstGeom prst="parallelogram">
              <a:avLst/>
            </a:prstGeom>
            <a:solidFill>
              <a:srgbClr val="FF5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C7FE98-DDE9-4B60-AF04-B276DAE41505}"/>
                </a:ext>
              </a:extLst>
            </p:cNvPr>
            <p:cNvSpPr txBox="1"/>
            <p:nvPr/>
          </p:nvSpPr>
          <p:spPr>
            <a:xfrm>
              <a:off x="1556377" y="1593260"/>
              <a:ext cx="1180417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  <a:buClr>
                  <a:schemeClr val="dk1"/>
                </a:buClr>
                <a:buSzPts val="1100"/>
              </a:pPr>
              <a:endParaRPr lang="en-US" sz="1000" spc="2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04676D0-0DC0-4429-BF09-AFED17C98AB6}"/>
              </a:ext>
            </a:extLst>
          </p:cNvPr>
          <p:cNvGrpSpPr/>
          <p:nvPr/>
        </p:nvGrpSpPr>
        <p:grpSpPr>
          <a:xfrm>
            <a:off x="8899269" y="463087"/>
            <a:ext cx="3292731" cy="3041790"/>
            <a:chOff x="1146175" y="3337560"/>
            <a:chExt cx="573106" cy="57310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662E2E3-D164-488F-8560-A0BE994A46DC}"/>
                </a:ext>
              </a:extLst>
            </p:cNvPr>
            <p:cNvSpPr/>
            <p:nvPr/>
          </p:nvSpPr>
          <p:spPr>
            <a:xfrm>
              <a:off x="1146175" y="3337560"/>
              <a:ext cx="573106" cy="573106"/>
            </a:xfrm>
            <a:prstGeom prst="ellipse">
              <a:avLst/>
            </a:prstGeom>
            <a:solidFill>
              <a:srgbClr val="FF5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hape 2945">
              <a:extLst>
                <a:ext uri="{FF2B5EF4-FFF2-40B4-BE49-F238E27FC236}">
                  <a16:creationId xmlns:a16="http://schemas.microsoft.com/office/drawing/2014/main" id="{445EA3EA-ACBB-4461-9C39-65CA8870A411}"/>
                </a:ext>
              </a:extLst>
            </p:cNvPr>
            <p:cNvSpPr/>
            <p:nvPr/>
          </p:nvSpPr>
          <p:spPr>
            <a:xfrm>
              <a:off x="1299856" y="3491242"/>
              <a:ext cx="265745" cy="26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58" y="8342"/>
                  </a:moveTo>
                  <a:cubicBezTo>
                    <a:pt x="17614" y="6914"/>
                    <a:pt x="17383" y="5576"/>
                    <a:pt x="17008" y="4408"/>
                  </a:cubicBezTo>
                  <a:cubicBezTo>
                    <a:pt x="17543" y="4130"/>
                    <a:pt x="18018" y="3797"/>
                    <a:pt x="18435" y="3427"/>
                  </a:cubicBezTo>
                  <a:cubicBezTo>
                    <a:pt x="19673" y="4722"/>
                    <a:pt x="20474" y="6437"/>
                    <a:pt x="20593" y="8342"/>
                  </a:cubicBezTo>
                  <a:cubicBezTo>
                    <a:pt x="20593" y="8342"/>
                    <a:pt x="17658" y="8342"/>
                    <a:pt x="17658" y="8342"/>
                  </a:cubicBezTo>
                  <a:close/>
                  <a:moveTo>
                    <a:pt x="15485" y="1482"/>
                  </a:moveTo>
                  <a:cubicBezTo>
                    <a:pt x="16306" y="1786"/>
                    <a:pt x="17058" y="2226"/>
                    <a:pt x="17723" y="2769"/>
                  </a:cubicBezTo>
                  <a:cubicBezTo>
                    <a:pt x="17412" y="3036"/>
                    <a:pt x="17056" y="3275"/>
                    <a:pt x="16666" y="3486"/>
                  </a:cubicBezTo>
                  <a:cubicBezTo>
                    <a:pt x="16337" y="2707"/>
                    <a:pt x="15939" y="2026"/>
                    <a:pt x="15485" y="1482"/>
                  </a:cubicBezTo>
                  <a:moveTo>
                    <a:pt x="12764" y="0"/>
                  </a:moveTo>
                  <a:cubicBezTo>
                    <a:pt x="9919" y="0"/>
                    <a:pt x="7396" y="1350"/>
                    <a:pt x="5780" y="3437"/>
                  </a:cubicBezTo>
                  <a:cubicBezTo>
                    <a:pt x="6514" y="3197"/>
                    <a:pt x="7287" y="3044"/>
                    <a:pt x="8086" y="2983"/>
                  </a:cubicBezTo>
                  <a:cubicBezTo>
                    <a:pt x="7991" y="2912"/>
                    <a:pt x="7892" y="2844"/>
                    <a:pt x="7804" y="2769"/>
                  </a:cubicBezTo>
                  <a:cubicBezTo>
                    <a:pt x="8469" y="2226"/>
                    <a:pt x="9222" y="1786"/>
                    <a:pt x="10042" y="1482"/>
                  </a:cubicBezTo>
                  <a:cubicBezTo>
                    <a:pt x="9694" y="1899"/>
                    <a:pt x="9380" y="2398"/>
                    <a:pt x="9104" y="2959"/>
                  </a:cubicBezTo>
                  <a:cubicBezTo>
                    <a:pt x="9451" y="2968"/>
                    <a:pt x="9793" y="2996"/>
                    <a:pt x="10131" y="3040"/>
                  </a:cubicBezTo>
                  <a:cubicBezTo>
                    <a:pt x="10712" y="1983"/>
                    <a:pt x="11449" y="1263"/>
                    <a:pt x="12269" y="1056"/>
                  </a:cubicBezTo>
                  <a:lnTo>
                    <a:pt x="12269" y="3575"/>
                  </a:lnTo>
                  <a:cubicBezTo>
                    <a:pt x="12608" y="3701"/>
                    <a:pt x="12938" y="3844"/>
                    <a:pt x="13258" y="4006"/>
                  </a:cubicBezTo>
                  <a:lnTo>
                    <a:pt x="13258" y="1056"/>
                  </a:lnTo>
                  <a:cubicBezTo>
                    <a:pt x="14282" y="1315"/>
                    <a:pt x="15181" y="2363"/>
                    <a:pt x="15801" y="3883"/>
                  </a:cubicBezTo>
                  <a:cubicBezTo>
                    <a:pt x="15207" y="4107"/>
                    <a:pt x="14555" y="4261"/>
                    <a:pt x="13865" y="4342"/>
                  </a:cubicBezTo>
                  <a:cubicBezTo>
                    <a:pt x="14263" y="4581"/>
                    <a:pt x="14647" y="4840"/>
                    <a:pt x="15006" y="5131"/>
                  </a:cubicBezTo>
                  <a:cubicBezTo>
                    <a:pt x="15391" y="5041"/>
                    <a:pt x="15767" y="4935"/>
                    <a:pt x="16122" y="4801"/>
                  </a:cubicBezTo>
                  <a:cubicBezTo>
                    <a:pt x="16296" y="5379"/>
                    <a:pt x="16430" y="6009"/>
                    <a:pt x="16526" y="6670"/>
                  </a:cubicBezTo>
                  <a:cubicBezTo>
                    <a:pt x="17157" y="7466"/>
                    <a:pt x="17663" y="8363"/>
                    <a:pt x="18025" y="9331"/>
                  </a:cubicBezTo>
                  <a:lnTo>
                    <a:pt x="20593" y="9331"/>
                  </a:lnTo>
                  <a:cubicBezTo>
                    <a:pt x="20478" y="11173"/>
                    <a:pt x="19721" y="12834"/>
                    <a:pt x="18551" y="14114"/>
                  </a:cubicBezTo>
                  <a:cubicBezTo>
                    <a:pt x="18470" y="14700"/>
                    <a:pt x="18342" y="15272"/>
                    <a:pt x="18163" y="15821"/>
                  </a:cubicBezTo>
                  <a:cubicBezTo>
                    <a:pt x="20250" y="14204"/>
                    <a:pt x="21600" y="11681"/>
                    <a:pt x="21600" y="8836"/>
                  </a:cubicBezTo>
                  <a:cubicBezTo>
                    <a:pt x="21600" y="3956"/>
                    <a:pt x="17644" y="0"/>
                    <a:pt x="12764" y="0"/>
                  </a:cubicBezTo>
                  <a:moveTo>
                    <a:pt x="13731" y="12269"/>
                  </a:moveTo>
                  <a:cubicBezTo>
                    <a:pt x="13687" y="10842"/>
                    <a:pt x="13456" y="9504"/>
                    <a:pt x="13081" y="8335"/>
                  </a:cubicBezTo>
                  <a:cubicBezTo>
                    <a:pt x="13616" y="8057"/>
                    <a:pt x="14091" y="7725"/>
                    <a:pt x="14507" y="7354"/>
                  </a:cubicBezTo>
                  <a:cubicBezTo>
                    <a:pt x="15746" y="8649"/>
                    <a:pt x="16547" y="10365"/>
                    <a:pt x="16666" y="12269"/>
                  </a:cubicBezTo>
                  <a:cubicBezTo>
                    <a:pt x="16666" y="12269"/>
                    <a:pt x="13731" y="12269"/>
                    <a:pt x="13731" y="12269"/>
                  </a:cubicBezTo>
                  <a:close/>
                  <a:moveTo>
                    <a:pt x="14507" y="18173"/>
                  </a:moveTo>
                  <a:cubicBezTo>
                    <a:pt x="14091" y="17803"/>
                    <a:pt x="13616" y="17470"/>
                    <a:pt x="13081" y="17192"/>
                  </a:cubicBezTo>
                  <a:cubicBezTo>
                    <a:pt x="13456" y="16024"/>
                    <a:pt x="13687" y="14686"/>
                    <a:pt x="13731" y="13258"/>
                  </a:cubicBezTo>
                  <a:lnTo>
                    <a:pt x="16666" y="13258"/>
                  </a:lnTo>
                  <a:cubicBezTo>
                    <a:pt x="16547" y="15163"/>
                    <a:pt x="15746" y="16878"/>
                    <a:pt x="14507" y="18173"/>
                  </a:cubicBezTo>
                  <a:moveTo>
                    <a:pt x="11558" y="20118"/>
                  </a:moveTo>
                  <a:cubicBezTo>
                    <a:pt x="12012" y="19574"/>
                    <a:pt x="12409" y="18893"/>
                    <a:pt x="12738" y="18114"/>
                  </a:cubicBezTo>
                  <a:cubicBezTo>
                    <a:pt x="13129" y="18325"/>
                    <a:pt x="13485" y="18564"/>
                    <a:pt x="13796" y="18831"/>
                  </a:cubicBezTo>
                  <a:cubicBezTo>
                    <a:pt x="13131" y="19374"/>
                    <a:pt x="12378" y="19814"/>
                    <a:pt x="11558" y="20118"/>
                  </a:cubicBezTo>
                  <a:moveTo>
                    <a:pt x="9331" y="20544"/>
                  </a:moveTo>
                  <a:lnTo>
                    <a:pt x="9331" y="17204"/>
                  </a:lnTo>
                  <a:cubicBezTo>
                    <a:pt x="10246" y="17253"/>
                    <a:pt x="11108" y="17428"/>
                    <a:pt x="11874" y="17717"/>
                  </a:cubicBezTo>
                  <a:cubicBezTo>
                    <a:pt x="11254" y="19237"/>
                    <a:pt x="10355" y="20286"/>
                    <a:pt x="9331" y="20544"/>
                  </a:cubicBezTo>
                  <a:moveTo>
                    <a:pt x="9331" y="13258"/>
                  </a:moveTo>
                  <a:lnTo>
                    <a:pt x="12749" y="13258"/>
                  </a:lnTo>
                  <a:cubicBezTo>
                    <a:pt x="12709" y="14550"/>
                    <a:pt x="12510" y="15752"/>
                    <a:pt x="12195" y="16799"/>
                  </a:cubicBezTo>
                  <a:cubicBezTo>
                    <a:pt x="11327" y="16471"/>
                    <a:pt x="10357" y="16273"/>
                    <a:pt x="9331" y="16223"/>
                  </a:cubicBezTo>
                  <a:cubicBezTo>
                    <a:pt x="9331" y="16223"/>
                    <a:pt x="9331" y="13258"/>
                    <a:pt x="9331" y="13258"/>
                  </a:cubicBezTo>
                  <a:close/>
                  <a:moveTo>
                    <a:pt x="9331" y="9305"/>
                  </a:moveTo>
                  <a:cubicBezTo>
                    <a:pt x="10357" y="9254"/>
                    <a:pt x="11327" y="9056"/>
                    <a:pt x="12195" y="8728"/>
                  </a:cubicBezTo>
                  <a:cubicBezTo>
                    <a:pt x="12510" y="9775"/>
                    <a:pt x="12709" y="10977"/>
                    <a:pt x="12749" y="12269"/>
                  </a:cubicBezTo>
                  <a:lnTo>
                    <a:pt x="9331" y="12269"/>
                  </a:lnTo>
                  <a:cubicBezTo>
                    <a:pt x="9331" y="12269"/>
                    <a:pt x="9331" y="9305"/>
                    <a:pt x="9331" y="9305"/>
                  </a:cubicBezTo>
                  <a:close/>
                  <a:moveTo>
                    <a:pt x="9331" y="4983"/>
                  </a:moveTo>
                  <a:cubicBezTo>
                    <a:pt x="10355" y="5242"/>
                    <a:pt x="11254" y="6290"/>
                    <a:pt x="11874" y="7810"/>
                  </a:cubicBezTo>
                  <a:cubicBezTo>
                    <a:pt x="11108" y="8099"/>
                    <a:pt x="10246" y="8275"/>
                    <a:pt x="9331" y="8323"/>
                  </a:cubicBezTo>
                  <a:cubicBezTo>
                    <a:pt x="9331" y="8323"/>
                    <a:pt x="9331" y="4983"/>
                    <a:pt x="9331" y="4983"/>
                  </a:cubicBezTo>
                  <a:close/>
                  <a:moveTo>
                    <a:pt x="13796" y="6696"/>
                  </a:moveTo>
                  <a:cubicBezTo>
                    <a:pt x="13485" y="6963"/>
                    <a:pt x="13129" y="7203"/>
                    <a:pt x="12738" y="7413"/>
                  </a:cubicBezTo>
                  <a:cubicBezTo>
                    <a:pt x="12409" y="6634"/>
                    <a:pt x="12012" y="5954"/>
                    <a:pt x="11557" y="5410"/>
                  </a:cubicBezTo>
                  <a:cubicBezTo>
                    <a:pt x="12378" y="5714"/>
                    <a:pt x="13131" y="6153"/>
                    <a:pt x="13796" y="6696"/>
                  </a:cubicBezTo>
                  <a:moveTo>
                    <a:pt x="8342" y="8323"/>
                  </a:moveTo>
                  <a:cubicBezTo>
                    <a:pt x="7427" y="8275"/>
                    <a:pt x="6564" y="8099"/>
                    <a:pt x="5799" y="7810"/>
                  </a:cubicBezTo>
                  <a:cubicBezTo>
                    <a:pt x="6419" y="6290"/>
                    <a:pt x="7318" y="5242"/>
                    <a:pt x="8342" y="4983"/>
                  </a:cubicBezTo>
                  <a:cubicBezTo>
                    <a:pt x="8342" y="4983"/>
                    <a:pt x="8342" y="8323"/>
                    <a:pt x="8342" y="8323"/>
                  </a:cubicBezTo>
                  <a:close/>
                  <a:moveTo>
                    <a:pt x="8342" y="12269"/>
                  </a:moveTo>
                  <a:lnTo>
                    <a:pt x="4923" y="12269"/>
                  </a:lnTo>
                  <a:cubicBezTo>
                    <a:pt x="4964" y="10977"/>
                    <a:pt x="5163" y="9775"/>
                    <a:pt x="5478" y="8728"/>
                  </a:cubicBezTo>
                  <a:cubicBezTo>
                    <a:pt x="6346" y="9056"/>
                    <a:pt x="7316" y="9254"/>
                    <a:pt x="8342" y="9305"/>
                  </a:cubicBezTo>
                  <a:cubicBezTo>
                    <a:pt x="8342" y="9305"/>
                    <a:pt x="8342" y="12269"/>
                    <a:pt x="8342" y="12269"/>
                  </a:cubicBezTo>
                  <a:close/>
                  <a:moveTo>
                    <a:pt x="8342" y="16223"/>
                  </a:moveTo>
                  <a:cubicBezTo>
                    <a:pt x="7316" y="16273"/>
                    <a:pt x="6346" y="16471"/>
                    <a:pt x="5478" y="16799"/>
                  </a:cubicBezTo>
                  <a:cubicBezTo>
                    <a:pt x="5163" y="15752"/>
                    <a:pt x="4964" y="14550"/>
                    <a:pt x="4923" y="13258"/>
                  </a:cubicBezTo>
                  <a:lnTo>
                    <a:pt x="8342" y="13258"/>
                  </a:lnTo>
                  <a:cubicBezTo>
                    <a:pt x="8342" y="13258"/>
                    <a:pt x="8342" y="16223"/>
                    <a:pt x="8342" y="16223"/>
                  </a:cubicBezTo>
                  <a:close/>
                  <a:moveTo>
                    <a:pt x="8342" y="20544"/>
                  </a:moveTo>
                  <a:cubicBezTo>
                    <a:pt x="7318" y="20286"/>
                    <a:pt x="6419" y="19237"/>
                    <a:pt x="5799" y="17717"/>
                  </a:cubicBezTo>
                  <a:cubicBezTo>
                    <a:pt x="6564" y="17428"/>
                    <a:pt x="7427" y="17253"/>
                    <a:pt x="8342" y="17204"/>
                  </a:cubicBezTo>
                  <a:cubicBezTo>
                    <a:pt x="8342" y="17204"/>
                    <a:pt x="8342" y="20544"/>
                    <a:pt x="8342" y="20544"/>
                  </a:cubicBezTo>
                  <a:close/>
                  <a:moveTo>
                    <a:pt x="3877" y="18831"/>
                  </a:moveTo>
                  <a:cubicBezTo>
                    <a:pt x="4188" y="18564"/>
                    <a:pt x="4544" y="18325"/>
                    <a:pt x="4935" y="18114"/>
                  </a:cubicBezTo>
                  <a:cubicBezTo>
                    <a:pt x="5264" y="18893"/>
                    <a:pt x="5661" y="19574"/>
                    <a:pt x="6115" y="20118"/>
                  </a:cubicBezTo>
                  <a:cubicBezTo>
                    <a:pt x="5295" y="19814"/>
                    <a:pt x="4541" y="19374"/>
                    <a:pt x="3877" y="18831"/>
                  </a:cubicBezTo>
                  <a:moveTo>
                    <a:pt x="1007" y="13258"/>
                  </a:moveTo>
                  <a:lnTo>
                    <a:pt x="3942" y="13258"/>
                  </a:lnTo>
                  <a:cubicBezTo>
                    <a:pt x="3986" y="14686"/>
                    <a:pt x="4217" y="16024"/>
                    <a:pt x="4591" y="17192"/>
                  </a:cubicBezTo>
                  <a:cubicBezTo>
                    <a:pt x="4057" y="17470"/>
                    <a:pt x="3582" y="17803"/>
                    <a:pt x="3166" y="18173"/>
                  </a:cubicBezTo>
                  <a:cubicBezTo>
                    <a:pt x="1927" y="16878"/>
                    <a:pt x="1126" y="15163"/>
                    <a:pt x="1007" y="13258"/>
                  </a:cubicBezTo>
                  <a:moveTo>
                    <a:pt x="3166" y="7354"/>
                  </a:moveTo>
                  <a:cubicBezTo>
                    <a:pt x="3582" y="7725"/>
                    <a:pt x="4057" y="8057"/>
                    <a:pt x="4591" y="8335"/>
                  </a:cubicBezTo>
                  <a:cubicBezTo>
                    <a:pt x="4217" y="9504"/>
                    <a:pt x="3986" y="10842"/>
                    <a:pt x="3942" y="12269"/>
                  </a:cubicBezTo>
                  <a:lnTo>
                    <a:pt x="1007" y="12269"/>
                  </a:lnTo>
                  <a:cubicBezTo>
                    <a:pt x="1126" y="10365"/>
                    <a:pt x="1927" y="8649"/>
                    <a:pt x="3166" y="7354"/>
                  </a:cubicBezTo>
                  <a:moveTo>
                    <a:pt x="6115" y="5410"/>
                  </a:moveTo>
                  <a:cubicBezTo>
                    <a:pt x="5661" y="5954"/>
                    <a:pt x="5264" y="6634"/>
                    <a:pt x="4935" y="7413"/>
                  </a:cubicBezTo>
                  <a:cubicBezTo>
                    <a:pt x="4544" y="7203"/>
                    <a:pt x="4188" y="6963"/>
                    <a:pt x="3877" y="6696"/>
                  </a:cubicBezTo>
                  <a:cubicBezTo>
                    <a:pt x="4542" y="6153"/>
                    <a:pt x="5295" y="5714"/>
                    <a:pt x="6115" y="5410"/>
                  </a:cubicBezTo>
                  <a:moveTo>
                    <a:pt x="8836" y="3927"/>
                  </a:moveTo>
                  <a:cubicBezTo>
                    <a:pt x="3956" y="3927"/>
                    <a:pt x="0" y="7883"/>
                    <a:pt x="0" y="12764"/>
                  </a:cubicBezTo>
                  <a:cubicBezTo>
                    <a:pt x="0" y="17644"/>
                    <a:pt x="3956" y="21600"/>
                    <a:pt x="8836" y="21600"/>
                  </a:cubicBezTo>
                  <a:cubicBezTo>
                    <a:pt x="13717" y="21600"/>
                    <a:pt x="17673" y="17644"/>
                    <a:pt x="17673" y="12764"/>
                  </a:cubicBezTo>
                  <a:cubicBezTo>
                    <a:pt x="17673" y="7883"/>
                    <a:pt x="13717" y="3927"/>
                    <a:pt x="8836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A9CCCE-C810-433F-B7E8-768FB7966327}"/>
              </a:ext>
            </a:extLst>
          </p:cNvPr>
          <p:cNvSpPr/>
          <p:nvPr/>
        </p:nvSpPr>
        <p:spPr>
          <a:xfrm>
            <a:off x="7580233" y="2731629"/>
            <a:ext cx="1116092" cy="28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1D4E7AB-537C-4CB6-9FDC-CC26BFAD68E1}"/>
              </a:ext>
            </a:extLst>
          </p:cNvPr>
          <p:cNvSpPr/>
          <p:nvPr/>
        </p:nvSpPr>
        <p:spPr>
          <a:xfrm>
            <a:off x="6587251" y="2138980"/>
            <a:ext cx="1116092" cy="28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CE2A3-3472-4F02-A76A-DEBA2C0CB36C}"/>
              </a:ext>
            </a:extLst>
          </p:cNvPr>
          <p:cNvSpPr txBox="1"/>
          <p:nvPr/>
        </p:nvSpPr>
        <p:spPr>
          <a:xfrm>
            <a:off x="434643" y="2557135"/>
            <a:ext cx="7288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Baseado no 0/1 </a:t>
            </a:r>
            <a:r>
              <a:rPr lang="pt-P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knapscack</a:t>
            </a:r>
            <a:r>
              <a:rPr lang="pt-P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P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r>
              <a:rPr lang="pt-P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r>
              <a:rPr lang="pt-P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Preenchemos cada carrinha (ordenando-as por ordem decrescente de capacidade (</a:t>
            </a:r>
            <a:r>
              <a:rPr lang="pt-P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peso+volume</a:t>
            </a:r>
            <a:r>
              <a:rPr lang="pt-P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e crescente de custo) com encomendas de forma a que soma das recompensas usadas fosse máxima. 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8BBEFEC-48BC-4981-B325-6D81215A3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62" y="3805704"/>
            <a:ext cx="11930738" cy="2608061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D69F376-3C28-4C95-8985-FCFD60AE3887}"/>
              </a:ext>
            </a:extLst>
          </p:cNvPr>
          <p:cNvSpPr/>
          <p:nvPr/>
        </p:nvSpPr>
        <p:spPr>
          <a:xfrm>
            <a:off x="2675110" y="4419269"/>
            <a:ext cx="1116092" cy="208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56487D-6F5F-49B1-AECE-C35512A95542}"/>
              </a:ext>
            </a:extLst>
          </p:cNvPr>
          <p:cNvSpPr/>
          <p:nvPr/>
        </p:nvSpPr>
        <p:spPr>
          <a:xfrm>
            <a:off x="2398632" y="4602180"/>
            <a:ext cx="1116092" cy="208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E7217F2-1846-4818-AECE-CEDE1760F23D}"/>
              </a:ext>
            </a:extLst>
          </p:cNvPr>
          <p:cNvSpPr/>
          <p:nvPr/>
        </p:nvSpPr>
        <p:spPr>
          <a:xfrm>
            <a:off x="2353929" y="4710250"/>
            <a:ext cx="1116092" cy="208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E27544F1-D6F2-4696-BD71-99D25BDFFD87}"/>
              </a:ext>
            </a:extLst>
          </p:cNvPr>
          <p:cNvSpPr txBox="1"/>
          <p:nvPr/>
        </p:nvSpPr>
        <p:spPr>
          <a:xfrm>
            <a:off x="7286360" y="6446617"/>
            <a:ext cx="616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Pseudo</a:t>
            </a:r>
            <a:r>
              <a:rPr lang="pt-PT" sz="1100" dirty="0">
                <a:solidFill>
                  <a:schemeClr val="bg1"/>
                </a:solidFill>
              </a:rPr>
              <a:t> código usado no preenchimento da carrinha</a:t>
            </a:r>
          </a:p>
        </p:txBody>
      </p:sp>
    </p:spTree>
    <p:extLst>
      <p:ext uri="{BB962C8B-B14F-4D97-AF65-F5344CB8AC3E}">
        <p14:creationId xmlns:p14="http://schemas.microsoft.com/office/powerpoint/2010/main" val="45580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8485E3-6C87-D94C-9818-B3CA7EDF6C7C}"/>
              </a:ext>
            </a:extLst>
          </p:cNvPr>
          <p:cNvGrpSpPr/>
          <p:nvPr/>
        </p:nvGrpSpPr>
        <p:grpSpPr>
          <a:xfrm>
            <a:off x="529892" y="1343972"/>
            <a:ext cx="1824037" cy="347050"/>
            <a:chOff x="1234567" y="1562431"/>
            <a:chExt cx="1824037" cy="34705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04230C5-E07B-496D-8B4F-513EE4F4F70F}"/>
                </a:ext>
              </a:extLst>
            </p:cNvPr>
            <p:cNvSpPr/>
            <p:nvPr/>
          </p:nvSpPr>
          <p:spPr>
            <a:xfrm>
              <a:off x="1234567" y="1562431"/>
              <a:ext cx="1824037" cy="347050"/>
            </a:xfrm>
            <a:prstGeom prst="parallelogram">
              <a:avLst/>
            </a:prstGeom>
            <a:solidFill>
              <a:srgbClr val="FF5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C7FE98-DDE9-4B60-AF04-B276DAE41505}"/>
                </a:ext>
              </a:extLst>
            </p:cNvPr>
            <p:cNvSpPr txBox="1"/>
            <p:nvPr/>
          </p:nvSpPr>
          <p:spPr>
            <a:xfrm>
              <a:off x="1556377" y="1593260"/>
              <a:ext cx="1180417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  <a:buClr>
                  <a:schemeClr val="dk1"/>
                </a:buClr>
                <a:buSzPts val="1100"/>
              </a:pPr>
              <a:endParaRPr lang="en-US" sz="1000" spc="2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04676D0-0DC0-4429-BF09-AFED17C98AB6}"/>
              </a:ext>
            </a:extLst>
          </p:cNvPr>
          <p:cNvGrpSpPr/>
          <p:nvPr/>
        </p:nvGrpSpPr>
        <p:grpSpPr>
          <a:xfrm>
            <a:off x="8899269" y="463087"/>
            <a:ext cx="3292731" cy="3041790"/>
            <a:chOff x="1146175" y="3337560"/>
            <a:chExt cx="573106" cy="57310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662E2E3-D164-488F-8560-A0BE994A46DC}"/>
                </a:ext>
              </a:extLst>
            </p:cNvPr>
            <p:cNvSpPr/>
            <p:nvPr/>
          </p:nvSpPr>
          <p:spPr>
            <a:xfrm>
              <a:off x="1146175" y="3337560"/>
              <a:ext cx="573106" cy="573106"/>
            </a:xfrm>
            <a:prstGeom prst="ellipse">
              <a:avLst/>
            </a:prstGeom>
            <a:solidFill>
              <a:srgbClr val="FF5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hape 2945">
              <a:extLst>
                <a:ext uri="{FF2B5EF4-FFF2-40B4-BE49-F238E27FC236}">
                  <a16:creationId xmlns:a16="http://schemas.microsoft.com/office/drawing/2014/main" id="{445EA3EA-ACBB-4461-9C39-65CA8870A411}"/>
                </a:ext>
              </a:extLst>
            </p:cNvPr>
            <p:cNvSpPr/>
            <p:nvPr/>
          </p:nvSpPr>
          <p:spPr>
            <a:xfrm>
              <a:off x="1299856" y="3491242"/>
              <a:ext cx="265745" cy="26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58" y="8342"/>
                  </a:moveTo>
                  <a:cubicBezTo>
                    <a:pt x="17614" y="6914"/>
                    <a:pt x="17383" y="5576"/>
                    <a:pt x="17008" y="4408"/>
                  </a:cubicBezTo>
                  <a:cubicBezTo>
                    <a:pt x="17543" y="4130"/>
                    <a:pt x="18018" y="3797"/>
                    <a:pt x="18435" y="3427"/>
                  </a:cubicBezTo>
                  <a:cubicBezTo>
                    <a:pt x="19673" y="4722"/>
                    <a:pt x="20474" y="6437"/>
                    <a:pt x="20593" y="8342"/>
                  </a:cubicBezTo>
                  <a:cubicBezTo>
                    <a:pt x="20593" y="8342"/>
                    <a:pt x="17658" y="8342"/>
                    <a:pt x="17658" y="8342"/>
                  </a:cubicBezTo>
                  <a:close/>
                  <a:moveTo>
                    <a:pt x="15485" y="1482"/>
                  </a:moveTo>
                  <a:cubicBezTo>
                    <a:pt x="16306" y="1786"/>
                    <a:pt x="17058" y="2226"/>
                    <a:pt x="17723" y="2769"/>
                  </a:cubicBezTo>
                  <a:cubicBezTo>
                    <a:pt x="17412" y="3036"/>
                    <a:pt x="17056" y="3275"/>
                    <a:pt x="16666" y="3486"/>
                  </a:cubicBezTo>
                  <a:cubicBezTo>
                    <a:pt x="16337" y="2707"/>
                    <a:pt x="15939" y="2026"/>
                    <a:pt x="15485" y="1482"/>
                  </a:cubicBezTo>
                  <a:moveTo>
                    <a:pt x="12764" y="0"/>
                  </a:moveTo>
                  <a:cubicBezTo>
                    <a:pt x="9919" y="0"/>
                    <a:pt x="7396" y="1350"/>
                    <a:pt x="5780" y="3437"/>
                  </a:cubicBezTo>
                  <a:cubicBezTo>
                    <a:pt x="6514" y="3197"/>
                    <a:pt x="7287" y="3044"/>
                    <a:pt x="8086" y="2983"/>
                  </a:cubicBezTo>
                  <a:cubicBezTo>
                    <a:pt x="7991" y="2912"/>
                    <a:pt x="7892" y="2844"/>
                    <a:pt x="7804" y="2769"/>
                  </a:cubicBezTo>
                  <a:cubicBezTo>
                    <a:pt x="8469" y="2226"/>
                    <a:pt x="9222" y="1786"/>
                    <a:pt x="10042" y="1482"/>
                  </a:cubicBezTo>
                  <a:cubicBezTo>
                    <a:pt x="9694" y="1899"/>
                    <a:pt x="9380" y="2398"/>
                    <a:pt x="9104" y="2959"/>
                  </a:cubicBezTo>
                  <a:cubicBezTo>
                    <a:pt x="9451" y="2968"/>
                    <a:pt x="9793" y="2996"/>
                    <a:pt x="10131" y="3040"/>
                  </a:cubicBezTo>
                  <a:cubicBezTo>
                    <a:pt x="10712" y="1983"/>
                    <a:pt x="11449" y="1263"/>
                    <a:pt x="12269" y="1056"/>
                  </a:cubicBezTo>
                  <a:lnTo>
                    <a:pt x="12269" y="3575"/>
                  </a:lnTo>
                  <a:cubicBezTo>
                    <a:pt x="12608" y="3701"/>
                    <a:pt x="12938" y="3844"/>
                    <a:pt x="13258" y="4006"/>
                  </a:cubicBezTo>
                  <a:lnTo>
                    <a:pt x="13258" y="1056"/>
                  </a:lnTo>
                  <a:cubicBezTo>
                    <a:pt x="14282" y="1315"/>
                    <a:pt x="15181" y="2363"/>
                    <a:pt x="15801" y="3883"/>
                  </a:cubicBezTo>
                  <a:cubicBezTo>
                    <a:pt x="15207" y="4107"/>
                    <a:pt x="14555" y="4261"/>
                    <a:pt x="13865" y="4342"/>
                  </a:cubicBezTo>
                  <a:cubicBezTo>
                    <a:pt x="14263" y="4581"/>
                    <a:pt x="14647" y="4840"/>
                    <a:pt x="15006" y="5131"/>
                  </a:cubicBezTo>
                  <a:cubicBezTo>
                    <a:pt x="15391" y="5041"/>
                    <a:pt x="15767" y="4935"/>
                    <a:pt x="16122" y="4801"/>
                  </a:cubicBezTo>
                  <a:cubicBezTo>
                    <a:pt x="16296" y="5379"/>
                    <a:pt x="16430" y="6009"/>
                    <a:pt x="16526" y="6670"/>
                  </a:cubicBezTo>
                  <a:cubicBezTo>
                    <a:pt x="17157" y="7466"/>
                    <a:pt x="17663" y="8363"/>
                    <a:pt x="18025" y="9331"/>
                  </a:cubicBezTo>
                  <a:lnTo>
                    <a:pt x="20593" y="9331"/>
                  </a:lnTo>
                  <a:cubicBezTo>
                    <a:pt x="20478" y="11173"/>
                    <a:pt x="19721" y="12834"/>
                    <a:pt x="18551" y="14114"/>
                  </a:cubicBezTo>
                  <a:cubicBezTo>
                    <a:pt x="18470" y="14700"/>
                    <a:pt x="18342" y="15272"/>
                    <a:pt x="18163" y="15821"/>
                  </a:cubicBezTo>
                  <a:cubicBezTo>
                    <a:pt x="20250" y="14204"/>
                    <a:pt x="21600" y="11681"/>
                    <a:pt x="21600" y="8836"/>
                  </a:cubicBezTo>
                  <a:cubicBezTo>
                    <a:pt x="21600" y="3956"/>
                    <a:pt x="17644" y="0"/>
                    <a:pt x="12764" y="0"/>
                  </a:cubicBezTo>
                  <a:moveTo>
                    <a:pt x="13731" y="12269"/>
                  </a:moveTo>
                  <a:cubicBezTo>
                    <a:pt x="13687" y="10842"/>
                    <a:pt x="13456" y="9504"/>
                    <a:pt x="13081" y="8335"/>
                  </a:cubicBezTo>
                  <a:cubicBezTo>
                    <a:pt x="13616" y="8057"/>
                    <a:pt x="14091" y="7725"/>
                    <a:pt x="14507" y="7354"/>
                  </a:cubicBezTo>
                  <a:cubicBezTo>
                    <a:pt x="15746" y="8649"/>
                    <a:pt x="16547" y="10365"/>
                    <a:pt x="16666" y="12269"/>
                  </a:cubicBezTo>
                  <a:cubicBezTo>
                    <a:pt x="16666" y="12269"/>
                    <a:pt x="13731" y="12269"/>
                    <a:pt x="13731" y="12269"/>
                  </a:cubicBezTo>
                  <a:close/>
                  <a:moveTo>
                    <a:pt x="14507" y="18173"/>
                  </a:moveTo>
                  <a:cubicBezTo>
                    <a:pt x="14091" y="17803"/>
                    <a:pt x="13616" y="17470"/>
                    <a:pt x="13081" y="17192"/>
                  </a:cubicBezTo>
                  <a:cubicBezTo>
                    <a:pt x="13456" y="16024"/>
                    <a:pt x="13687" y="14686"/>
                    <a:pt x="13731" y="13258"/>
                  </a:cubicBezTo>
                  <a:lnTo>
                    <a:pt x="16666" y="13258"/>
                  </a:lnTo>
                  <a:cubicBezTo>
                    <a:pt x="16547" y="15163"/>
                    <a:pt x="15746" y="16878"/>
                    <a:pt x="14507" y="18173"/>
                  </a:cubicBezTo>
                  <a:moveTo>
                    <a:pt x="11558" y="20118"/>
                  </a:moveTo>
                  <a:cubicBezTo>
                    <a:pt x="12012" y="19574"/>
                    <a:pt x="12409" y="18893"/>
                    <a:pt x="12738" y="18114"/>
                  </a:cubicBezTo>
                  <a:cubicBezTo>
                    <a:pt x="13129" y="18325"/>
                    <a:pt x="13485" y="18564"/>
                    <a:pt x="13796" y="18831"/>
                  </a:cubicBezTo>
                  <a:cubicBezTo>
                    <a:pt x="13131" y="19374"/>
                    <a:pt x="12378" y="19814"/>
                    <a:pt x="11558" y="20118"/>
                  </a:cubicBezTo>
                  <a:moveTo>
                    <a:pt x="9331" y="20544"/>
                  </a:moveTo>
                  <a:lnTo>
                    <a:pt x="9331" y="17204"/>
                  </a:lnTo>
                  <a:cubicBezTo>
                    <a:pt x="10246" y="17253"/>
                    <a:pt x="11108" y="17428"/>
                    <a:pt x="11874" y="17717"/>
                  </a:cubicBezTo>
                  <a:cubicBezTo>
                    <a:pt x="11254" y="19237"/>
                    <a:pt x="10355" y="20286"/>
                    <a:pt x="9331" y="20544"/>
                  </a:cubicBezTo>
                  <a:moveTo>
                    <a:pt x="9331" y="13258"/>
                  </a:moveTo>
                  <a:lnTo>
                    <a:pt x="12749" y="13258"/>
                  </a:lnTo>
                  <a:cubicBezTo>
                    <a:pt x="12709" y="14550"/>
                    <a:pt x="12510" y="15752"/>
                    <a:pt x="12195" y="16799"/>
                  </a:cubicBezTo>
                  <a:cubicBezTo>
                    <a:pt x="11327" y="16471"/>
                    <a:pt x="10357" y="16273"/>
                    <a:pt x="9331" y="16223"/>
                  </a:cubicBezTo>
                  <a:cubicBezTo>
                    <a:pt x="9331" y="16223"/>
                    <a:pt x="9331" y="13258"/>
                    <a:pt x="9331" y="13258"/>
                  </a:cubicBezTo>
                  <a:close/>
                  <a:moveTo>
                    <a:pt x="9331" y="9305"/>
                  </a:moveTo>
                  <a:cubicBezTo>
                    <a:pt x="10357" y="9254"/>
                    <a:pt x="11327" y="9056"/>
                    <a:pt x="12195" y="8728"/>
                  </a:cubicBezTo>
                  <a:cubicBezTo>
                    <a:pt x="12510" y="9775"/>
                    <a:pt x="12709" y="10977"/>
                    <a:pt x="12749" y="12269"/>
                  </a:cubicBezTo>
                  <a:lnTo>
                    <a:pt x="9331" y="12269"/>
                  </a:lnTo>
                  <a:cubicBezTo>
                    <a:pt x="9331" y="12269"/>
                    <a:pt x="9331" y="9305"/>
                    <a:pt x="9331" y="9305"/>
                  </a:cubicBezTo>
                  <a:close/>
                  <a:moveTo>
                    <a:pt x="9331" y="4983"/>
                  </a:moveTo>
                  <a:cubicBezTo>
                    <a:pt x="10355" y="5242"/>
                    <a:pt x="11254" y="6290"/>
                    <a:pt x="11874" y="7810"/>
                  </a:cubicBezTo>
                  <a:cubicBezTo>
                    <a:pt x="11108" y="8099"/>
                    <a:pt x="10246" y="8275"/>
                    <a:pt x="9331" y="8323"/>
                  </a:cubicBezTo>
                  <a:cubicBezTo>
                    <a:pt x="9331" y="8323"/>
                    <a:pt x="9331" y="4983"/>
                    <a:pt x="9331" y="4983"/>
                  </a:cubicBezTo>
                  <a:close/>
                  <a:moveTo>
                    <a:pt x="13796" y="6696"/>
                  </a:moveTo>
                  <a:cubicBezTo>
                    <a:pt x="13485" y="6963"/>
                    <a:pt x="13129" y="7203"/>
                    <a:pt x="12738" y="7413"/>
                  </a:cubicBezTo>
                  <a:cubicBezTo>
                    <a:pt x="12409" y="6634"/>
                    <a:pt x="12012" y="5954"/>
                    <a:pt x="11557" y="5410"/>
                  </a:cubicBezTo>
                  <a:cubicBezTo>
                    <a:pt x="12378" y="5714"/>
                    <a:pt x="13131" y="6153"/>
                    <a:pt x="13796" y="6696"/>
                  </a:cubicBezTo>
                  <a:moveTo>
                    <a:pt x="8342" y="8323"/>
                  </a:moveTo>
                  <a:cubicBezTo>
                    <a:pt x="7427" y="8275"/>
                    <a:pt x="6564" y="8099"/>
                    <a:pt x="5799" y="7810"/>
                  </a:cubicBezTo>
                  <a:cubicBezTo>
                    <a:pt x="6419" y="6290"/>
                    <a:pt x="7318" y="5242"/>
                    <a:pt x="8342" y="4983"/>
                  </a:cubicBezTo>
                  <a:cubicBezTo>
                    <a:pt x="8342" y="4983"/>
                    <a:pt x="8342" y="8323"/>
                    <a:pt x="8342" y="8323"/>
                  </a:cubicBezTo>
                  <a:close/>
                  <a:moveTo>
                    <a:pt x="8342" y="12269"/>
                  </a:moveTo>
                  <a:lnTo>
                    <a:pt x="4923" y="12269"/>
                  </a:lnTo>
                  <a:cubicBezTo>
                    <a:pt x="4964" y="10977"/>
                    <a:pt x="5163" y="9775"/>
                    <a:pt x="5478" y="8728"/>
                  </a:cubicBezTo>
                  <a:cubicBezTo>
                    <a:pt x="6346" y="9056"/>
                    <a:pt x="7316" y="9254"/>
                    <a:pt x="8342" y="9305"/>
                  </a:cubicBezTo>
                  <a:cubicBezTo>
                    <a:pt x="8342" y="9305"/>
                    <a:pt x="8342" y="12269"/>
                    <a:pt x="8342" y="12269"/>
                  </a:cubicBezTo>
                  <a:close/>
                  <a:moveTo>
                    <a:pt x="8342" y="16223"/>
                  </a:moveTo>
                  <a:cubicBezTo>
                    <a:pt x="7316" y="16273"/>
                    <a:pt x="6346" y="16471"/>
                    <a:pt x="5478" y="16799"/>
                  </a:cubicBezTo>
                  <a:cubicBezTo>
                    <a:pt x="5163" y="15752"/>
                    <a:pt x="4964" y="14550"/>
                    <a:pt x="4923" y="13258"/>
                  </a:cubicBezTo>
                  <a:lnTo>
                    <a:pt x="8342" y="13258"/>
                  </a:lnTo>
                  <a:cubicBezTo>
                    <a:pt x="8342" y="13258"/>
                    <a:pt x="8342" y="16223"/>
                    <a:pt x="8342" y="16223"/>
                  </a:cubicBezTo>
                  <a:close/>
                  <a:moveTo>
                    <a:pt x="8342" y="20544"/>
                  </a:moveTo>
                  <a:cubicBezTo>
                    <a:pt x="7318" y="20286"/>
                    <a:pt x="6419" y="19237"/>
                    <a:pt x="5799" y="17717"/>
                  </a:cubicBezTo>
                  <a:cubicBezTo>
                    <a:pt x="6564" y="17428"/>
                    <a:pt x="7427" y="17253"/>
                    <a:pt x="8342" y="17204"/>
                  </a:cubicBezTo>
                  <a:cubicBezTo>
                    <a:pt x="8342" y="17204"/>
                    <a:pt x="8342" y="20544"/>
                    <a:pt x="8342" y="20544"/>
                  </a:cubicBezTo>
                  <a:close/>
                  <a:moveTo>
                    <a:pt x="3877" y="18831"/>
                  </a:moveTo>
                  <a:cubicBezTo>
                    <a:pt x="4188" y="18564"/>
                    <a:pt x="4544" y="18325"/>
                    <a:pt x="4935" y="18114"/>
                  </a:cubicBezTo>
                  <a:cubicBezTo>
                    <a:pt x="5264" y="18893"/>
                    <a:pt x="5661" y="19574"/>
                    <a:pt x="6115" y="20118"/>
                  </a:cubicBezTo>
                  <a:cubicBezTo>
                    <a:pt x="5295" y="19814"/>
                    <a:pt x="4541" y="19374"/>
                    <a:pt x="3877" y="18831"/>
                  </a:cubicBezTo>
                  <a:moveTo>
                    <a:pt x="1007" y="13258"/>
                  </a:moveTo>
                  <a:lnTo>
                    <a:pt x="3942" y="13258"/>
                  </a:lnTo>
                  <a:cubicBezTo>
                    <a:pt x="3986" y="14686"/>
                    <a:pt x="4217" y="16024"/>
                    <a:pt x="4591" y="17192"/>
                  </a:cubicBezTo>
                  <a:cubicBezTo>
                    <a:pt x="4057" y="17470"/>
                    <a:pt x="3582" y="17803"/>
                    <a:pt x="3166" y="18173"/>
                  </a:cubicBezTo>
                  <a:cubicBezTo>
                    <a:pt x="1927" y="16878"/>
                    <a:pt x="1126" y="15163"/>
                    <a:pt x="1007" y="13258"/>
                  </a:cubicBezTo>
                  <a:moveTo>
                    <a:pt x="3166" y="7354"/>
                  </a:moveTo>
                  <a:cubicBezTo>
                    <a:pt x="3582" y="7725"/>
                    <a:pt x="4057" y="8057"/>
                    <a:pt x="4591" y="8335"/>
                  </a:cubicBezTo>
                  <a:cubicBezTo>
                    <a:pt x="4217" y="9504"/>
                    <a:pt x="3986" y="10842"/>
                    <a:pt x="3942" y="12269"/>
                  </a:cubicBezTo>
                  <a:lnTo>
                    <a:pt x="1007" y="12269"/>
                  </a:lnTo>
                  <a:cubicBezTo>
                    <a:pt x="1126" y="10365"/>
                    <a:pt x="1927" y="8649"/>
                    <a:pt x="3166" y="7354"/>
                  </a:cubicBezTo>
                  <a:moveTo>
                    <a:pt x="6115" y="5410"/>
                  </a:moveTo>
                  <a:cubicBezTo>
                    <a:pt x="5661" y="5954"/>
                    <a:pt x="5264" y="6634"/>
                    <a:pt x="4935" y="7413"/>
                  </a:cubicBezTo>
                  <a:cubicBezTo>
                    <a:pt x="4544" y="7203"/>
                    <a:pt x="4188" y="6963"/>
                    <a:pt x="3877" y="6696"/>
                  </a:cubicBezTo>
                  <a:cubicBezTo>
                    <a:pt x="4542" y="6153"/>
                    <a:pt x="5295" y="5714"/>
                    <a:pt x="6115" y="5410"/>
                  </a:cubicBezTo>
                  <a:moveTo>
                    <a:pt x="8836" y="3927"/>
                  </a:moveTo>
                  <a:cubicBezTo>
                    <a:pt x="3956" y="3927"/>
                    <a:pt x="0" y="7883"/>
                    <a:pt x="0" y="12764"/>
                  </a:cubicBezTo>
                  <a:cubicBezTo>
                    <a:pt x="0" y="17644"/>
                    <a:pt x="3956" y="21600"/>
                    <a:pt x="8836" y="21600"/>
                  </a:cubicBezTo>
                  <a:cubicBezTo>
                    <a:pt x="13717" y="21600"/>
                    <a:pt x="17673" y="17644"/>
                    <a:pt x="17673" y="12764"/>
                  </a:cubicBezTo>
                  <a:cubicBezTo>
                    <a:pt x="17673" y="7883"/>
                    <a:pt x="13717" y="3927"/>
                    <a:pt x="8836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A9CCCE-C810-433F-B7E8-768FB7966327}"/>
              </a:ext>
            </a:extLst>
          </p:cNvPr>
          <p:cNvSpPr/>
          <p:nvPr/>
        </p:nvSpPr>
        <p:spPr>
          <a:xfrm>
            <a:off x="7580233" y="2731629"/>
            <a:ext cx="1116092" cy="28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1D4E7AB-537C-4CB6-9FDC-CC26BFAD68E1}"/>
              </a:ext>
            </a:extLst>
          </p:cNvPr>
          <p:cNvSpPr/>
          <p:nvPr/>
        </p:nvSpPr>
        <p:spPr>
          <a:xfrm>
            <a:off x="6587251" y="2138980"/>
            <a:ext cx="1116092" cy="28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14875F-7F64-47D7-9598-1D1465C2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62" y="3805704"/>
            <a:ext cx="11930738" cy="2608061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F346E4B4-B8C4-4F04-9DFB-F5C101C9D840}"/>
              </a:ext>
            </a:extLst>
          </p:cNvPr>
          <p:cNvSpPr txBox="1"/>
          <p:nvPr/>
        </p:nvSpPr>
        <p:spPr>
          <a:xfrm>
            <a:off x="434643" y="1820190"/>
            <a:ext cx="495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Complexidade</a:t>
            </a:r>
            <a:endParaRPr lang="en-US" sz="24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4FD9D90-E0A7-4CB1-B78B-66DECC94DD4E}"/>
              </a:ext>
            </a:extLst>
          </p:cNvPr>
          <p:cNvSpPr txBox="1"/>
          <p:nvPr/>
        </p:nvSpPr>
        <p:spPr>
          <a:xfrm>
            <a:off x="736597" y="2586493"/>
            <a:ext cx="6162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Complexidade temporal do algoritmo:  O(n</a:t>
            </a:r>
            <a:r>
              <a:rPr lang="pt-PT" sz="1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pt-P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Complexidade espacial do algoritmo: O(n</a:t>
            </a:r>
            <a:r>
              <a:rPr lang="pt-PT" sz="1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ctr"/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3F6337DB-E323-445F-8C22-C28442637F45}"/>
              </a:ext>
            </a:extLst>
          </p:cNvPr>
          <p:cNvSpPr txBox="1"/>
          <p:nvPr/>
        </p:nvSpPr>
        <p:spPr>
          <a:xfrm>
            <a:off x="7286360" y="6446617"/>
            <a:ext cx="616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Pseudo</a:t>
            </a:r>
            <a:r>
              <a:rPr lang="pt-PT" sz="1100" dirty="0">
                <a:solidFill>
                  <a:schemeClr val="bg1"/>
                </a:solidFill>
              </a:rPr>
              <a:t> código usado no preenchimento da carrinha</a:t>
            </a:r>
          </a:p>
        </p:txBody>
      </p:sp>
    </p:spTree>
    <p:extLst>
      <p:ext uri="{BB962C8B-B14F-4D97-AF65-F5344CB8AC3E}">
        <p14:creationId xmlns:p14="http://schemas.microsoft.com/office/powerpoint/2010/main" val="355546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a Imagem 5" descr="Uma imagem com céu, exterior, pôr-do-sol, amarelo&#10;&#10;Descrição gerada automaticamente">
            <a:extLst>
              <a:ext uri="{FF2B5EF4-FFF2-40B4-BE49-F238E27FC236}">
                <a16:creationId xmlns:a16="http://schemas.microsoft.com/office/drawing/2014/main" id="{7D2A0E74-5567-4CDD-A3DE-7452FDA747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719"/>
          <a:stretch>
            <a:fillRect/>
          </a:stretch>
        </p:blipFill>
        <p:spPr>
          <a:xfrm>
            <a:off x="3906838" y="0"/>
            <a:ext cx="8285162" cy="685800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E6AFE9-CEB9-431B-ADB0-FAD2B1C7F247}"/>
              </a:ext>
            </a:extLst>
          </p:cNvPr>
          <p:cNvSpPr/>
          <p:nvPr/>
        </p:nvSpPr>
        <p:spPr>
          <a:xfrm>
            <a:off x="1046272" y="1906291"/>
            <a:ext cx="5693195" cy="3861397"/>
          </a:xfrm>
          <a:prstGeom prst="roundRect">
            <a:avLst>
              <a:gd name="adj" fmla="val 1583"/>
            </a:avLst>
          </a:prstGeom>
          <a:solidFill>
            <a:schemeClr val="bg1"/>
          </a:solidFill>
          <a:ln>
            <a:noFill/>
          </a:ln>
          <a:effectLst>
            <a:outerShdw blurRad="368300" dist="1143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E3FD4-07E3-4928-A35C-F3F0724C0602}"/>
              </a:ext>
            </a:extLst>
          </p:cNvPr>
          <p:cNvGrpSpPr/>
          <p:nvPr/>
        </p:nvGrpSpPr>
        <p:grpSpPr>
          <a:xfrm>
            <a:off x="1950157" y="2423281"/>
            <a:ext cx="1824037" cy="347050"/>
            <a:chOff x="1234567" y="1562431"/>
            <a:chExt cx="1824037" cy="34705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3036F92-2A57-416B-968F-C5991CE62395}"/>
                </a:ext>
              </a:extLst>
            </p:cNvPr>
            <p:cNvSpPr/>
            <p:nvPr/>
          </p:nvSpPr>
          <p:spPr>
            <a:xfrm>
              <a:off x="1234567" y="1562431"/>
              <a:ext cx="1824037" cy="347050"/>
            </a:xfrm>
            <a:prstGeom prst="parallelogram">
              <a:avLst/>
            </a:prstGeom>
            <a:solidFill>
              <a:srgbClr val="FF5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EE55B7-2B53-4CA8-BCEC-29A848537969}"/>
                </a:ext>
              </a:extLst>
            </p:cNvPr>
            <p:cNvSpPr txBox="1"/>
            <p:nvPr/>
          </p:nvSpPr>
          <p:spPr>
            <a:xfrm>
              <a:off x="1439925" y="1593260"/>
              <a:ext cx="1413321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  <a:buClr>
                  <a:schemeClr val="dk1"/>
                </a:buClr>
                <a:buSzPts val="1100"/>
              </a:pPr>
              <a:endParaRPr lang="en-US" sz="1000" spc="2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982C7B-FCB7-4CFE-A04F-80FC3DB2BB60}"/>
              </a:ext>
            </a:extLst>
          </p:cNvPr>
          <p:cNvSpPr txBox="1"/>
          <p:nvPr/>
        </p:nvSpPr>
        <p:spPr>
          <a:xfrm>
            <a:off x="1865710" y="2867752"/>
            <a:ext cx="381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Algoritmo</a:t>
            </a:r>
            <a:r>
              <a:rPr lang="en-US" sz="24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a </a:t>
            </a:r>
            <a:r>
              <a:rPr lang="en-US" sz="24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destacar</a:t>
            </a:r>
            <a:endParaRPr lang="en-US" sz="2000" dirty="0">
              <a:solidFill>
                <a:srgbClr val="FF5E13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91BB147-F108-4C94-B680-8D05BBB6BDC5}"/>
              </a:ext>
            </a:extLst>
          </p:cNvPr>
          <p:cNvSpPr txBox="1"/>
          <p:nvPr/>
        </p:nvSpPr>
        <p:spPr>
          <a:xfrm>
            <a:off x="2703583" y="3620915"/>
            <a:ext cx="403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A07CFF-CDE2-4C88-AF70-4109485FF860}"/>
              </a:ext>
            </a:extLst>
          </p:cNvPr>
          <p:cNvGrpSpPr/>
          <p:nvPr/>
        </p:nvGrpSpPr>
        <p:grpSpPr>
          <a:xfrm>
            <a:off x="2032284" y="3836989"/>
            <a:ext cx="510098" cy="510098"/>
            <a:chOff x="6688257" y="5073165"/>
            <a:chExt cx="510098" cy="51009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4AB818-AAAB-4AA4-936F-B4036973681D}"/>
                </a:ext>
              </a:extLst>
            </p:cNvPr>
            <p:cNvSpPr/>
            <p:nvPr/>
          </p:nvSpPr>
          <p:spPr>
            <a:xfrm>
              <a:off x="6688257" y="5073165"/>
              <a:ext cx="510098" cy="510098"/>
            </a:xfrm>
            <a:prstGeom prst="ellipse">
              <a:avLst/>
            </a:prstGeom>
            <a:solidFill>
              <a:srgbClr val="FF5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hape 2948">
              <a:extLst>
                <a:ext uri="{FF2B5EF4-FFF2-40B4-BE49-F238E27FC236}">
                  <a16:creationId xmlns:a16="http://schemas.microsoft.com/office/drawing/2014/main" id="{DFF2ADAE-1704-41E2-92C2-BFABACFA379B}"/>
                </a:ext>
              </a:extLst>
            </p:cNvPr>
            <p:cNvSpPr/>
            <p:nvPr/>
          </p:nvSpPr>
          <p:spPr>
            <a:xfrm>
              <a:off x="6849458" y="5199172"/>
              <a:ext cx="187697" cy="25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75" y="6273"/>
                  </a:moveTo>
                  <a:cubicBezTo>
                    <a:pt x="6275" y="6273"/>
                    <a:pt x="6661" y="6914"/>
                    <a:pt x="8976" y="7703"/>
                  </a:cubicBezTo>
                  <a:cubicBezTo>
                    <a:pt x="8976" y="7703"/>
                    <a:pt x="9413" y="7721"/>
                    <a:pt x="8899" y="7354"/>
                  </a:cubicBezTo>
                  <a:cubicBezTo>
                    <a:pt x="8384" y="6987"/>
                    <a:pt x="7819" y="6529"/>
                    <a:pt x="8462" y="6291"/>
                  </a:cubicBezTo>
                  <a:cubicBezTo>
                    <a:pt x="9104" y="6052"/>
                    <a:pt x="9285" y="6071"/>
                    <a:pt x="9439" y="6511"/>
                  </a:cubicBezTo>
                  <a:cubicBezTo>
                    <a:pt x="9594" y="6950"/>
                    <a:pt x="10108" y="6694"/>
                    <a:pt x="10159" y="6273"/>
                  </a:cubicBezTo>
                  <a:cubicBezTo>
                    <a:pt x="10211" y="5851"/>
                    <a:pt x="11163" y="5411"/>
                    <a:pt x="11806" y="5209"/>
                  </a:cubicBezTo>
                  <a:cubicBezTo>
                    <a:pt x="12449" y="5007"/>
                    <a:pt x="13040" y="4934"/>
                    <a:pt x="12963" y="4585"/>
                  </a:cubicBezTo>
                  <a:cubicBezTo>
                    <a:pt x="12886" y="4237"/>
                    <a:pt x="12706" y="3980"/>
                    <a:pt x="11703" y="3980"/>
                  </a:cubicBezTo>
                  <a:cubicBezTo>
                    <a:pt x="10699" y="3980"/>
                    <a:pt x="11137" y="4934"/>
                    <a:pt x="10314" y="4365"/>
                  </a:cubicBezTo>
                  <a:cubicBezTo>
                    <a:pt x="9491" y="3797"/>
                    <a:pt x="10493" y="3944"/>
                    <a:pt x="10905" y="3816"/>
                  </a:cubicBezTo>
                  <a:cubicBezTo>
                    <a:pt x="11317" y="3687"/>
                    <a:pt x="11729" y="3155"/>
                    <a:pt x="11009" y="3119"/>
                  </a:cubicBezTo>
                  <a:cubicBezTo>
                    <a:pt x="10287" y="3082"/>
                    <a:pt x="10442" y="3339"/>
                    <a:pt x="9876" y="3192"/>
                  </a:cubicBezTo>
                  <a:cubicBezTo>
                    <a:pt x="9310" y="3045"/>
                    <a:pt x="9053" y="3706"/>
                    <a:pt x="8693" y="3614"/>
                  </a:cubicBezTo>
                  <a:cubicBezTo>
                    <a:pt x="8519" y="3570"/>
                    <a:pt x="8131" y="3374"/>
                    <a:pt x="7770" y="3142"/>
                  </a:cubicBezTo>
                  <a:cubicBezTo>
                    <a:pt x="6767" y="3765"/>
                    <a:pt x="6022" y="4597"/>
                    <a:pt x="5656" y="5546"/>
                  </a:cubicBezTo>
                  <a:cubicBezTo>
                    <a:pt x="5919" y="6021"/>
                    <a:pt x="6275" y="6273"/>
                    <a:pt x="6275" y="6273"/>
                  </a:cubicBezTo>
                  <a:moveTo>
                    <a:pt x="20588" y="12027"/>
                  </a:moveTo>
                  <a:cubicBezTo>
                    <a:pt x="20407" y="12027"/>
                    <a:pt x="20245" y="12080"/>
                    <a:pt x="20124" y="12164"/>
                  </a:cubicBezTo>
                  <a:lnTo>
                    <a:pt x="20119" y="12161"/>
                  </a:lnTo>
                  <a:cubicBezTo>
                    <a:pt x="18145" y="13734"/>
                    <a:pt x="15310" y="14727"/>
                    <a:pt x="12150" y="14727"/>
                  </a:cubicBezTo>
                  <a:cubicBezTo>
                    <a:pt x="6186" y="14727"/>
                    <a:pt x="1350" y="11211"/>
                    <a:pt x="1350" y="6873"/>
                  </a:cubicBezTo>
                  <a:cubicBezTo>
                    <a:pt x="1350" y="4606"/>
                    <a:pt x="2678" y="2571"/>
                    <a:pt x="4788" y="1137"/>
                  </a:cubicBezTo>
                  <a:lnTo>
                    <a:pt x="4777" y="1127"/>
                  </a:lnTo>
                  <a:cubicBezTo>
                    <a:pt x="4945" y="1037"/>
                    <a:pt x="5062" y="900"/>
                    <a:pt x="5062" y="736"/>
                  </a:cubicBezTo>
                  <a:cubicBezTo>
                    <a:pt x="5062" y="465"/>
                    <a:pt x="4760" y="245"/>
                    <a:pt x="4388" y="245"/>
                  </a:cubicBezTo>
                  <a:cubicBezTo>
                    <a:pt x="4192" y="245"/>
                    <a:pt x="4020" y="308"/>
                    <a:pt x="3897" y="405"/>
                  </a:cubicBezTo>
                  <a:lnTo>
                    <a:pt x="3895" y="403"/>
                  </a:lnTo>
                  <a:cubicBezTo>
                    <a:pt x="1505" y="2016"/>
                    <a:pt x="0" y="4314"/>
                    <a:pt x="0" y="6873"/>
                  </a:cubicBezTo>
                  <a:cubicBezTo>
                    <a:pt x="0" y="11587"/>
                    <a:pt x="5081" y="15428"/>
                    <a:pt x="11475" y="15684"/>
                  </a:cubicBezTo>
                  <a:lnTo>
                    <a:pt x="11475" y="20618"/>
                  </a:lnTo>
                  <a:lnTo>
                    <a:pt x="7425" y="20618"/>
                  </a:lnTo>
                  <a:cubicBezTo>
                    <a:pt x="7052" y="20618"/>
                    <a:pt x="6750" y="20838"/>
                    <a:pt x="6750" y="21109"/>
                  </a:cubicBezTo>
                  <a:cubicBezTo>
                    <a:pt x="6750" y="21380"/>
                    <a:pt x="7052" y="21600"/>
                    <a:pt x="7425" y="21600"/>
                  </a:cubicBezTo>
                  <a:lnTo>
                    <a:pt x="16875" y="21600"/>
                  </a:lnTo>
                  <a:cubicBezTo>
                    <a:pt x="17247" y="21600"/>
                    <a:pt x="17550" y="21380"/>
                    <a:pt x="17550" y="21109"/>
                  </a:cubicBezTo>
                  <a:cubicBezTo>
                    <a:pt x="17550" y="20838"/>
                    <a:pt x="17247" y="20618"/>
                    <a:pt x="16875" y="20618"/>
                  </a:cubicBezTo>
                  <a:lnTo>
                    <a:pt x="12825" y="20618"/>
                  </a:lnTo>
                  <a:lnTo>
                    <a:pt x="12825" y="15684"/>
                  </a:lnTo>
                  <a:cubicBezTo>
                    <a:pt x="16068" y="15554"/>
                    <a:pt x="18970" y="14500"/>
                    <a:pt x="21045" y="12880"/>
                  </a:cubicBezTo>
                  <a:lnTo>
                    <a:pt x="21041" y="12877"/>
                  </a:lnTo>
                  <a:cubicBezTo>
                    <a:pt x="21175" y="12788"/>
                    <a:pt x="21262" y="12661"/>
                    <a:pt x="21262" y="12518"/>
                  </a:cubicBezTo>
                  <a:cubicBezTo>
                    <a:pt x="21262" y="12247"/>
                    <a:pt x="20960" y="12027"/>
                    <a:pt x="20588" y="12027"/>
                  </a:cubicBezTo>
                  <a:moveTo>
                    <a:pt x="12150" y="982"/>
                  </a:moveTo>
                  <a:cubicBezTo>
                    <a:pt x="16623" y="982"/>
                    <a:pt x="20250" y="3619"/>
                    <a:pt x="20250" y="6873"/>
                  </a:cubicBezTo>
                  <a:cubicBezTo>
                    <a:pt x="20250" y="10127"/>
                    <a:pt x="16623" y="12764"/>
                    <a:pt x="12150" y="12764"/>
                  </a:cubicBezTo>
                  <a:cubicBezTo>
                    <a:pt x="7677" y="12764"/>
                    <a:pt x="4050" y="10127"/>
                    <a:pt x="4050" y="6873"/>
                  </a:cubicBezTo>
                  <a:cubicBezTo>
                    <a:pt x="4050" y="3619"/>
                    <a:pt x="7677" y="982"/>
                    <a:pt x="12150" y="982"/>
                  </a:cubicBezTo>
                  <a:moveTo>
                    <a:pt x="12150" y="13745"/>
                  </a:moveTo>
                  <a:cubicBezTo>
                    <a:pt x="17369" y="13745"/>
                    <a:pt x="21600" y="10669"/>
                    <a:pt x="21600" y="6873"/>
                  </a:cubicBezTo>
                  <a:cubicBezTo>
                    <a:pt x="21600" y="3077"/>
                    <a:pt x="17369" y="0"/>
                    <a:pt x="12150" y="0"/>
                  </a:cubicBezTo>
                  <a:cubicBezTo>
                    <a:pt x="6931" y="0"/>
                    <a:pt x="2700" y="3077"/>
                    <a:pt x="2700" y="6873"/>
                  </a:cubicBezTo>
                  <a:cubicBezTo>
                    <a:pt x="2700" y="10669"/>
                    <a:pt x="6931" y="13745"/>
                    <a:pt x="12150" y="13745"/>
                  </a:cubicBezTo>
                  <a:moveTo>
                    <a:pt x="16733" y="8152"/>
                  </a:moveTo>
                  <a:cubicBezTo>
                    <a:pt x="16437" y="8280"/>
                    <a:pt x="16449" y="8564"/>
                    <a:pt x="16693" y="8720"/>
                  </a:cubicBezTo>
                  <a:cubicBezTo>
                    <a:pt x="16938" y="8876"/>
                    <a:pt x="17427" y="9078"/>
                    <a:pt x="17581" y="8720"/>
                  </a:cubicBezTo>
                  <a:cubicBezTo>
                    <a:pt x="17736" y="8362"/>
                    <a:pt x="17028" y="8023"/>
                    <a:pt x="16733" y="8152"/>
                  </a:cubicBezTo>
                  <a:moveTo>
                    <a:pt x="11317" y="7428"/>
                  </a:moveTo>
                  <a:cubicBezTo>
                    <a:pt x="10211" y="7428"/>
                    <a:pt x="9516" y="7611"/>
                    <a:pt x="9800" y="8711"/>
                  </a:cubicBezTo>
                  <a:cubicBezTo>
                    <a:pt x="10082" y="9811"/>
                    <a:pt x="10905" y="9316"/>
                    <a:pt x="10828" y="10160"/>
                  </a:cubicBezTo>
                  <a:cubicBezTo>
                    <a:pt x="10751" y="11003"/>
                    <a:pt x="11034" y="11186"/>
                    <a:pt x="11214" y="11388"/>
                  </a:cubicBezTo>
                  <a:cubicBezTo>
                    <a:pt x="11315" y="11501"/>
                    <a:pt x="11532" y="11731"/>
                    <a:pt x="11738" y="11767"/>
                  </a:cubicBezTo>
                  <a:cubicBezTo>
                    <a:pt x="11768" y="11768"/>
                    <a:pt x="11798" y="11769"/>
                    <a:pt x="11828" y="11770"/>
                  </a:cubicBezTo>
                  <a:cubicBezTo>
                    <a:pt x="11954" y="11751"/>
                    <a:pt x="12068" y="11642"/>
                    <a:pt x="12140" y="11351"/>
                  </a:cubicBezTo>
                  <a:cubicBezTo>
                    <a:pt x="12346" y="10526"/>
                    <a:pt x="12732" y="10067"/>
                    <a:pt x="13169" y="9664"/>
                  </a:cubicBezTo>
                  <a:cubicBezTo>
                    <a:pt x="13606" y="9261"/>
                    <a:pt x="14070" y="8729"/>
                    <a:pt x="13195" y="8197"/>
                  </a:cubicBezTo>
                  <a:cubicBezTo>
                    <a:pt x="12320" y="7666"/>
                    <a:pt x="12423" y="7428"/>
                    <a:pt x="11317" y="7428"/>
                  </a:cubicBezTo>
                  <a:moveTo>
                    <a:pt x="14404" y="3284"/>
                  </a:moveTo>
                  <a:cubicBezTo>
                    <a:pt x="14404" y="3284"/>
                    <a:pt x="14198" y="3431"/>
                    <a:pt x="14404" y="3962"/>
                  </a:cubicBezTo>
                  <a:cubicBezTo>
                    <a:pt x="14610" y="4494"/>
                    <a:pt x="14955" y="4609"/>
                    <a:pt x="15974" y="4311"/>
                  </a:cubicBezTo>
                  <a:cubicBezTo>
                    <a:pt x="16411" y="4182"/>
                    <a:pt x="16742" y="4248"/>
                    <a:pt x="16693" y="4567"/>
                  </a:cubicBezTo>
                  <a:cubicBezTo>
                    <a:pt x="16591" y="5246"/>
                    <a:pt x="15858" y="5217"/>
                    <a:pt x="16411" y="6309"/>
                  </a:cubicBezTo>
                  <a:cubicBezTo>
                    <a:pt x="16745" y="6969"/>
                    <a:pt x="17568" y="7226"/>
                    <a:pt x="17877" y="7739"/>
                  </a:cubicBezTo>
                  <a:cubicBezTo>
                    <a:pt x="17984" y="7918"/>
                    <a:pt x="18288" y="8083"/>
                    <a:pt x="18633" y="8228"/>
                  </a:cubicBezTo>
                  <a:cubicBezTo>
                    <a:pt x="18803" y="7797"/>
                    <a:pt x="18900" y="7344"/>
                    <a:pt x="18900" y="6873"/>
                  </a:cubicBezTo>
                  <a:cubicBezTo>
                    <a:pt x="18900" y="4752"/>
                    <a:pt x="17047" y="2950"/>
                    <a:pt x="14457" y="2264"/>
                  </a:cubicBezTo>
                  <a:cubicBezTo>
                    <a:pt x="14328" y="2411"/>
                    <a:pt x="14192" y="2545"/>
                    <a:pt x="14044" y="2605"/>
                  </a:cubicBezTo>
                  <a:cubicBezTo>
                    <a:pt x="13684" y="2752"/>
                    <a:pt x="13710" y="3339"/>
                    <a:pt x="14404" y="328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65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arcador de Posição da Imagem 3" descr="Uma imagem com texto, camião, contentor de carga&#10;&#10;Descrição gerada automaticamente">
            <a:extLst>
              <a:ext uri="{FF2B5EF4-FFF2-40B4-BE49-F238E27FC236}">
                <a16:creationId xmlns:a16="http://schemas.microsoft.com/office/drawing/2014/main" id="{EE38E842-39B8-42C5-9264-AB6C3FAA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r="3513"/>
          <a:stretch>
            <a:fillRect/>
          </a:stretch>
        </p:blipFill>
        <p:spPr>
          <a:xfrm flipH="1">
            <a:off x="3754" y="844345"/>
            <a:ext cx="6876899" cy="601365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BEF946-5D96-4A17-8695-F69EACF0DFCB}"/>
              </a:ext>
            </a:extLst>
          </p:cNvPr>
          <p:cNvSpPr/>
          <p:nvPr/>
        </p:nvSpPr>
        <p:spPr>
          <a:xfrm>
            <a:off x="6186363" y="1959696"/>
            <a:ext cx="2422784" cy="1820491"/>
          </a:xfrm>
          <a:prstGeom prst="roundRect">
            <a:avLst>
              <a:gd name="adj" fmla="val 5792"/>
            </a:avLst>
          </a:prstGeom>
          <a:solidFill>
            <a:schemeClr val="bg1"/>
          </a:solidFill>
          <a:ln>
            <a:noFill/>
          </a:ln>
          <a:effectLst>
            <a:outerShdw blurRad="368300" dist="1143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C1AE64-6126-4BCE-99AC-693F81722990}"/>
              </a:ext>
            </a:extLst>
          </p:cNvPr>
          <p:cNvSpPr/>
          <p:nvPr/>
        </p:nvSpPr>
        <p:spPr>
          <a:xfrm>
            <a:off x="8769509" y="1959696"/>
            <a:ext cx="2422784" cy="1820491"/>
          </a:xfrm>
          <a:prstGeom prst="roundRect">
            <a:avLst>
              <a:gd name="adj" fmla="val 5792"/>
            </a:avLst>
          </a:prstGeom>
          <a:solidFill>
            <a:schemeClr val="bg1"/>
          </a:solidFill>
          <a:ln>
            <a:noFill/>
          </a:ln>
          <a:effectLst>
            <a:outerShdw blurRad="368300" dist="1143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11AE1-18DD-460E-AF5B-B415A74AEF68}"/>
              </a:ext>
            </a:extLst>
          </p:cNvPr>
          <p:cNvSpPr txBox="1"/>
          <p:nvPr/>
        </p:nvSpPr>
        <p:spPr>
          <a:xfrm>
            <a:off x="6244651" y="2506959"/>
            <a:ext cx="2261388" cy="165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PT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Escolha do algoritmo para o cenário 2, respetivamente escolher fazer o knapsack problem de forma recursiva ou por programação dinâmica.</a:t>
            </a:r>
          </a:p>
          <a:p>
            <a:pPr lvl="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DBCEDF-16C0-4668-BBB7-497B8E9B89C3}"/>
              </a:ext>
            </a:extLst>
          </p:cNvPr>
          <p:cNvSpPr/>
          <p:nvPr/>
        </p:nvSpPr>
        <p:spPr>
          <a:xfrm>
            <a:off x="5932365" y="3905792"/>
            <a:ext cx="2422784" cy="1820491"/>
          </a:xfrm>
          <a:prstGeom prst="roundRect">
            <a:avLst>
              <a:gd name="adj" fmla="val 5792"/>
            </a:avLst>
          </a:prstGeom>
          <a:solidFill>
            <a:schemeClr val="bg1"/>
          </a:solidFill>
          <a:ln>
            <a:noFill/>
          </a:ln>
          <a:effectLst>
            <a:outerShdw blurRad="368300" dist="1143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73BA26-0BF0-4B55-BC29-AEF76998247C}"/>
              </a:ext>
            </a:extLst>
          </p:cNvPr>
          <p:cNvSpPr/>
          <p:nvPr/>
        </p:nvSpPr>
        <p:spPr>
          <a:xfrm>
            <a:off x="8515511" y="3905792"/>
            <a:ext cx="2422784" cy="1820491"/>
          </a:xfrm>
          <a:prstGeom prst="roundRect">
            <a:avLst>
              <a:gd name="adj" fmla="val 5792"/>
            </a:avLst>
          </a:prstGeom>
          <a:solidFill>
            <a:schemeClr val="bg1"/>
          </a:solidFill>
          <a:ln>
            <a:noFill/>
          </a:ln>
          <a:effectLst>
            <a:outerShdw blurRad="368300" dist="1143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D25C2A-5476-4990-9A5B-40EB9EA400D1}"/>
              </a:ext>
            </a:extLst>
          </p:cNvPr>
          <p:cNvSpPr/>
          <p:nvPr/>
        </p:nvSpPr>
        <p:spPr>
          <a:xfrm>
            <a:off x="7228288" y="2100016"/>
            <a:ext cx="338934" cy="338934"/>
          </a:xfrm>
          <a:prstGeom prst="ellipse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59CFAF-C72C-44BE-9EB9-12EB6BF26762}"/>
              </a:ext>
            </a:extLst>
          </p:cNvPr>
          <p:cNvSpPr/>
          <p:nvPr/>
        </p:nvSpPr>
        <p:spPr>
          <a:xfrm>
            <a:off x="9757820" y="2100016"/>
            <a:ext cx="338934" cy="338934"/>
          </a:xfrm>
          <a:prstGeom prst="ellipse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928E21-6875-4762-BA11-06DE0D8A1DE8}"/>
              </a:ext>
            </a:extLst>
          </p:cNvPr>
          <p:cNvSpPr/>
          <p:nvPr/>
        </p:nvSpPr>
        <p:spPr>
          <a:xfrm>
            <a:off x="6974290" y="4190517"/>
            <a:ext cx="338934" cy="338934"/>
          </a:xfrm>
          <a:prstGeom prst="ellipse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2D0748-B046-42FC-88FA-974D072E8295}"/>
              </a:ext>
            </a:extLst>
          </p:cNvPr>
          <p:cNvSpPr/>
          <p:nvPr/>
        </p:nvSpPr>
        <p:spPr>
          <a:xfrm>
            <a:off x="9557436" y="4190517"/>
            <a:ext cx="338934" cy="338934"/>
          </a:xfrm>
          <a:prstGeom prst="ellipse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8F4DA-5EED-4B00-9244-B46E64BF52FD}"/>
              </a:ext>
            </a:extLst>
          </p:cNvPr>
          <p:cNvSpPr txBox="1"/>
          <p:nvPr/>
        </p:nvSpPr>
        <p:spPr>
          <a:xfrm>
            <a:off x="9340315" y="1419431"/>
            <a:ext cx="37039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300" b="1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Dificuldades</a:t>
            </a:r>
            <a:endParaRPr lang="en-US" sz="23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7DFC37-CFCB-954D-98C0-0F5927F5E0F6}"/>
              </a:ext>
            </a:extLst>
          </p:cNvPr>
          <p:cNvGrpSpPr/>
          <p:nvPr/>
        </p:nvGrpSpPr>
        <p:grpSpPr>
          <a:xfrm>
            <a:off x="9405285" y="964637"/>
            <a:ext cx="1824037" cy="347050"/>
            <a:chOff x="1234567" y="1562431"/>
            <a:chExt cx="1824037" cy="347050"/>
          </a:xfrm>
          <a:solidFill>
            <a:schemeClr val="bg1"/>
          </a:solidFill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8F15C969-66EE-774F-873E-CA1F816735B6}"/>
                </a:ext>
              </a:extLst>
            </p:cNvPr>
            <p:cNvSpPr/>
            <p:nvPr/>
          </p:nvSpPr>
          <p:spPr>
            <a:xfrm>
              <a:off x="1234567" y="1562431"/>
              <a:ext cx="1824037" cy="34705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B3FC3D-96EF-A046-B392-7F6BECF7BB84}"/>
                </a:ext>
              </a:extLst>
            </p:cNvPr>
            <p:cNvSpPr txBox="1"/>
            <p:nvPr/>
          </p:nvSpPr>
          <p:spPr>
            <a:xfrm>
              <a:off x="1439925" y="1593260"/>
              <a:ext cx="1413321" cy="2693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  <a:buClr>
                  <a:schemeClr val="dk1"/>
                </a:buClr>
                <a:buSzPts val="1100"/>
              </a:pPr>
              <a:endParaRPr lang="en-US" sz="1000" spc="2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sp>
        <p:nvSpPr>
          <p:cNvPr id="32" name="TextBox 16">
            <a:extLst>
              <a:ext uri="{FF2B5EF4-FFF2-40B4-BE49-F238E27FC236}">
                <a16:creationId xmlns:a16="http://schemas.microsoft.com/office/drawing/2014/main" id="{6FAF48DD-DF5F-4795-8E4D-8BC3CAB9D56E}"/>
              </a:ext>
            </a:extLst>
          </p:cNvPr>
          <p:cNvSpPr txBox="1"/>
          <p:nvPr/>
        </p:nvSpPr>
        <p:spPr>
          <a:xfrm>
            <a:off x="8893336" y="2491411"/>
            <a:ext cx="2261388" cy="18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PT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Modo de guardar as carrinhas usadas nos cenários 1 e 2 e no modo de guardar as encomendas entregues no cenário 2.</a:t>
            </a:r>
          </a:p>
          <a:p>
            <a:pPr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endParaRPr lang="pt-PT" sz="1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7525AFF5-A4B7-4B1F-A6AE-4C8986825B70}"/>
              </a:ext>
            </a:extLst>
          </p:cNvPr>
          <p:cNvSpPr txBox="1"/>
          <p:nvPr/>
        </p:nvSpPr>
        <p:spPr>
          <a:xfrm>
            <a:off x="6093245" y="4632036"/>
            <a:ext cx="2261388" cy="119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PT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Modo de ordenação das encomendas e das carrinhas para os cenários 1 e 2.</a:t>
            </a:r>
          </a:p>
          <a:p>
            <a:pPr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417524BD-727A-430F-9B0F-C1BC9716E8B4}"/>
              </a:ext>
            </a:extLst>
          </p:cNvPr>
          <p:cNvSpPr txBox="1"/>
          <p:nvPr/>
        </p:nvSpPr>
        <p:spPr>
          <a:xfrm>
            <a:off x="8596209" y="4692411"/>
            <a:ext cx="2261388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Decisão do algoritmo usado no cenário 1.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9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C53E5C0-75A8-417E-9AFE-0F23E28B0D18}"/>
              </a:ext>
            </a:extLst>
          </p:cNvPr>
          <p:cNvSpPr txBox="1"/>
          <p:nvPr/>
        </p:nvSpPr>
        <p:spPr>
          <a:xfrm>
            <a:off x="6558331" y="5106342"/>
            <a:ext cx="538776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7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Grupos</a:t>
            </a:r>
            <a:r>
              <a:rPr lang="en-US" sz="2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27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podem</a:t>
            </a:r>
            <a:r>
              <a:rPr lang="en-US" sz="2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7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separar</a:t>
            </a:r>
            <a:r>
              <a:rPr lang="en-US" sz="2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-se</a:t>
            </a:r>
          </a:p>
          <a:p>
            <a:pPr>
              <a:lnSpc>
                <a:spcPct val="100000"/>
              </a:lnSpc>
            </a:pP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03E854-C755-4631-AF84-C8897BFD87E0}"/>
              </a:ext>
            </a:extLst>
          </p:cNvPr>
          <p:cNvSpPr txBox="1"/>
          <p:nvPr/>
        </p:nvSpPr>
        <p:spPr>
          <a:xfrm>
            <a:off x="754546" y="5037093"/>
            <a:ext cx="1654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63C5-0E3B-4A9E-8AF0-4691415F7BD0}"/>
              </a:ext>
            </a:extLst>
          </p:cNvPr>
          <p:cNvSpPr txBox="1"/>
          <p:nvPr/>
        </p:nvSpPr>
        <p:spPr>
          <a:xfrm>
            <a:off x="3323415" y="2064431"/>
            <a:ext cx="5542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Descrição</a:t>
            </a:r>
            <a:r>
              <a:rPr lang="en-US" sz="3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dos </a:t>
            </a:r>
            <a:r>
              <a:rPr lang="en-US" sz="3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Problemas</a:t>
            </a:r>
            <a:endParaRPr lang="en-US" sz="3200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0B3C7D-720A-4377-89DF-3561D723F334}"/>
              </a:ext>
            </a:extLst>
          </p:cNvPr>
          <p:cNvSpPr txBox="1"/>
          <p:nvPr/>
        </p:nvSpPr>
        <p:spPr>
          <a:xfrm>
            <a:off x="3656439" y="3051651"/>
            <a:ext cx="5245496" cy="123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pt-P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Pretendemos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seguintes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cenários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melhorar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qualidade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logística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5FE758CF-C163-469B-B082-76B9C9D07B6E}"/>
              </a:ext>
            </a:extLst>
          </p:cNvPr>
          <p:cNvSpPr txBox="1"/>
          <p:nvPr/>
        </p:nvSpPr>
        <p:spPr>
          <a:xfrm>
            <a:off x="1386934" y="5140592"/>
            <a:ext cx="4539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Grupos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</a:t>
            </a:r>
            <a:r>
              <a:rPr lang="en-US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separam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E7268571-D2B3-46FD-9A3D-DA97CD267176}"/>
              </a:ext>
            </a:extLst>
          </p:cNvPr>
          <p:cNvSpPr txBox="1"/>
          <p:nvPr/>
        </p:nvSpPr>
        <p:spPr>
          <a:xfrm>
            <a:off x="5832258" y="4967842"/>
            <a:ext cx="742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072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16379A-4E34-4216-8399-7764434B2565}"/>
              </a:ext>
            </a:extLst>
          </p:cNvPr>
          <p:cNvSpPr/>
          <p:nvPr/>
        </p:nvSpPr>
        <p:spPr>
          <a:xfrm>
            <a:off x="6381122" y="3657498"/>
            <a:ext cx="459462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Logística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Urbana para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Entrega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de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Mercadorias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1B392-DE4D-4A4D-95AC-1132470F1FEC}"/>
              </a:ext>
            </a:extLst>
          </p:cNvPr>
          <p:cNvSpPr txBox="1"/>
          <p:nvPr/>
        </p:nvSpPr>
        <p:spPr>
          <a:xfrm>
            <a:off x="6277751" y="2732268"/>
            <a:ext cx="556274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0" b="1" spc="-150" dirty="0" err="1">
                <a:latin typeface="Poppins" panose="00000500000000000000" pitchFamily="2" charset="0"/>
                <a:cs typeface="Poppins" panose="00000500000000000000" pitchFamily="2" charset="0"/>
              </a:rPr>
              <a:t>Muito</a:t>
            </a:r>
            <a:r>
              <a:rPr lang="en-US" sz="5500" b="1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5500" b="1" spc="-150" dirty="0" err="1">
                <a:solidFill>
                  <a:srgbClr val="FF5E1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Obrigado</a:t>
            </a:r>
            <a:endParaRPr lang="en-US" sz="5500" b="1" spc="-150" dirty="0">
              <a:solidFill>
                <a:srgbClr val="FF5E1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601A5F-A970-4ED0-866D-D84162BDF6D4}"/>
              </a:ext>
            </a:extLst>
          </p:cNvPr>
          <p:cNvSpPr/>
          <p:nvPr/>
        </p:nvSpPr>
        <p:spPr>
          <a:xfrm>
            <a:off x="7194512" y="4764744"/>
            <a:ext cx="4997487" cy="1138773"/>
          </a:xfrm>
          <a:prstGeom prst="rect">
            <a:avLst/>
          </a:prstGeom>
          <a:solidFill>
            <a:srgbClr val="FF5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F4B6F6-72C0-4789-A2D8-60CDE05A524A}"/>
              </a:ext>
            </a:extLst>
          </p:cNvPr>
          <p:cNvSpPr/>
          <p:nvPr/>
        </p:nvSpPr>
        <p:spPr>
          <a:xfrm>
            <a:off x="8033089" y="4987881"/>
            <a:ext cx="387927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Miguel Tavares, 202002811- 33%</a:t>
            </a:r>
          </a:p>
          <a:p>
            <a:r>
              <a:rPr lang="en-US" sz="1300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Sofia Sousa, 202005932 – 33%</a:t>
            </a:r>
          </a:p>
          <a:p>
            <a:r>
              <a:rPr lang="en-US" sz="1300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Pedro Correia, 202006199 – 33%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E2F5F2E-AE53-4C98-A8C6-EF5AE833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817" y="165985"/>
            <a:ext cx="2352675" cy="800100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EC8F18F4-D58C-413A-A7FF-204791EC9009}"/>
              </a:ext>
            </a:extLst>
          </p:cNvPr>
          <p:cNvSpPr txBox="1"/>
          <p:nvPr/>
        </p:nvSpPr>
        <p:spPr>
          <a:xfrm>
            <a:off x="8383714" y="4411551"/>
            <a:ext cx="28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Auto-</a:t>
            </a:r>
            <a:r>
              <a:rPr lang="en-US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Avaliação</a:t>
            </a:r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3279E-5083-E12A-D732-E0CE96D3FD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811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3B7C60-B791-B70A-2570-400995F28ED0}"/>
              </a:ext>
            </a:extLst>
          </p:cNvPr>
          <p:cNvGrpSpPr/>
          <p:nvPr/>
        </p:nvGrpSpPr>
        <p:grpSpPr>
          <a:xfrm>
            <a:off x="2209662" y="1316190"/>
            <a:ext cx="2541849" cy="1460362"/>
            <a:chOff x="985793" y="4525593"/>
            <a:chExt cx="2485897" cy="14603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6B5902-F540-FD46-892B-BECA162701F9}"/>
                </a:ext>
              </a:extLst>
            </p:cNvPr>
            <p:cNvSpPr txBox="1"/>
            <p:nvPr/>
          </p:nvSpPr>
          <p:spPr>
            <a:xfrm>
              <a:off x="985793" y="4525593"/>
              <a:ext cx="2167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1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Dados de entrada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A6B3F5-4E25-645D-189E-0193916B0154}"/>
                </a:ext>
              </a:extLst>
            </p:cNvPr>
            <p:cNvSpPr txBox="1"/>
            <p:nvPr/>
          </p:nvSpPr>
          <p:spPr>
            <a:xfrm>
              <a:off x="985793" y="4762543"/>
              <a:ext cx="2485897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Grafo caracterizado por (V,E);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 caracteriza o conjunto de vértices e E o conjunto de arestas.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Start(ponto inicial);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End(ponto final);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 start(ponto inicial)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 end (ponto final)</a:t>
              </a:r>
            </a:p>
          </p:txBody>
        </p:sp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id="{A91B0168-22D3-5907-09C4-C58760A7D581}"/>
              </a:ext>
            </a:extLst>
          </p:cNvPr>
          <p:cNvGrpSpPr/>
          <p:nvPr/>
        </p:nvGrpSpPr>
        <p:grpSpPr>
          <a:xfrm>
            <a:off x="7188638" y="1201562"/>
            <a:ext cx="2541849" cy="490866"/>
            <a:chOff x="985793" y="4525593"/>
            <a:chExt cx="2485897" cy="490866"/>
          </a:xfrm>
        </p:grpSpPr>
        <p:sp>
          <p:nvSpPr>
            <p:cNvPr id="13" name="TextBox 40">
              <a:extLst>
                <a:ext uri="{FF2B5EF4-FFF2-40B4-BE49-F238E27FC236}">
                  <a16:creationId xmlns:a16="http://schemas.microsoft.com/office/drawing/2014/main" id="{2BE65105-23C6-B5F5-53AA-6A1EE848CE2F}"/>
                </a:ext>
              </a:extLst>
            </p:cNvPr>
            <p:cNvSpPr txBox="1"/>
            <p:nvPr/>
          </p:nvSpPr>
          <p:spPr>
            <a:xfrm>
              <a:off x="985793" y="4525593"/>
              <a:ext cx="2167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1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Dados de </a:t>
              </a:r>
              <a:r>
                <a:rPr lang="en-US" sz="1100" b="1" dirty="0" err="1">
                  <a:latin typeface="Poppins SemiBold" panose="00000700000000000000" pitchFamily="2" charset="0"/>
                  <a:cs typeface="Poppins SemiBold" panose="00000700000000000000" pitchFamily="2" charset="0"/>
                </a:rPr>
                <a:t>saída</a:t>
              </a:r>
              <a:r>
                <a:rPr lang="en-US" sz="11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(1.1)</a:t>
              </a:r>
            </a:p>
          </p:txBody>
        </p:sp>
        <p:sp>
          <p:nvSpPr>
            <p:cNvPr id="14" name="TextBox 41">
              <a:extLst>
                <a:ext uri="{FF2B5EF4-FFF2-40B4-BE49-F238E27FC236}">
                  <a16:creationId xmlns:a16="http://schemas.microsoft.com/office/drawing/2014/main" id="{24BD4CE0-F3AE-759E-7AF9-79CD8DE8A7D7}"/>
                </a:ext>
              </a:extLst>
            </p:cNvPr>
            <p:cNvSpPr txBox="1"/>
            <p:nvPr/>
          </p:nvSpPr>
          <p:spPr>
            <a:xfrm>
              <a:off x="985793" y="4762543"/>
              <a:ext cx="24858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Capacidade máxima do Grafo </a:t>
              </a:r>
            </a:p>
          </p:txBody>
        </p:sp>
      </p:grpSp>
      <p:grpSp>
        <p:nvGrpSpPr>
          <p:cNvPr id="15" name="Group 39">
            <a:extLst>
              <a:ext uri="{FF2B5EF4-FFF2-40B4-BE49-F238E27FC236}">
                <a16:creationId xmlns:a16="http://schemas.microsoft.com/office/drawing/2014/main" id="{E9437A36-857C-3F53-F263-29097E1ADD5E}"/>
              </a:ext>
            </a:extLst>
          </p:cNvPr>
          <p:cNvGrpSpPr/>
          <p:nvPr/>
        </p:nvGrpSpPr>
        <p:grpSpPr>
          <a:xfrm>
            <a:off x="7188637" y="2123709"/>
            <a:ext cx="2541849" cy="652448"/>
            <a:chOff x="985793" y="4525593"/>
            <a:chExt cx="2485897" cy="652448"/>
          </a:xfrm>
        </p:grpSpPr>
        <p:sp>
          <p:nvSpPr>
            <p:cNvPr id="16" name="TextBox 40">
              <a:extLst>
                <a:ext uri="{FF2B5EF4-FFF2-40B4-BE49-F238E27FC236}">
                  <a16:creationId xmlns:a16="http://schemas.microsoft.com/office/drawing/2014/main" id="{EF6BD709-D518-24B0-521A-AF0FBF739BF3}"/>
                </a:ext>
              </a:extLst>
            </p:cNvPr>
            <p:cNvSpPr txBox="1"/>
            <p:nvPr/>
          </p:nvSpPr>
          <p:spPr>
            <a:xfrm>
              <a:off x="985793" y="4525593"/>
              <a:ext cx="2167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1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Dados de </a:t>
              </a:r>
              <a:r>
                <a:rPr lang="en-US" sz="1100" b="1" dirty="0" err="1">
                  <a:latin typeface="Poppins SemiBold" panose="00000700000000000000" pitchFamily="2" charset="0"/>
                  <a:cs typeface="Poppins SemiBold" panose="00000700000000000000" pitchFamily="2" charset="0"/>
                </a:rPr>
                <a:t>saída</a:t>
              </a:r>
              <a:r>
                <a:rPr lang="en-US" sz="11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(1.2)</a:t>
              </a:r>
            </a:p>
          </p:txBody>
        </p:sp>
        <p:sp>
          <p:nvSpPr>
            <p:cNvPr id="19" name="TextBox 41">
              <a:extLst>
                <a:ext uri="{FF2B5EF4-FFF2-40B4-BE49-F238E27FC236}">
                  <a16:creationId xmlns:a16="http://schemas.microsoft.com/office/drawing/2014/main" id="{FDAA50D5-E2B3-960A-7E92-FC83C3CCCFAE}"/>
                </a:ext>
              </a:extLst>
            </p:cNvPr>
            <p:cNvSpPr txBox="1"/>
            <p:nvPr/>
          </p:nvSpPr>
          <p:spPr>
            <a:xfrm>
              <a:off x="985793" y="4762543"/>
              <a:ext cx="24858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Caminho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Distância Percorrida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4" y="41334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Formalização</a:t>
            </a:r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1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90A41FAA-92D1-6202-CA0F-9BAFE328CDA7}"/>
              </a:ext>
            </a:extLst>
          </p:cNvPr>
          <p:cNvSpPr txBox="1"/>
          <p:nvPr/>
        </p:nvSpPr>
        <p:spPr>
          <a:xfrm>
            <a:off x="3732436" y="3170543"/>
            <a:ext cx="4048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Restrições</a:t>
            </a:r>
            <a:r>
              <a:rPr lang="pt-PT" sz="2000" b="1" dirty="0"/>
              <a:t> e Domínios de valores:</a:t>
            </a:r>
          </a:p>
          <a:p>
            <a:pPr lvl="0"/>
            <a:endParaRPr lang="en-US" dirty="0">
              <a:solidFill>
                <a:srgbClr val="F3F2F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052C9C-25EB-8FCB-5ACE-2653A208DB88}"/>
                  </a:ext>
                </a:extLst>
              </p:cNvPr>
              <p:cNvSpPr txBox="1"/>
              <p:nvPr/>
            </p:nvSpPr>
            <p:spPr>
              <a:xfrm>
                <a:off x="2410118" y="3756895"/>
                <a:ext cx="6693366" cy="56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algn="ctr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lang="pt-PT" sz="105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lang="pt-PT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pt-PT" sz="105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lang="pt-PT" sz="105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Tanto vertice incial como final nao podem ser menor que 1 e maior que o numero de vértices</a:t>
                </a:r>
                <a:r>
                  <a:rPr lang="pt-PT" sz="105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052C9C-25EB-8FCB-5ACE-2653A208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118" y="3756895"/>
                <a:ext cx="6693366" cy="562718"/>
              </a:xfrm>
              <a:prstGeom prst="rect">
                <a:avLst/>
              </a:prstGeom>
              <a:blipFill>
                <a:blip r:embed="rId2"/>
                <a:stretch>
                  <a:fillRect t="-2151" b="-43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01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Teste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328085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4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Complexidade</a:t>
            </a:r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(1.1)</a:t>
            </a:r>
            <a:endParaRPr lang="en-US" sz="2200" b="1" dirty="0">
              <a:solidFill>
                <a:srgbClr val="FF5E13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AAC1F-3C2C-0D1A-6228-FD251BDD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97" y="1610404"/>
            <a:ext cx="5789001" cy="1796846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FB7ACB8-FA1A-5E32-8618-1C53613EB11E}"/>
              </a:ext>
            </a:extLst>
          </p:cNvPr>
          <p:cNvSpPr txBox="1"/>
          <p:nvPr/>
        </p:nvSpPr>
        <p:spPr>
          <a:xfrm>
            <a:off x="3014933" y="3607788"/>
            <a:ext cx="6162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Complexidade temporal do algoritmo:  O(n</a:t>
            </a:r>
            <a:r>
              <a:rPr lang="pt-PT" sz="1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ctr"/>
            <a:endParaRPr lang="pt-P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Complexidade espacial do algoritmo:</a:t>
            </a:r>
            <a:endParaRPr lang="pt-P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8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Teste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1.2</a:t>
            </a:r>
          </a:p>
        </p:txBody>
      </p:sp>
    </p:spTree>
    <p:extLst>
      <p:ext uri="{BB962C8B-B14F-4D97-AF65-F5344CB8AC3E}">
        <p14:creationId xmlns:p14="http://schemas.microsoft.com/office/powerpoint/2010/main" val="38294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4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Complexidade</a:t>
            </a:r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(1.2)</a:t>
            </a:r>
            <a:endParaRPr lang="en-US" sz="2200" b="1" dirty="0">
              <a:solidFill>
                <a:srgbClr val="FF5E13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FB7ACB8-FA1A-5E32-8618-1C53613EB11E}"/>
              </a:ext>
            </a:extLst>
          </p:cNvPr>
          <p:cNvSpPr txBox="1"/>
          <p:nvPr/>
        </p:nvSpPr>
        <p:spPr>
          <a:xfrm>
            <a:off x="2891841" y="3296640"/>
            <a:ext cx="6162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Complexidade temporal do algoritmo:  O(n</a:t>
            </a:r>
            <a:r>
              <a:rPr lang="pt-PT" sz="1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ctr"/>
            <a:endParaRPr lang="pt-P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Complexidade espacial do algoritmo:</a:t>
            </a:r>
            <a:endParaRPr lang="pt-PT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7BD3F-05DE-9CE4-B39F-C86A11C9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48" y="1758460"/>
            <a:ext cx="6425330" cy="10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B0B4-3995-9A15-2F33-445B25043013}"/>
              </a:ext>
            </a:extLst>
          </p:cNvPr>
          <p:cNvSpPr txBox="1"/>
          <p:nvPr/>
        </p:nvSpPr>
        <p:spPr>
          <a:xfrm>
            <a:off x="3732436" y="536319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Formalização</a:t>
            </a:r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84A8E-581F-518D-1277-13446AB02C44}"/>
              </a:ext>
            </a:extLst>
          </p:cNvPr>
          <p:cNvGrpSpPr/>
          <p:nvPr/>
        </p:nvGrpSpPr>
        <p:grpSpPr>
          <a:xfrm>
            <a:off x="2226622" y="1212978"/>
            <a:ext cx="2541849" cy="1460362"/>
            <a:chOff x="985793" y="4525593"/>
            <a:chExt cx="2485897" cy="14603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BF5598-CACE-4388-7CD0-EEC1C9CE7DE4}"/>
                </a:ext>
              </a:extLst>
            </p:cNvPr>
            <p:cNvSpPr txBox="1"/>
            <p:nvPr/>
          </p:nvSpPr>
          <p:spPr>
            <a:xfrm>
              <a:off x="985793" y="4525593"/>
              <a:ext cx="2167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1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Dados de entrada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3F5BD4-0C6E-2522-1D20-7F496DB7D922}"/>
                </a:ext>
              </a:extLst>
            </p:cNvPr>
            <p:cNvSpPr txBox="1"/>
            <p:nvPr/>
          </p:nvSpPr>
          <p:spPr>
            <a:xfrm>
              <a:off x="985793" y="4762543"/>
              <a:ext cx="2485897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Grafo caracterizado por (V,E);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 caracteriza o conjunto de vértices e E o conjunto de arestas.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Start(ponto inicial);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End(ponto final);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 start(ponto inicial)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 end (ponto final)</a:t>
              </a:r>
            </a:p>
          </p:txBody>
        </p:sp>
      </p:grpSp>
      <p:grpSp>
        <p:nvGrpSpPr>
          <p:cNvPr id="6" name="Group 39">
            <a:extLst>
              <a:ext uri="{FF2B5EF4-FFF2-40B4-BE49-F238E27FC236}">
                <a16:creationId xmlns:a16="http://schemas.microsoft.com/office/drawing/2014/main" id="{DA8B13B0-32D7-0E8B-ABBD-CEFCC5487924}"/>
              </a:ext>
            </a:extLst>
          </p:cNvPr>
          <p:cNvGrpSpPr/>
          <p:nvPr/>
        </p:nvGrpSpPr>
        <p:grpSpPr>
          <a:xfrm>
            <a:off x="7423531" y="1162931"/>
            <a:ext cx="2541849" cy="623313"/>
            <a:chOff x="985793" y="4167665"/>
            <a:chExt cx="2485897" cy="623313"/>
          </a:xfrm>
        </p:grpSpPr>
        <p:sp>
          <p:nvSpPr>
            <p:cNvPr id="7" name="TextBox 40">
              <a:extLst>
                <a:ext uri="{FF2B5EF4-FFF2-40B4-BE49-F238E27FC236}">
                  <a16:creationId xmlns:a16="http://schemas.microsoft.com/office/drawing/2014/main" id="{BD70DB7A-7421-2347-6BED-02409C940454}"/>
                </a:ext>
              </a:extLst>
            </p:cNvPr>
            <p:cNvSpPr txBox="1"/>
            <p:nvPr/>
          </p:nvSpPr>
          <p:spPr>
            <a:xfrm>
              <a:off x="985793" y="4167665"/>
              <a:ext cx="2167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100" b="1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Dados de </a:t>
              </a:r>
              <a:r>
                <a:rPr lang="en-US" sz="1100" b="1" dirty="0" err="1">
                  <a:latin typeface="Poppins SemiBold" panose="00000700000000000000" pitchFamily="2" charset="0"/>
                  <a:cs typeface="Poppins SemiBold" panose="00000700000000000000" pitchFamily="2" charset="0"/>
                </a:rPr>
                <a:t>saída</a:t>
              </a:r>
              <a:endParaRPr lang="en-US" sz="1100" b="1" dirty="0"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8" name="TextBox 41">
              <a:extLst>
                <a:ext uri="{FF2B5EF4-FFF2-40B4-BE49-F238E27FC236}">
                  <a16:creationId xmlns:a16="http://schemas.microsoft.com/office/drawing/2014/main" id="{299DD159-02FB-3F07-5CC4-A8C1C750F114}"/>
                </a:ext>
              </a:extLst>
            </p:cNvPr>
            <p:cNvSpPr txBox="1"/>
            <p:nvPr/>
          </p:nvSpPr>
          <p:spPr>
            <a:xfrm>
              <a:off x="985793" y="4375480"/>
              <a:ext cx="24858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Caminho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PT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Distância Percorrida</a:t>
              </a:r>
            </a:p>
          </p:txBody>
        </p:sp>
      </p:grpSp>
      <p:sp>
        <p:nvSpPr>
          <p:cNvPr id="9" name="TextBox 40">
            <a:extLst>
              <a:ext uri="{FF2B5EF4-FFF2-40B4-BE49-F238E27FC236}">
                <a16:creationId xmlns:a16="http://schemas.microsoft.com/office/drawing/2014/main" id="{6D59638D-EC88-D611-9D70-C3DA95E26D90}"/>
              </a:ext>
            </a:extLst>
          </p:cNvPr>
          <p:cNvSpPr txBox="1"/>
          <p:nvPr/>
        </p:nvSpPr>
        <p:spPr>
          <a:xfrm>
            <a:off x="3732436" y="2919113"/>
            <a:ext cx="4048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Restrições</a:t>
            </a:r>
            <a:r>
              <a:rPr lang="pt-PT" sz="2000" b="1" dirty="0"/>
              <a:t> e Domínios de valores:</a:t>
            </a:r>
          </a:p>
          <a:p>
            <a:pPr lvl="0"/>
            <a:endParaRPr lang="en-US" dirty="0">
              <a:solidFill>
                <a:srgbClr val="F3F2F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D34A2D-6D9A-F372-6649-DB504878CFC9}"/>
                  </a:ext>
                </a:extLst>
              </p:cNvPr>
              <p:cNvSpPr txBox="1"/>
              <p:nvPr/>
            </p:nvSpPr>
            <p:spPr>
              <a:xfrm>
                <a:off x="2410118" y="3471253"/>
                <a:ext cx="6693366" cy="56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algn="ctr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lang="pt-PT" sz="105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lang="pt-PT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pt-PT" sz="105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4"/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lang="pt-PT" sz="105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Tanto vertice incial como final nao podem ser menor que 1 e maior que o numero de vértices</a:t>
                </a:r>
                <a:r>
                  <a:rPr lang="pt-PT" sz="105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D34A2D-6D9A-F372-6649-DB504878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118" y="3471253"/>
                <a:ext cx="6693366" cy="562718"/>
              </a:xfrm>
              <a:prstGeom prst="rect">
                <a:avLst/>
              </a:prstGeom>
              <a:blipFill>
                <a:blip r:embed="rId2"/>
                <a:stretch>
                  <a:fillRect t="-2151" b="-43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13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DC5370-4BB1-0C50-57E6-2A584E7C5FB4}"/>
              </a:ext>
            </a:extLst>
          </p:cNvPr>
          <p:cNvSpPr txBox="1"/>
          <p:nvPr/>
        </p:nvSpPr>
        <p:spPr>
          <a:xfrm>
            <a:off x="3732436" y="457871"/>
            <a:ext cx="472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Teste </a:t>
            </a:r>
            <a:r>
              <a:rPr lang="en-US" sz="2200" b="1" dirty="0" err="1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Cenário</a:t>
            </a:r>
            <a:r>
              <a:rPr lang="en-US" sz="2200" b="1" dirty="0">
                <a:solidFill>
                  <a:srgbClr val="FF5E1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2.1</a:t>
            </a:r>
          </a:p>
        </p:txBody>
      </p:sp>
    </p:spTree>
    <p:extLst>
      <p:ext uri="{BB962C8B-B14F-4D97-AF65-F5344CB8AC3E}">
        <p14:creationId xmlns:p14="http://schemas.microsoft.com/office/powerpoint/2010/main" val="380019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480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Gill Sans</vt:lpstr>
      <vt:lpstr>Open Sans</vt:lpstr>
      <vt:lpstr>Poppins</vt:lpstr>
      <vt:lpstr>Poppins Medium</vt:lpstr>
      <vt:lpstr>Poppins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</dc:creator>
  <cp:lastModifiedBy>Miguel Tavares</cp:lastModifiedBy>
  <cp:revision>17</cp:revision>
  <dcterms:created xsi:type="dcterms:W3CDTF">2020-06-11T04:58:26Z</dcterms:created>
  <dcterms:modified xsi:type="dcterms:W3CDTF">2022-06-01T23:15:41Z</dcterms:modified>
</cp:coreProperties>
</file>