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14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01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66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0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68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708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6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35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07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85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F275-CB8B-40DA-8ACC-33187F61C15E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0BA8A-828C-49ED-890D-C4568E9E44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4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599108" y="1070944"/>
            <a:ext cx="222980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Autor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6196905" y="1070944"/>
            <a:ext cx="223224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9" name="Fluxograma: Decisão 8"/>
          <p:cNvSpPr/>
          <p:nvPr/>
        </p:nvSpPr>
        <p:spPr>
          <a:xfrm>
            <a:off x="3499872" y="1142431"/>
            <a:ext cx="2160240" cy="1009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Escreve </a:t>
            </a:r>
            <a:endParaRPr lang="pt-BR" dirty="0"/>
          </a:p>
        </p:txBody>
      </p:sp>
      <p:cxnSp>
        <p:nvCxnSpPr>
          <p:cNvPr id="13" name="Conector reto 12"/>
          <p:cNvCxnSpPr>
            <a:stCxn id="7" idx="3"/>
            <a:endCxn id="9" idx="1"/>
          </p:cNvCxnSpPr>
          <p:nvPr/>
        </p:nvCxnSpPr>
        <p:spPr>
          <a:xfrm>
            <a:off x="2828911" y="1647008"/>
            <a:ext cx="670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9" idx="3"/>
            <a:endCxn id="8" idx="1"/>
          </p:cNvCxnSpPr>
          <p:nvPr/>
        </p:nvCxnSpPr>
        <p:spPr>
          <a:xfrm>
            <a:off x="5660112" y="1647008"/>
            <a:ext cx="536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H="1">
            <a:off x="734319" y="2223072"/>
            <a:ext cx="8806" cy="489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115616" y="2287867"/>
            <a:ext cx="18846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Nome</a:t>
            </a:r>
            <a:endParaRPr lang="pt-BR" sz="1000" dirty="0"/>
          </a:p>
        </p:txBody>
      </p:sp>
      <p:sp>
        <p:nvSpPr>
          <p:cNvPr id="31" name="Elipse 30"/>
          <p:cNvSpPr/>
          <p:nvPr/>
        </p:nvSpPr>
        <p:spPr>
          <a:xfrm>
            <a:off x="1067160" y="2374044"/>
            <a:ext cx="72008" cy="720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reto 27"/>
          <p:cNvCxnSpPr/>
          <p:nvPr/>
        </p:nvCxnSpPr>
        <p:spPr>
          <a:xfrm>
            <a:off x="743124" y="2410978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>
            <a:off x="743124" y="271306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/>
          <p:cNvSpPr/>
          <p:nvPr/>
        </p:nvSpPr>
        <p:spPr>
          <a:xfrm>
            <a:off x="1068351" y="2678473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106614" y="2605812"/>
            <a:ext cx="1525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Livros escritos</a:t>
            </a:r>
            <a:endParaRPr lang="pt-BR" sz="1000" dirty="0"/>
          </a:p>
        </p:txBody>
      </p:sp>
      <p:grpSp>
        <p:nvGrpSpPr>
          <p:cNvPr id="126" name="Grupo 125"/>
          <p:cNvGrpSpPr/>
          <p:nvPr/>
        </p:nvGrpSpPr>
        <p:grpSpPr>
          <a:xfrm>
            <a:off x="7375265" y="5690732"/>
            <a:ext cx="1269540" cy="923084"/>
            <a:chOff x="6962416" y="2223072"/>
            <a:chExt cx="1269540" cy="923084"/>
          </a:xfrm>
        </p:grpSpPr>
        <p:cxnSp>
          <p:nvCxnSpPr>
            <p:cNvPr id="40" name="Conector reto 39"/>
            <p:cNvCxnSpPr/>
            <p:nvPr/>
          </p:nvCxnSpPr>
          <p:spPr>
            <a:xfrm>
              <a:off x="8231956" y="2223072"/>
              <a:ext cx="0" cy="835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>
              <a:off x="7871916" y="2410978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ipse 41"/>
            <p:cNvSpPr/>
            <p:nvPr/>
          </p:nvSpPr>
          <p:spPr>
            <a:xfrm>
              <a:off x="7835912" y="2376438"/>
              <a:ext cx="72008" cy="7200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Conector reto 42"/>
            <p:cNvCxnSpPr/>
            <p:nvPr/>
          </p:nvCxnSpPr>
          <p:spPr>
            <a:xfrm>
              <a:off x="7871916" y="2750481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>
              <a:off x="7871916" y="3059050"/>
              <a:ext cx="3600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Elipse 44"/>
            <p:cNvSpPr/>
            <p:nvPr/>
          </p:nvSpPr>
          <p:spPr>
            <a:xfrm>
              <a:off x="7835119" y="2714477"/>
              <a:ext cx="72008" cy="720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6962416" y="2316427"/>
              <a:ext cx="9684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N. No sistema</a:t>
              </a:r>
              <a:endParaRPr lang="pt-BR" sz="1000" dirty="0"/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7351017" y="2627369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Nome</a:t>
              </a:r>
              <a:endParaRPr lang="pt-BR" sz="1000" dirty="0"/>
            </a:p>
          </p:txBody>
        </p:sp>
        <p:sp>
          <p:nvSpPr>
            <p:cNvPr id="49" name="CaixaDeTexto 48"/>
            <p:cNvSpPr txBox="1"/>
            <p:nvPr/>
          </p:nvSpPr>
          <p:spPr>
            <a:xfrm>
              <a:off x="7365652" y="2899935"/>
              <a:ext cx="6480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/>
                <a:t>Autor</a:t>
              </a:r>
              <a:endParaRPr lang="pt-BR" sz="1000" dirty="0"/>
            </a:p>
          </p:txBody>
        </p:sp>
      </p:grpSp>
      <p:sp>
        <p:nvSpPr>
          <p:cNvPr id="50" name="Retângulo 49"/>
          <p:cNvSpPr/>
          <p:nvPr/>
        </p:nvSpPr>
        <p:spPr>
          <a:xfrm>
            <a:off x="0" y="3356992"/>
            <a:ext cx="9144000" cy="7200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255292" y="174078"/>
            <a:ext cx="426092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 smtClean="0"/>
              <a:t>Relacionamento Simples </a:t>
            </a:r>
            <a:endParaRPr lang="pt-BR" sz="3200" dirty="0"/>
          </a:p>
        </p:txBody>
      </p:sp>
      <p:sp>
        <p:nvSpPr>
          <p:cNvPr id="52" name="CaixaDeTexto 51"/>
          <p:cNvSpPr txBox="1"/>
          <p:nvPr/>
        </p:nvSpPr>
        <p:spPr>
          <a:xfrm>
            <a:off x="2441538" y="3573016"/>
            <a:ext cx="4260924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 smtClean="0"/>
              <a:t>Vários relacionamentos entre mesmas entidades</a:t>
            </a:r>
            <a:endParaRPr lang="pt-BR" sz="1600" dirty="0"/>
          </a:p>
        </p:txBody>
      </p:sp>
      <p:sp>
        <p:nvSpPr>
          <p:cNvPr id="53" name="Retângulo 52"/>
          <p:cNvSpPr/>
          <p:nvPr/>
        </p:nvSpPr>
        <p:spPr>
          <a:xfrm>
            <a:off x="179512" y="4869160"/>
            <a:ext cx="16437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Leitor</a:t>
            </a:r>
            <a:endParaRPr lang="pt-BR" dirty="0"/>
          </a:p>
        </p:txBody>
      </p:sp>
      <p:sp>
        <p:nvSpPr>
          <p:cNvPr id="54" name="Retângulo 53"/>
          <p:cNvSpPr/>
          <p:nvPr/>
        </p:nvSpPr>
        <p:spPr>
          <a:xfrm>
            <a:off x="7152509" y="4869160"/>
            <a:ext cx="1722429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56" name="Fluxograma: Decisão 55"/>
          <p:cNvSpPr/>
          <p:nvPr/>
        </p:nvSpPr>
        <p:spPr>
          <a:xfrm>
            <a:off x="3491880" y="4062834"/>
            <a:ext cx="2160240" cy="1009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Empréstimo</a:t>
            </a:r>
            <a:endParaRPr lang="pt-BR" sz="1400" dirty="0"/>
          </a:p>
        </p:txBody>
      </p:sp>
      <p:sp>
        <p:nvSpPr>
          <p:cNvPr id="57" name="Fluxograma: Decisão 56"/>
          <p:cNvSpPr/>
          <p:nvPr/>
        </p:nvSpPr>
        <p:spPr>
          <a:xfrm>
            <a:off x="3491880" y="5733256"/>
            <a:ext cx="2160240" cy="10091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Danifica</a:t>
            </a:r>
            <a:endParaRPr lang="pt-BR" sz="1400" dirty="0"/>
          </a:p>
        </p:txBody>
      </p:sp>
      <p:cxnSp>
        <p:nvCxnSpPr>
          <p:cNvPr id="60" name="Conector angulado 59"/>
          <p:cNvCxnSpPr>
            <a:endCxn id="56" idx="1"/>
          </p:cNvCxnSpPr>
          <p:nvPr/>
        </p:nvCxnSpPr>
        <p:spPr>
          <a:xfrm flipV="1">
            <a:off x="1823244" y="4567411"/>
            <a:ext cx="1668636" cy="5045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/>
          <p:cNvCxnSpPr>
            <a:stCxn id="56" idx="3"/>
          </p:cNvCxnSpPr>
          <p:nvPr/>
        </p:nvCxnSpPr>
        <p:spPr>
          <a:xfrm>
            <a:off x="5652120" y="4567411"/>
            <a:ext cx="1514367" cy="5045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angulado 63"/>
          <p:cNvCxnSpPr>
            <a:endCxn id="57" idx="1"/>
          </p:cNvCxnSpPr>
          <p:nvPr/>
        </p:nvCxnSpPr>
        <p:spPr>
          <a:xfrm>
            <a:off x="1823244" y="5576563"/>
            <a:ext cx="1668636" cy="66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/>
          <p:cNvCxnSpPr>
            <a:stCxn id="57" idx="3"/>
          </p:cNvCxnSpPr>
          <p:nvPr/>
        </p:nvCxnSpPr>
        <p:spPr>
          <a:xfrm flipV="1">
            <a:off x="5652120" y="5576563"/>
            <a:ext cx="1514367" cy="6612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/>
          <p:cNvGrpSpPr/>
          <p:nvPr/>
        </p:nvGrpSpPr>
        <p:grpSpPr>
          <a:xfrm>
            <a:off x="479775" y="5741834"/>
            <a:ext cx="1578170" cy="979994"/>
            <a:chOff x="479775" y="5741834"/>
            <a:chExt cx="1578170" cy="979994"/>
          </a:xfrm>
        </p:grpSpPr>
        <p:grpSp>
          <p:nvGrpSpPr>
            <p:cNvPr id="96" name="Grupo 95"/>
            <p:cNvGrpSpPr/>
            <p:nvPr/>
          </p:nvGrpSpPr>
          <p:grpSpPr>
            <a:xfrm>
              <a:off x="479775" y="5863539"/>
              <a:ext cx="1578170" cy="858289"/>
              <a:chOff x="734319" y="2287867"/>
              <a:chExt cx="1578170" cy="858289"/>
            </a:xfrm>
          </p:grpSpPr>
          <p:sp>
            <p:nvSpPr>
              <p:cNvPr id="97" name="CaixaDeTexto 96"/>
              <p:cNvSpPr txBox="1"/>
              <p:nvPr/>
            </p:nvSpPr>
            <p:spPr>
              <a:xfrm>
                <a:off x="1103164" y="2287867"/>
                <a:ext cx="648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 smtClean="0"/>
                  <a:t>CPF</a:t>
                </a:r>
                <a:endParaRPr lang="pt-BR" sz="1000" dirty="0"/>
              </a:p>
            </p:txBody>
          </p:sp>
          <p:grpSp>
            <p:nvGrpSpPr>
              <p:cNvPr id="98" name="Grupo 97"/>
              <p:cNvGrpSpPr/>
              <p:nvPr/>
            </p:nvGrpSpPr>
            <p:grpSpPr>
              <a:xfrm>
                <a:off x="734319" y="2374044"/>
                <a:ext cx="1578170" cy="772112"/>
                <a:chOff x="734319" y="2374044"/>
                <a:chExt cx="1578170" cy="772112"/>
              </a:xfrm>
            </p:grpSpPr>
            <p:sp>
              <p:nvSpPr>
                <p:cNvPr id="99" name="Elipse 98"/>
                <p:cNvSpPr/>
                <p:nvPr/>
              </p:nvSpPr>
              <p:spPr>
                <a:xfrm>
                  <a:off x="1067160" y="2374044"/>
                  <a:ext cx="72008" cy="7200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00" name="Conector reto 99"/>
                <p:cNvCxnSpPr/>
                <p:nvPr/>
              </p:nvCxnSpPr>
              <p:spPr>
                <a:xfrm>
                  <a:off x="743124" y="2410978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Conector reto 100"/>
                <p:cNvCxnSpPr/>
                <p:nvPr/>
              </p:nvCxnSpPr>
              <p:spPr>
                <a:xfrm>
                  <a:off x="743124" y="2713069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CaixaDeTexto 101"/>
                <p:cNvSpPr txBox="1"/>
                <p:nvPr/>
              </p:nvSpPr>
              <p:spPr>
                <a:xfrm>
                  <a:off x="1131726" y="2589958"/>
                  <a:ext cx="118076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smtClean="0"/>
                    <a:t>N. de contato</a:t>
                  </a:r>
                  <a:endParaRPr lang="pt-BR" sz="1000" dirty="0"/>
                </a:p>
              </p:txBody>
            </p:sp>
            <p:sp>
              <p:nvSpPr>
                <p:cNvPr id="103" name="Elipse 102"/>
                <p:cNvSpPr/>
                <p:nvPr/>
              </p:nvSpPr>
              <p:spPr>
                <a:xfrm>
                  <a:off x="1068351" y="2678473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800" dirty="0"/>
                </a:p>
              </p:txBody>
            </p:sp>
            <p:cxnSp>
              <p:nvCxnSpPr>
                <p:cNvPr id="104" name="Conector reto 103"/>
                <p:cNvCxnSpPr/>
                <p:nvPr/>
              </p:nvCxnSpPr>
              <p:spPr>
                <a:xfrm>
                  <a:off x="734319" y="2987042"/>
                  <a:ext cx="36004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Elipse 104"/>
                <p:cNvSpPr/>
                <p:nvPr/>
              </p:nvSpPr>
              <p:spPr>
                <a:xfrm>
                  <a:off x="1058355" y="2951038"/>
                  <a:ext cx="72008" cy="720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800" dirty="0"/>
                </a:p>
              </p:txBody>
            </p:sp>
            <p:sp>
              <p:nvSpPr>
                <p:cNvPr id="106" name="CaixaDeTexto 105"/>
                <p:cNvSpPr txBox="1"/>
                <p:nvPr/>
              </p:nvSpPr>
              <p:spPr>
                <a:xfrm>
                  <a:off x="1131726" y="2899935"/>
                  <a:ext cx="69151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00" dirty="0" smtClean="0"/>
                    <a:t>Endereço</a:t>
                  </a:r>
                  <a:endParaRPr lang="pt-BR" sz="1000" dirty="0"/>
                </a:p>
              </p:txBody>
            </p:sp>
          </p:grpSp>
        </p:grpSp>
        <p:cxnSp>
          <p:nvCxnSpPr>
            <p:cNvPr id="107" name="Conector reto 106"/>
            <p:cNvCxnSpPr/>
            <p:nvPr/>
          </p:nvCxnSpPr>
          <p:spPr>
            <a:xfrm>
              <a:off x="479775" y="5741834"/>
              <a:ext cx="0" cy="820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Elipse 45"/>
          <p:cNvSpPr/>
          <p:nvPr/>
        </p:nvSpPr>
        <p:spPr>
          <a:xfrm>
            <a:off x="7935936" y="3037284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cxnSp>
        <p:nvCxnSpPr>
          <p:cNvPr id="128" name="Conector reto 127"/>
          <p:cNvCxnSpPr/>
          <p:nvPr/>
        </p:nvCxnSpPr>
        <p:spPr>
          <a:xfrm>
            <a:off x="8331980" y="2237310"/>
            <a:ext cx="0" cy="83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7971940" y="242521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lipse 129"/>
          <p:cNvSpPr/>
          <p:nvPr/>
        </p:nvSpPr>
        <p:spPr>
          <a:xfrm>
            <a:off x="7935936" y="2390676"/>
            <a:ext cx="72008" cy="720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1" name="Conector reto 130"/>
          <p:cNvCxnSpPr/>
          <p:nvPr/>
        </p:nvCxnSpPr>
        <p:spPr>
          <a:xfrm>
            <a:off x="7971940" y="276471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>
            <a:stCxn id="46" idx="6"/>
          </p:cNvCxnSpPr>
          <p:nvPr/>
        </p:nvCxnSpPr>
        <p:spPr>
          <a:xfrm>
            <a:off x="8007944" y="307328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lipse 132"/>
          <p:cNvSpPr/>
          <p:nvPr/>
        </p:nvSpPr>
        <p:spPr>
          <a:xfrm>
            <a:off x="7935143" y="2728715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34" name="CaixaDeTexto 133"/>
          <p:cNvSpPr txBox="1"/>
          <p:nvPr/>
        </p:nvSpPr>
        <p:spPr>
          <a:xfrm>
            <a:off x="7485727" y="2627370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Título</a:t>
            </a:r>
          </a:p>
        </p:txBody>
      </p:sp>
      <p:sp>
        <p:nvSpPr>
          <p:cNvPr id="135" name="CaixaDeTexto 134"/>
          <p:cNvSpPr txBox="1"/>
          <p:nvPr/>
        </p:nvSpPr>
        <p:spPr>
          <a:xfrm>
            <a:off x="7037201" y="2322941"/>
            <a:ext cx="10788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N. No sistema</a:t>
            </a:r>
            <a:endParaRPr lang="pt-BR" sz="1000" dirty="0"/>
          </a:p>
        </p:txBody>
      </p:sp>
      <p:sp>
        <p:nvSpPr>
          <p:cNvPr id="136" name="CaixaDeTexto 135"/>
          <p:cNvSpPr txBox="1"/>
          <p:nvPr/>
        </p:nvSpPr>
        <p:spPr>
          <a:xfrm>
            <a:off x="7475298" y="2950177"/>
            <a:ext cx="495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Autor</a:t>
            </a:r>
            <a:endParaRPr lang="pt-BR" sz="1000" dirty="0"/>
          </a:p>
        </p:txBody>
      </p:sp>
      <p:sp>
        <p:nvSpPr>
          <p:cNvPr id="137" name="Elipse 136"/>
          <p:cNvSpPr/>
          <p:nvPr/>
        </p:nvSpPr>
        <p:spPr>
          <a:xfrm>
            <a:off x="8248761" y="6490705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45" name="Elipse 144"/>
          <p:cNvSpPr/>
          <p:nvPr/>
        </p:nvSpPr>
        <p:spPr>
          <a:xfrm>
            <a:off x="814702" y="6252736"/>
            <a:ext cx="72008" cy="7200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CaixaDeTexto 146"/>
          <p:cNvSpPr txBox="1"/>
          <p:nvPr/>
        </p:nvSpPr>
        <p:spPr>
          <a:xfrm>
            <a:off x="6938949" y="3573016"/>
            <a:ext cx="15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Lógica: Sistema da biblioteca</a:t>
            </a:r>
            <a:endParaRPr lang="pt-BR" sz="1000" dirty="0"/>
          </a:p>
        </p:txBody>
      </p:sp>
      <p:cxnSp>
        <p:nvCxnSpPr>
          <p:cNvPr id="152" name="Conector reto 151"/>
          <p:cNvCxnSpPr>
            <a:stCxn id="56" idx="2"/>
          </p:cNvCxnSpPr>
          <p:nvPr/>
        </p:nvCxnSpPr>
        <p:spPr>
          <a:xfrm>
            <a:off x="4572000" y="5071987"/>
            <a:ext cx="0" cy="85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ipse 152"/>
          <p:cNvSpPr/>
          <p:nvPr/>
        </p:nvSpPr>
        <p:spPr>
          <a:xfrm>
            <a:off x="4535996" y="5157192"/>
            <a:ext cx="72008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/>
          </a:p>
        </p:txBody>
      </p:sp>
      <p:sp>
        <p:nvSpPr>
          <p:cNvPr id="154" name="CaixaDeTexto 153"/>
          <p:cNvSpPr txBox="1"/>
          <p:nvPr/>
        </p:nvSpPr>
        <p:spPr>
          <a:xfrm>
            <a:off x="4579992" y="5029145"/>
            <a:ext cx="152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Data de </a:t>
            </a:r>
            <a:r>
              <a:rPr lang="pt-BR" sz="1000" dirty="0" err="1" smtClean="0"/>
              <a:t>emprestimo</a:t>
            </a:r>
            <a:endParaRPr lang="pt-BR" sz="1000" dirty="0" smtClean="0"/>
          </a:p>
          <a:p>
            <a:r>
              <a:rPr lang="pt-BR" sz="1000" dirty="0" smtClean="0"/>
              <a:t>E </a:t>
            </a:r>
            <a:r>
              <a:rPr lang="pt-BR" sz="1000" dirty="0" err="1" smtClean="0"/>
              <a:t>devolucao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5608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354190" y="1621228"/>
            <a:ext cx="374701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/>
              <a:t> </a:t>
            </a:r>
            <a:r>
              <a:rPr lang="pt-BR" sz="3200" dirty="0" err="1" smtClean="0"/>
              <a:t>Autorelacionamento</a:t>
            </a:r>
            <a:r>
              <a:rPr lang="pt-BR" sz="3200" dirty="0" smtClean="0"/>
              <a:t> 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914028" y="3339167"/>
            <a:ext cx="2229803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Bibliotec</a:t>
            </a:r>
            <a:r>
              <a:rPr lang="pt-BR" dirty="0"/>
              <a:t>á</a:t>
            </a:r>
            <a:r>
              <a:rPr lang="pt-BR" dirty="0" smtClean="0"/>
              <a:t>ria</a:t>
            </a:r>
            <a:endParaRPr lang="pt-BR" dirty="0"/>
          </a:p>
        </p:txBody>
      </p:sp>
      <p:sp>
        <p:nvSpPr>
          <p:cNvPr id="6" name="Fluxograma: Decisão 5"/>
          <p:cNvSpPr/>
          <p:nvPr/>
        </p:nvSpPr>
        <p:spPr>
          <a:xfrm>
            <a:off x="5162500" y="2331057"/>
            <a:ext cx="2520280" cy="12766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Ensina </a:t>
            </a:r>
          </a:p>
          <a:p>
            <a:pPr algn="ctr"/>
            <a:r>
              <a:rPr lang="pt-BR" dirty="0" smtClean="0"/>
              <a:t>normas</a:t>
            </a:r>
            <a:endParaRPr lang="pt-BR" dirty="0"/>
          </a:p>
        </p:txBody>
      </p:sp>
      <p:cxnSp>
        <p:nvCxnSpPr>
          <p:cNvPr id="8" name="Conector angulado 7"/>
          <p:cNvCxnSpPr/>
          <p:nvPr/>
        </p:nvCxnSpPr>
        <p:spPr>
          <a:xfrm rot="16200000" flipH="1">
            <a:off x="4963869" y="1336139"/>
            <a:ext cx="432048" cy="63019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do 10"/>
          <p:cNvCxnSpPr>
            <a:endCxn id="6" idx="3"/>
          </p:cNvCxnSpPr>
          <p:nvPr/>
        </p:nvCxnSpPr>
        <p:spPr>
          <a:xfrm rot="16200000" flipV="1">
            <a:off x="7139958" y="3512227"/>
            <a:ext cx="1733721" cy="6480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do 12"/>
          <p:cNvCxnSpPr>
            <a:stCxn id="6" idx="1"/>
            <a:endCxn id="5" idx="0"/>
          </p:cNvCxnSpPr>
          <p:nvPr/>
        </p:nvCxnSpPr>
        <p:spPr>
          <a:xfrm rot="10800000" flipV="1">
            <a:off x="2028930" y="2969403"/>
            <a:ext cx="3133570" cy="369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2354190" y="2835113"/>
            <a:ext cx="28083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380788" y="2551683"/>
            <a:ext cx="246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Ensina normas à nova bibliotecária</a:t>
            </a:r>
            <a:endParaRPr lang="pt-BR" sz="1200" dirty="0"/>
          </a:p>
        </p:txBody>
      </p:sp>
      <p:cxnSp>
        <p:nvCxnSpPr>
          <p:cNvPr id="22" name="Conector de seta reta 21"/>
          <p:cNvCxnSpPr/>
          <p:nvPr/>
        </p:nvCxnSpPr>
        <p:spPr>
          <a:xfrm flipH="1">
            <a:off x="4677134" y="4563305"/>
            <a:ext cx="2260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234510" y="4223074"/>
            <a:ext cx="1254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É</a:t>
            </a:r>
            <a:r>
              <a:rPr lang="pt-BR" dirty="0" smtClean="0"/>
              <a:t> </a:t>
            </a:r>
            <a:r>
              <a:rPr lang="pt-BR" sz="1200" dirty="0" smtClean="0"/>
              <a:t>ensinada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4941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1760" y="260648"/>
            <a:ext cx="4536504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3200" dirty="0" smtClean="0"/>
              <a:t>Relacionamento agregado</a:t>
            </a:r>
            <a:endParaRPr lang="pt-BR" sz="3200" dirty="0"/>
          </a:p>
        </p:txBody>
      </p:sp>
      <p:sp>
        <p:nvSpPr>
          <p:cNvPr id="5" name="Retângulo 4"/>
          <p:cNvSpPr/>
          <p:nvPr/>
        </p:nvSpPr>
        <p:spPr>
          <a:xfrm>
            <a:off x="768028" y="1844824"/>
            <a:ext cx="16437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Autor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948264" y="1844824"/>
            <a:ext cx="16437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Livro</a:t>
            </a:r>
            <a:endParaRPr lang="pt-BR" dirty="0"/>
          </a:p>
        </p:txBody>
      </p:sp>
      <p:sp>
        <p:nvSpPr>
          <p:cNvPr id="7" name="Fluxograma: Decisão 6"/>
          <p:cNvSpPr/>
          <p:nvPr/>
        </p:nvSpPr>
        <p:spPr>
          <a:xfrm>
            <a:off x="3282939" y="1714354"/>
            <a:ext cx="2794146" cy="11250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Escreve</a:t>
            </a:r>
          </a:p>
        </p:txBody>
      </p:sp>
      <p:cxnSp>
        <p:nvCxnSpPr>
          <p:cNvPr id="9" name="Conector reto 8"/>
          <p:cNvCxnSpPr>
            <a:stCxn id="5" idx="3"/>
            <a:endCxn id="7" idx="1"/>
          </p:cNvCxnSpPr>
          <p:nvPr/>
        </p:nvCxnSpPr>
        <p:spPr>
          <a:xfrm>
            <a:off x="2411760" y="2276872"/>
            <a:ext cx="87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>
            <a:stCxn id="7" idx="3"/>
            <a:endCxn id="6" idx="1"/>
          </p:cNvCxnSpPr>
          <p:nvPr/>
        </p:nvCxnSpPr>
        <p:spPr>
          <a:xfrm>
            <a:off x="6077085" y="2276872"/>
            <a:ext cx="871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467544" y="1196752"/>
            <a:ext cx="8424936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/>
          <p:cNvCxnSpPr>
            <a:stCxn id="13" idx="2"/>
          </p:cNvCxnSpPr>
          <p:nvPr/>
        </p:nvCxnSpPr>
        <p:spPr>
          <a:xfrm>
            <a:off x="4680012" y="3284984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xograma: Decisão 15"/>
          <p:cNvSpPr/>
          <p:nvPr/>
        </p:nvSpPr>
        <p:spPr>
          <a:xfrm>
            <a:off x="3276131" y="4149080"/>
            <a:ext cx="2794146" cy="112503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Empréstimo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3865594" y="5900568"/>
            <a:ext cx="1643732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Leitor</a:t>
            </a:r>
            <a:endParaRPr lang="pt-BR" dirty="0"/>
          </a:p>
        </p:txBody>
      </p:sp>
      <p:cxnSp>
        <p:nvCxnSpPr>
          <p:cNvPr id="21" name="Conector reto 20"/>
          <p:cNvCxnSpPr>
            <a:stCxn id="16" idx="2"/>
            <a:endCxn id="20" idx="0"/>
          </p:cNvCxnSpPr>
          <p:nvPr/>
        </p:nvCxnSpPr>
        <p:spPr>
          <a:xfrm>
            <a:off x="4673204" y="5274116"/>
            <a:ext cx="14256" cy="62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7007820" y="260648"/>
            <a:ext cx="20286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Lógica: Só acontece por conta de...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3423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72</Words>
  <Application>Microsoft Office PowerPoint</Application>
  <PresentationFormat>Apresentação na tela 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FELIPE ARAUJO SILVA</dc:creator>
  <cp:lastModifiedBy>PEDRO FELIPE ARAUJO SILVA</cp:lastModifiedBy>
  <cp:revision>12</cp:revision>
  <dcterms:created xsi:type="dcterms:W3CDTF">2025-02-26T23:06:46Z</dcterms:created>
  <dcterms:modified xsi:type="dcterms:W3CDTF">2025-02-27T01:21:42Z</dcterms:modified>
</cp:coreProperties>
</file>