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04" autoAdjust="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6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49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66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17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28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00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94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2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52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8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D322-2443-448F-961D-51984F80E119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F77B-5B56-4C50-894D-EAFC09AA60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1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uxograma: Decisão 10"/>
          <p:cNvSpPr/>
          <p:nvPr/>
        </p:nvSpPr>
        <p:spPr>
          <a:xfrm>
            <a:off x="3478725" y="4087750"/>
            <a:ext cx="2235202" cy="875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reserva</a:t>
            </a:r>
            <a:endParaRPr lang="pt-BR" sz="1400" dirty="0"/>
          </a:p>
        </p:txBody>
      </p:sp>
      <p:cxnSp>
        <p:nvCxnSpPr>
          <p:cNvPr id="37" name="Conector reto 36"/>
          <p:cNvCxnSpPr>
            <a:stCxn id="11" idx="2"/>
          </p:cNvCxnSpPr>
          <p:nvPr/>
        </p:nvCxnSpPr>
        <p:spPr>
          <a:xfrm>
            <a:off x="4596326" y="4962772"/>
            <a:ext cx="0" cy="246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596326" y="5209048"/>
            <a:ext cx="230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4739408" y="5146124"/>
            <a:ext cx="101600" cy="1202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4841008" y="5032355"/>
            <a:ext cx="1117601" cy="514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Dia/</a:t>
            </a:r>
            <a:r>
              <a:rPr lang="pt-BR" sz="800" dirty="0" err="1" smtClean="0"/>
              <a:t>horario</a:t>
            </a:r>
            <a:r>
              <a:rPr lang="pt-BR" sz="800" dirty="0" smtClean="0"/>
              <a:t> de reserva</a:t>
            </a:r>
            <a:endParaRPr lang="pt-BR" sz="800" dirty="0"/>
          </a:p>
        </p:txBody>
      </p:sp>
      <p:cxnSp>
        <p:nvCxnSpPr>
          <p:cNvPr id="91" name="Conector reto 90"/>
          <p:cNvCxnSpPr>
            <a:stCxn id="5" idx="3"/>
            <a:endCxn id="11" idx="1"/>
          </p:cNvCxnSpPr>
          <p:nvPr/>
        </p:nvCxnSpPr>
        <p:spPr>
          <a:xfrm>
            <a:off x="2646606" y="4524735"/>
            <a:ext cx="832119" cy="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>
            <a:stCxn id="11" idx="3"/>
            <a:endCxn id="10" idx="1"/>
          </p:cNvCxnSpPr>
          <p:nvPr/>
        </p:nvCxnSpPr>
        <p:spPr>
          <a:xfrm flipV="1">
            <a:off x="5713927" y="4524735"/>
            <a:ext cx="755841" cy="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/>
          <p:cNvSpPr txBox="1"/>
          <p:nvPr/>
        </p:nvSpPr>
        <p:spPr>
          <a:xfrm>
            <a:off x="4634443" y="1935741"/>
            <a:ext cx="1303828" cy="514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Dia/</a:t>
            </a:r>
            <a:r>
              <a:rPr lang="pt-BR" sz="800" dirty="0" err="1" smtClean="0"/>
              <a:t>horario</a:t>
            </a:r>
            <a:r>
              <a:rPr lang="pt-BR" sz="800" dirty="0" smtClean="0"/>
              <a:t> de </a:t>
            </a:r>
            <a:r>
              <a:rPr lang="pt-BR" sz="800" dirty="0" err="1" smtClean="0"/>
              <a:t>reseva</a:t>
            </a:r>
            <a:endParaRPr lang="pt-BR" sz="800" dirty="0"/>
          </a:p>
        </p:txBody>
      </p:sp>
      <p:sp>
        <p:nvSpPr>
          <p:cNvPr id="6" name="Retângulo 5"/>
          <p:cNvSpPr/>
          <p:nvPr/>
        </p:nvSpPr>
        <p:spPr>
          <a:xfrm>
            <a:off x="910691" y="1055250"/>
            <a:ext cx="1727202" cy="76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Professor</a:t>
            </a:r>
          </a:p>
        </p:txBody>
      </p:sp>
      <p:sp>
        <p:nvSpPr>
          <p:cNvPr id="9" name="Retângulo 8"/>
          <p:cNvSpPr/>
          <p:nvPr/>
        </p:nvSpPr>
        <p:spPr>
          <a:xfrm>
            <a:off x="6347469" y="1055250"/>
            <a:ext cx="1727202" cy="76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Laboratorio</a:t>
            </a:r>
            <a:endParaRPr lang="pt-BR" sz="1600" dirty="0" smtClean="0"/>
          </a:p>
        </p:txBody>
      </p:sp>
      <p:sp>
        <p:nvSpPr>
          <p:cNvPr id="79" name="Fluxograma: Decisão 78"/>
          <p:cNvSpPr/>
          <p:nvPr/>
        </p:nvSpPr>
        <p:spPr>
          <a:xfrm>
            <a:off x="3522532" y="1000561"/>
            <a:ext cx="2235202" cy="8750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reserva</a:t>
            </a:r>
            <a:endParaRPr lang="pt-BR" sz="1400" dirty="0"/>
          </a:p>
        </p:txBody>
      </p:sp>
      <p:cxnSp>
        <p:nvCxnSpPr>
          <p:cNvPr id="87" name="Conector reto 86"/>
          <p:cNvCxnSpPr>
            <a:stCxn id="9" idx="1"/>
            <a:endCxn id="79" idx="3"/>
          </p:cNvCxnSpPr>
          <p:nvPr/>
        </p:nvCxnSpPr>
        <p:spPr>
          <a:xfrm flipH="1">
            <a:off x="5757735" y="1438072"/>
            <a:ext cx="589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>
            <a:stCxn id="6" idx="3"/>
            <a:endCxn id="79" idx="1"/>
          </p:cNvCxnSpPr>
          <p:nvPr/>
        </p:nvCxnSpPr>
        <p:spPr>
          <a:xfrm>
            <a:off x="2637892" y="1438072"/>
            <a:ext cx="884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/>
          <p:cNvSpPr/>
          <p:nvPr/>
        </p:nvSpPr>
        <p:spPr>
          <a:xfrm>
            <a:off x="1044489" y="1903104"/>
            <a:ext cx="101600" cy="1202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aixaDeTexto 103"/>
          <p:cNvSpPr txBox="1"/>
          <p:nvPr/>
        </p:nvSpPr>
        <p:spPr>
          <a:xfrm>
            <a:off x="1215491" y="1820895"/>
            <a:ext cx="1657800" cy="32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Registro funcional</a:t>
            </a:r>
            <a:endParaRPr lang="pt-BR" sz="800" dirty="0"/>
          </a:p>
        </p:txBody>
      </p:sp>
      <p:sp>
        <p:nvSpPr>
          <p:cNvPr id="105" name="Elipse 104"/>
          <p:cNvSpPr/>
          <p:nvPr/>
        </p:nvSpPr>
        <p:spPr>
          <a:xfrm>
            <a:off x="1044489" y="2151461"/>
            <a:ext cx="101600" cy="1202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/>
          <p:cNvSpPr txBox="1"/>
          <p:nvPr/>
        </p:nvSpPr>
        <p:spPr>
          <a:xfrm>
            <a:off x="1215491" y="2071058"/>
            <a:ext cx="1657800" cy="32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Nome</a:t>
            </a:r>
            <a:endParaRPr lang="pt-BR" sz="800" dirty="0"/>
          </a:p>
        </p:txBody>
      </p:sp>
      <p:sp>
        <p:nvSpPr>
          <p:cNvPr id="107" name="CaixaDeTexto 106"/>
          <p:cNvSpPr txBox="1"/>
          <p:nvPr/>
        </p:nvSpPr>
        <p:spPr>
          <a:xfrm>
            <a:off x="6598669" y="1824209"/>
            <a:ext cx="1303828" cy="32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N. De sala/código</a:t>
            </a:r>
            <a:endParaRPr lang="pt-BR" sz="800" dirty="0"/>
          </a:p>
        </p:txBody>
      </p:sp>
      <p:sp>
        <p:nvSpPr>
          <p:cNvPr id="108" name="Elipse 107"/>
          <p:cNvSpPr/>
          <p:nvPr/>
        </p:nvSpPr>
        <p:spPr>
          <a:xfrm>
            <a:off x="7851696" y="1939003"/>
            <a:ext cx="101600" cy="1202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/>
          <p:cNvSpPr/>
          <p:nvPr/>
        </p:nvSpPr>
        <p:spPr>
          <a:xfrm>
            <a:off x="7851696" y="2192867"/>
            <a:ext cx="101600" cy="12022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CaixaDeTexto 109"/>
          <p:cNvSpPr txBox="1"/>
          <p:nvPr/>
        </p:nvSpPr>
        <p:spPr>
          <a:xfrm>
            <a:off x="5757733" y="2059231"/>
            <a:ext cx="2144762" cy="32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N. De computadores disponíveis</a:t>
            </a:r>
            <a:endParaRPr lang="pt-BR" sz="800" dirty="0"/>
          </a:p>
        </p:txBody>
      </p:sp>
      <p:sp>
        <p:nvSpPr>
          <p:cNvPr id="113" name="Elipse 112"/>
          <p:cNvSpPr/>
          <p:nvPr/>
        </p:nvSpPr>
        <p:spPr>
          <a:xfrm>
            <a:off x="4592830" y="2136993"/>
            <a:ext cx="101600" cy="1202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0" name="Grupo 209"/>
          <p:cNvGrpSpPr/>
          <p:nvPr/>
        </p:nvGrpSpPr>
        <p:grpSpPr>
          <a:xfrm>
            <a:off x="6469768" y="4141912"/>
            <a:ext cx="1727203" cy="1335802"/>
            <a:chOff x="6462032" y="4068521"/>
            <a:chExt cx="1727203" cy="1335802"/>
          </a:xfrm>
        </p:grpSpPr>
        <p:sp>
          <p:nvSpPr>
            <p:cNvPr id="10" name="Retângulo 9"/>
            <p:cNvSpPr/>
            <p:nvPr/>
          </p:nvSpPr>
          <p:spPr>
            <a:xfrm>
              <a:off x="6462032" y="4068521"/>
              <a:ext cx="1727202" cy="765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smtClean="0"/>
                <a:t>Computadores</a:t>
              </a: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6779313" y="4825189"/>
              <a:ext cx="1108114" cy="327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/>
                <a:t>Código de </a:t>
              </a:r>
              <a:r>
                <a:rPr lang="pt-BR" sz="800" dirty="0" err="1" smtClean="0"/>
                <a:t>pc</a:t>
              </a:r>
              <a:endParaRPr lang="pt-BR" sz="800" dirty="0"/>
            </a:p>
          </p:txBody>
        </p:sp>
        <p:sp>
          <p:nvSpPr>
            <p:cNvPr id="122" name="Elipse 121"/>
            <p:cNvSpPr/>
            <p:nvPr/>
          </p:nvSpPr>
          <p:spPr>
            <a:xfrm>
              <a:off x="7973071" y="4922383"/>
              <a:ext cx="101600" cy="1202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Elipse 122"/>
            <p:cNvSpPr/>
            <p:nvPr/>
          </p:nvSpPr>
          <p:spPr>
            <a:xfrm>
              <a:off x="7973071" y="5146124"/>
              <a:ext cx="101600" cy="120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7179597" y="5077071"/>
              <a:ext cx="793474" cy="327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/>
                <a:t>Nome </a:t>
              </a:r>
              <a:endParaRPr lang="pt-BR" sz="800" dirty="0"/>
            </a:p>
          </p:txBody>
        </p:sp>
        <p:cxnSp>
          <p:nvCxnSpPr>
            <p:cNvPr id="144" name="Conector angulado 143"/>
            <p:cNvCxnSpPr>
              <a:endCxn id="123" idx="6"/>
            </p:cNvCxnSpPr>
            <p:nvPr/>
          </p:nvCxnSpPr>
          <p:spPr>
            <a:xfrm rot="5400000">
              <a:off x="7941429" y="4958432"/>
              <a:ext cx="381050" cy="114563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to 145"/>
            <p:cNvCxnSpPr>
              <a:stCxn id="122" idx="6"/>
            </p:cNvCxnSpPr>
            <p:nvPr/>
          </p:nvCxnSpPr>
          <p:spPr>
            <a:xfrm flipV="1">
              <a:off x="8074671" y="4982496"/>
              <a:ext cx="114564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Conector angulado 147"/>
          <p:cNvCxnSpPr>
            <a:endCxn id="109" idx="6"/>
          </p:cNvCxnSpPr>
          <p:nvPr/>
        </p:nvCxnSpPr>
        <p:spPr>
          <a:xfrm rot="5400000">
            <a:off x="7797942" y="1976249"/>
            <a:ext cx="432087" cy="1213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/>
          <p:cNvCxnSpPr>
            <a:stCxn id="108" idx="6"/>
          </p:cNvCxnSpPr>
          <p:nvPr/>
        </p:nvCxnSpPr>
        <p:spPr>
          <a:xfrm flipV="1">
            <a:off x="7953296" y="1987835"/>
            <a:ext cx="121375" cy="1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angulado 151"/>
          <p:cNvCxnSpPr>
            <a:endCxn id="105" idx="2"/>
          </p:cNvCxnSpPr>
          <p:nvPr/>
        </p:nvCxnSpPr>
        <p:spPr>
          <a:xfrm rot="16200000" flipH="1">
            <a:off x="782247" y="1949333"/>
            <a:ext cx="390683" cy="133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/>
          <p:cNvCxnSpPr>
            <a:stCxn id="103" idx="2"/>
          </p:cNvCxnSpPr>
          <p:nvPr/>
        </p:nvCxnSpPr>
        <p:spPr>
          <a:xfrm flipH="1" flipV="1">
            <a:off x="915048" y="1963217"/>
            <a:ext cx="12944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upo 208"/>
          <p:cNvGrpSpPr/>
          <p:nvPr/>
        </p:nvGrpSpPr>
        <p:grpSpPr>
          <a:xfrm>
            <a:off x="915048" y="4141912"/>
            <a:ext cx="1731558" cy="1404817"/>
            <a:chOff x="910689" y="4074876"/>
            <a:chExt cx="1731558" cy="1404817"/>
          </a:xfrm>
        </p:grpSpPr>
        <p:sp>
          <p:nvSpPr>
            <p:cNvPr id="5" name="Retângulo 4"/>
            <p:cNvSpPr/>
            <p:nvPr/>
          </p:nvSpPr>
          <p:spPr>
            <a:xfrm>
              <a:off x="915045" y="4074876"/>
              <a:ext cx="1727202" cy="765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Alunos</a:t>
              </a:r>
            </a:p>
          </p:txBody>
        </p:sp>
        <p:sp>
          <p:nvSpPr>
            <p:cNvPr id="117" name="Elipse 116"/>
            <p:cNvSpPr/>
            <p:nvPr/>
          </p:nvSpPr>
          <p:spPr>
            <a:xfrm>
              <a:off x="993689" y="4958180"/>
              <a:ext cx="101600" cy="1202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/>
                </a:solidFill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1164691" y="4878984"/>
              <a:ext cx="438598" cy="327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/>
                <a:t>RA</a:t>
              </a:r>
              <a:endParaRPr lang="pt-BR" sz="800" dirty="0"/>
            </a:p>
          </p:txBody>
        </p:sp>
        <p:sp>
          <p:nvSpPr>
            <p:cNvPr id="119" name="Elipse 118"/>
            <p:cNvSpPr/>
            <p:nvPr/>
          </p:nvSpPr>
          <p:spPr>
            <a:xfrm>
              <a:off x="993689" y="5195839"/>
              <a:ext cx="101600" cy="120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1151498" y="5152441"/>
              <a:ext cx="757476" cy="327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/>
                <a:t>Nome</a:t>
              </a:r>
              <a:endParaRPr lang="pt-BR" sz="800" dirty="0"/>
            </a:p>
          </p:txBody>
        </p:sp>
        <p:cxnSp>
          <p:nvCxnSpPr>
            <p:cNvPr id="156" name="Conector angulado 155"/>
            <p:cNvCxnSpPr>
              <a:endCxn id="119" idx="2"/>
            </p:cNvCxnSpPr>
            <p:nvPr/>
          </p:nvCxnSpPr>
          <p:spPr>
            <a:xfrm rot="16200000" flipH="1">
              <a:off x="744472" y="5006736"/>
              <a:ext cx="415433" cy="8299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>
              <a:stCxn id="117" idx="2"/>
            </p:cNvCxnSpPr>
            <p:nvPr/>
          </p:nvCxnSpPr>
          <p:spPr>
            <a:xfrm flipH="1" flipV="1">
              <a:off x="910689" y="5018293"/>
              <a:ext cx="82999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Conector reto 162"/>
          <p:cNvCxnSpPr>
            <a:stCxn id="79" idx="2"/>
            <a:endCxn id="113" idx="0"/>
          </p:cNvCxnSpPr>
          <p:nvPr/>
        </p:nvCxnSpPr>
        <p:spPr>
          <a:xfrm>
            <a:off x="4640133" y="1875583"/>
            <a:ext cx="3496" cy="26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upo 165"/>
          <p:cNvGrpSpPr/>
          <p:nvPr/>
        </p:nvGrpSpPr>
        <p:grpSpPr>
          <a:xfrm>
            <a:off x="3478725" y="2561926"/>
            <a:ext cx="2132897" cy="1304333"/>
            <a:chOff x="6665523" y="769494"/>
            <a:chExt cx="1794909" cy="1027188"/>
          </a:xfrm>
        </p:grpSpPr>
        <p:sp>
          <p:nvSpPr>
            <p:cNvPr id="99" name="Fluxograma: Decisão 98"/>
            <p:cNvSpPr/>
            <p:nvPr/>
          </p:nvSpPr>
          <p:spPr>
            <a:xfrm>
              <a:off x="6665523" y="769494"/>
              <a:ext cx="1584176" cy="57606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smtClean="0"/>
                <a:t>Bloqueia</a:t>
              </a:r>
              <a:endParaRPr lang="pt-BR" sz="1000" dirty="0"/>
            </a:p>
          </p:txBody>
        </p:sp>
        <p:sp>
          <p:nvSpPr>
            <p:cNvPr id="138" name="Elipse 137"/>
            <p:cNvSpPr/>
            <p:nvPr/>
          </p:nvSpPr>
          <p:spPr>
            <a:xfrm>
              <a:off x="7416316" y="1526275"/>
              <a:ext cx="72008" cy="7915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CaixaDeTexto 138"/>
            <p:cNvSpPr txBox="1"/>
            <p:nvPr/>
          </p:nvSpPr>
          <p:spPr>
            <a:xfrm>
              <a:off x="7450782" y="1458128"/>
              <a:ext cx="1009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err="1" smtClean="0"/>
                <a:t>Codigo</a:t>
              </a:r>
              <a:r>
                <a:rPr lang="pt-BR" sz="800" dirty="0" smtClean="0"/>
                <a:t> do </a:t>
              </a:r>
              <a:r>
                <a:rPr lang="pt-BR" sz="800" dirty="0" err="1" smtClean="0"/>
                <a:t>pc</a:t>
              </a:r>
              <a:r>
                <a:rPr lang="pt-BR" sz="800" dirty="0" smtClean="0"/>
                <a:t> bloqueado</a:t>
              </a:r>
              <a:endParaRPr lang="pt-BR" sz="800" dirty="0"/>
            </a:p>
          </p:txBody>
        </p:sp>
        <p:cxnSp>
          <p:nvCxnSpPr>
            <p:cNvPr id="165" name="Conector reto 164"/>
            <p:cNvCxnSpPr>
              <a:stCxn id="99" idx="2"/>
              <a:endCxn id="139" idx="1"/>
            </p:cNvCxnSpPr>
            <p:nvPr/>
          </p:nvCxnSpPr>
          <p:spPr>
            <a:xfrm flipH="1">
              <a:off x="7450782" y="1345557"/>
              <a:ext cx="6830" cy="2818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Retângulo 166"/>
          <p:cNvSpPr/>
          <p:nvPr/>
        </p:nvSpPr>
        <p:spPr>
          <a:xfrm>
            <a:off x="915045" y="2544848"/>
            <a:ext cx="1727202" cy="7656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Funcionário</a:t>
            </a:r>
          </a:p>
        </p:txBody>
      </p:sp>
      <p:cxnSp>
        <p:nvCxnSpPr>
          <p:cNvPr id="170" name="Conector reto 169"/>
          <p:cNvCxnSpPr>
            <a:stCxn id="167" idx="3"/>
            <a:endCxn id="99" idx="1"/>
          </p:cNvCxnSpPr>
          <p:nvPr/>
        </p:nvCxnSpPr>
        <p:spPr>
          <a:xfrm>
            <a:off x="2642247" y="2927671"/>
            <a:ext cx="8364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do 171"/>
          <p:cNvCxnSpPr>
            <a:stCxn id="99" idx="3"/>
            <a:endCxn id="10" idx="0"/>
          </p:cNvCxnSpPr>
          <p:nvPr/>
        </p:nvCxnSpPr>
        <p:spPr>
          <a:xfrm>
            <a:off x="5361207" y="2927672"/>
            <a:ext cx="1972162" cy="1214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angulado 175"/>
          <p:cNvCxnSpPr>
            <a:stCxn id="9" idx="0"/>
          </p:cNvCxnSpPr>
          <p:nvPr/>
        </p:nvCxnSpPr>
        <p:spPr>
          <a:xfrm rot="16200000" flipH="1">
            <a:off x="7098451" y="1167869"/>
            <a:ext cx="1397274" cy="1172037"/>
          </a:xfrm>
          <a:prstGeom prst="bentConnector3">
            <a:avLst>
              <a:gd name="adj1" fmla="val -248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angulado 177"/>
          <p:cNvCxnSpPr>
            <a:stCxn id="99" idx="0"/>
          </p:cNvCxnSpPr>
          <p:nvPr/>
        </p:nvCxnSpPr>
        <p:spPr>
          <a:xfrm rot="5400000" flipH="1" flipV="1">
            <a:off x="6338808" y="531152"/>
            <a:ext cx="111933" cy="39496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/>
          <p:cNvCxnSpPr>
            <a:stCxn id="79" idx="3"/>
          </p:cNvCxnSpPr>
          <p:nvPr/>
        </p:nvCxnSpPr>
        <p:spPr>
          <a:xfrm flipH="1">
            <a:off x="5757733" y="1438072"/>
            <a:ext cx="1" cy="270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/>
          <p:cNvCxnSpPr/>
          <p:nvPr/>
        </p:nvCxnSpPr>
        <p:spPr>
          <a:xfrm flipH="1">
            <a:off x="5757733" y="4141912"/>
            <a:ext cx="712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o 207"/>
          <p:cNvGrpSpPr/>
          <p:nvPr/>
        </p:nvGrpSpPr>
        <p:grpSpPr>
          <a:xfrm>
            <a:off x="910688" y="3284460"/>
            <a:ext cx="1827187" cy="632161"/>
            <a:chOff x="910687" y="3436360"/>
            <a:chExt cx="1827187" cy="632161"/>
          </a:xfrm>
        </p:grpSpPr>
        <p:sp>
          <p:nvSpPr>
            <p:cNvPr id="195" name="Elipse 194"/>
            <p:cNvSpPr/>
            <p:nvPr/>
          </p:nvSpPr>
          <p:spPr>
            <a:xfrm>
              <a:off x="993689" y="3593265"/>
              <a:ext cx="101600" cy="12022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CaixaDeTexto 195"/>
            <p:cNvSpPr txBox="1"/>
            <p:nvPr/>
          </p:nvSpPr>
          <p:spPr>
            <a:xfrm>
              <a:off x="1044489" y="3573147"/>
              <a:ext cx="1657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/>
                <a:t>Registro funcional</a:t>
              </a:r>
              <a:endParaRPr lang="pt-BR" sz="800" dirty="0"/>
            </a:p>
          </p:txBody>
        </p:sp>
        <p:sp>
          <p:nvSpPr>
            <p:cNvPr id="197" name="CaixaDeTexto 196"/>
            <p:cNvSpPr txBox="1"/>
            <p:nvPr/>
          </p:nvSpPr>
          <p:spPr>
            <a:xfrm>
              <a:off x="1080074" y="3741269"/>
              <a:ext cx="1657800" cy="327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 smtClean="0"/>
                <a:t>Nome</a:t>
              </a:r>
              <a:endParaRPr lang="pt-BR" sz="800" dirty="0"/>
            </a:p>
          </p:txBody>
        </p:sp>
        <p:sp>
          <p:nvSpPr>
            <p:cNvPr id="198" name="Elipse 197"/>
            <p:cNvSpPr/>
            <p:nvPr/>
          </p:nvSpPr>
          <p:spPr>
            <a:xfrm>
              <a:off x="993689" y="3790014"/>
              <a:ext cx="101600" cy="120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0" name="Conector angulado 199"/>
            <p:cNvCxnSpPr>
              <a:endCxn id="198" idx="2"/>
            </p:cNvCxnSpPr>
            <p:nvPr/>
          </p:nvCxnSpPr>
          <p:spPr>
            <a:xfrm rot="16200000" flipH="1">
              <a:off x="745304" y="3601743"/>
              <a:ext cx="413768" cy="8300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to 201"/>
            <p:cNvCxnSpPr>
              <a:stCxn id="195" idx="2"/>
            </p:cNvCxnSpPr>
            <p:nvPr/>
          </p:nvCxnSpPr>
          <p:spPr>
            <a:xfrm flipH="1" flipV="1">
              <a:off x="915045" y="3643243"/>
              <a:ext cx="78644" cy="10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CaixaDeTexto 202"/>
          <p:cNvSpPr txBox="1"/>
          <p:nvPr/>
        </p:nvSpPr>
        <p:spPr>
          <a:xfrm>
            <a:off x="815032" y="131912"/>
            <a:ext cx="411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MER: Locação de </a:t>
            </a:r>
            <a:r>
              <a:rPr lang="pt-BR" sz="2800" dirty="0" err="1" smtClean="0"/>
              <a:t>labs</a:t>
            </a:r>
            <a:r>
              <a:rPr lang="pt-BR" sz="2800" dirty="0" smtClean="0"/>
              <a:t> e </a:t>
            </a:r>
            <a:r>
              <a:rPr lang="pt-BR" sz="2800" dirty="0" err="1" smtClean="0"/>
              <a:t>pc</a:t>
            </a:r>
            <a:endParaRPr lang="pt-BR" sz="2800" dirty="0"/>
          </a:p>
        </p:txBody>
      </p:sp>
      <p:cxnSp>
        <p:nvCxnSpPr>
          <p:cNvPr id="205" name="Conector reto 204"/>
          <p:cNvCxnSpPr/>
          <p:nvPr/>
        </p:nvCxnSpPr>
        <p:spPr>
          <a:xfrm>
            <a:off x="915048" y="655132"/>
            <a:ext cx="382436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5" name="Conector reto 214"/>
          <p:cNvCxnSpPr/>
          <p:nvPr/>
        </p:nvCxnSpPr>
        <p:spPr>
          <a:xfrm>
            <a:off x="7584070" y="1824209"/>
            <a:ext cx="0" cy="239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86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46</Words>
  <Application>Microsoft Office PowerPoint</Application>
  <PresentationFormat>Apresentação na tela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FELIPE ARAUJO SILVA</dc:creator>
  <cp:lastModifiedBy>PEDRO FELIPE ARAUJO SILVA</cp:lastModifiedBy>
  <cp:revision>9</cp:revision>
  <dcterms:created xsi:type="dcterms:W3CDTF">2025-03-12T23:26:30Z</dcterms:created>
  <dcterms:modified xsi:type="dcterms:W3CDTF">2025-03-13T00:52:00Z</dcterms:modified>
</cp:coreProperties>
</file>