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29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1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63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5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5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2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00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69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5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48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27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1182D-3EA7-4581-BD20-22DA7011C3C9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A77D-CE05-4042-B687-73137F779D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10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aixaDeTexto 69"/>
          <p:cNvSpPr txBox="1"/>
          <p:nvPr/>
        </p:nvSpPr>
        <p:spPr>
          <a:xfrm>
            <a:off x="395536" y="116632"/>
            <a:ext cx="1820297" cy="5847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3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MusicFy</a:t>
            </a:r>
            <a:endParaRPr lang="pt-BR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39552" y="242088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Usuários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7668344" y="2398054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Playlist</a:t>
            </a:r>
            <a:endParaRPr lang="pt-BR" dirty="0" smtClean="0"/>
          </a:p>
        </p:txBody>
      </p:sp>
      <p:sp>
        <p:nvSpPr>
          <p:cNvPr id="46" name="Retângulo 45"/>
          <p:cNvSpPr/>
          <p:nvPr/>
        </p:nvSpPr>
        <p:spPr>
          <a:xfrm>
            <a:off x="4283968" y="3149969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Podcast</a:t>
            </a:r>
            <a:endParaRPr lang="pt-BR" dirty="0" smtClean="0"/>
          </a:p>
        </p:txBody>
      </p:sp>
      <p:sp>
        <p:nvSpPr>
          <p:cNvPr id="49" name="Retângulo 48"/>
          <p:cNvSpPr/>
          <p:nvPr/>
        </p:nvSpPr>
        <p:spPr>
          <a:xfrm>
            <a:off x="4290413" y="1646802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Radio</a:t>
            </a:r>
          </a:p>
        </p:txBody>
      </p:sp>
      <p:sp>
        <p:nvSpPr>
          <p:cNvPr id="50" name="Retângulo 49"/>
          <p:cNvSpPr/>
          <p:nvPr/>
        </p:nvSpPr>
        <p:spPr>
          <a:xfrm>
            <a:off x="4283968" y="2420888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Músicas</a:t>
            </a:r>
          </a:p>
        </p:txBody>
      </p:sp>
      <p:sp>
        <p:nvSpPr>
          <p:cNvPr id="17" name="Losango 16"/>
          <p:cNvSpPr/>
          <p:nvPr/>
        </p:nvSpPr>
        <p:spPr>
          <a:xfrm>
            <a:off x="2084320" y="2384884"/>
            <a:ext cx="151216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Escutam</a:t>
            </a:r>
            <a:endParaRPr lang="pt-BR" sz="1200" dirty="0"/>
          </a:p>
        </p:txBody>
      </p:sp>
      <p:cxnSp>
        <p:nvCxnSpPr>
          <p:cNvPr id="22" name="Conector reto 21"/>
          <p:cNvCxnSpPr>
            <a:stCxn id="49" idx="1"/>
            <a:endCxn id="100" idx="3"/>
          </p:cNvCxnSpPr>
          <p:nvPr/>
        </p:nvCxnSpPr>
        <p:spPr>
          <a:xfrm flipH="1">
            <a:off x="3628812" y="1862826"/>
            <a:ext cx="6616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3" idx="3"/>
          </p:cNvCxnSpPr>
          <p:nvPr/>
        </p:nvCxnSpPr>
        <p:spPr>
          <a:xfrm>
            <a:off x="1547664" y="2636912"/>
            <a:ext cx="66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7" idx="3"/>
            <a:endCxn id="50" idx="1"/>
          </p:cNvCxnSpPr>
          <p:nvPr/>
        </p:nvCxnSpPr>
        <p:spPr>
          <a:xfrm>
            <a:off x="3596488" y="2636912"/>
            <a:ext cx="687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stCxn id="99" idx="3"/>
            <a:endCxn id="46" idx="1"/>
          </p:cNvCxnSpPr>
          <p:nvPr/>
        </p:nvCxnSpPr>
        <p:spPr>
          <a:xfrm>
            <a:off x="3628812" y="3365993"/>
            <a:ext cx="655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/>
          <p:cNvSpPr txBox="1"/>
          <p:nvPr/>
        </p:nvSpPr>
        <p:spPr>
          <a:xfrm>
            <a:off x="1475656" y="242560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4031938" y="219614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4012366" y="2926418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4031938" y="142082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71" name="Retângulo 70"/>
          <p:cNvSpPr/>
          <p:nvPr/>
        </p:nvSpPr>
        <p:spPr>
          <a:xfrm>
            <a:off x="4290413" y="5720046"/>
            <a:ext cx="100811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Artista</a:t>
            </a:r>
          </a:p>
        </p:txBody>
      </p:sp>
      <p:sp>
        <p:nvSpPr>
          <p:cNvPr id="72" name="CaixaDeTexto 71"/>
          <p:cNvSpPr txBox="1"/>
          <p:nvPr/>
        </p:nvSpPr>
        <p:spPr>
          <a:xfrm>
            <a:off x="5258527" y="239345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0,N)</a:t>
            </a:r>
            <a:endParaRPr lang="pt-BR" sz="1100" dirty="0"/>
          </a:p>
        </p:txBody>
      </p:sp>
      <p:sp>
        <p:nvSpPr>
          <p:cNvPr id="73" name="Losango 72"/>
          <p:cNvSpPr/>
          <p:nvPr/>
        </p:nvSpPr>
        <p:spPr>
          <a:xfrm>
            <a:off x="5762583" y="2370619"/>
            <a:ext cx="151216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Armazenar</a:t>
            </a:r>
            <a:endParaRPr lang="pt-BR" sz="800" dirty="0"/>
          </a:p>
        </p:txBody>
      </p:sp>
      <p:cxnSp>
        <p:nvCxnSpPr>
          <p:cNvPr id="76" name="Conector reto 75"/>
          <p:cNvCxnSpPr>
            <a:endCxn id="73" idx="1"/>
          </p:cNvCxnSpPr>
          <p:nvPr/>
        </p:nvCxnSpPr>
        <p:spPr>
          <a:xfrm>
            <a:off x="5298525" y="2614078"/>
            <a:ext cx="464058" cy="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stCxn id="73" idx="3"/>
            <a:endCxn id="41" idx="1"/>
          </p:cNvCxnSpPr>
          <p:nvPr/>
        </p:nvCxnSpPr>
        <p:spPr>
          <a:xfrm flipV="1">
            <a:off x="7274751" y="2614078"/>
            <a:ext cx="393593" cy="8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7424942" y="216163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89" name="Retângulo 88"/>
          <p:cNvSpPr/>
          <p:nvPr/>
        </p:nvSpPr>
        <p:spPr>
          <a:xfrm>
            <a:off x="251520" y="836712"/>
            <a:ext cx="8640960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CaixaDeTexto 97"/>
          <p:cNvSpPr txBox="1"/>
          <p:nvPr/>
        </p:nvSpPr>
        <p:spPr>
          <a:xfrm>
            <a:off x="4356878" y="546748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(1,N)</a:t>
            </a:r>
            <a:endParaRPr lang="pt-BR" sz="1100" dirty="0"/>
          </a:p>
        </p:txBody>
      </p:sp>
      <p:sp>
        <p:nvSpPr>
          <p:cNvPr id="99" name="Losango 98"/>
          <p:cNvSpPr/>
          <p:nvPr/>
        </p:nvSpPr>
        <p:spPr>
          <a:xfrm>
            <a:off x="2116644" y="3113965"/>
            <a:ext cx="151216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Escutam</a:t>
            </a:r>
            <a:endParaRPr lang="pt-BR" sz="1200" dirty="0"/>
          </a:p>
        </p:txBody>
      </p:sp>
      <p:sp>
        <p:nvSpPr>
          <p:cNvPr id="100" name="Losango 99"/>
          <p:cNvSpPr/>
          <p:nvPr/>
        </p:nvSpPr>
        <p:spPr>
          <a:xfrm>
            <a:off x="2116644" y="1610798"/>
            <a:ext cx="151216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Escutam</a:t>
            </a:r>
            <a:endParaRPr lang="pt-BR" sz="1200" dirty="0"/>
          </a:p>
        </p:txBody>
      </p:sp>
      <p:cxnSp>
        <p:nvCxnSpPr>
          <p:cNvPr id="104" name="Conector reto 103"/>
          <p:cNvCxnSpPr>
            <a:endCxn id="100" idx="1"/>
          </p:cNvCxnSpPr>
          <p:nvPr/>
        </p:nvCxnSpPr>
        <p:spPr>
          <a:xfrm flipV="1">
            <a:off x="1547664" y="1862826"/>
            <a:ext cx="568980" cy="562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/>
          <p:cNvCxnSpPr>
            <a:endCxn id="99" idx="1"/>
          </p:cNvCxnSpPr>
          <p:nvPr/>
        </p:nvCxnSpPr>
        <p:spPr>
          <a:xfrm>
            <a:off x="1547664" y="2830102"/>
            <a:ext cx="568980" cy="535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Losango 117"/>
          <p:cNvSpPr/>
          <p:nvPr/>
        </p:nvSpPr>
        <p:spPr>
          <a:xfrm>
            <a:off x="4031940" y="4906272"/>
            <a:ext cx="151216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Produz</a:t>
            </a:r>
            <a:endParaRPr lang="pt-BR" sz="1400" dirty="0"/>
          </a:p>
        </p:txBody>
      </p:sp>
      <p:sp>
        <p:nvSpPr>
          <p:cNvPr id="119" name="Losango 118"/>
          <p:cNvSpPr/>
          <p:nvPr/>
        </p:nvSpPr>
        <p:spPr>
          <a:xfrm>
            <a:off x="5741895" y="4906272"/>
            <a:ext cx="151216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Produz</a:t>
            </a:r>
            <a:endParaRPr lang="pt-BR" sz="1400" dirty="0"/>
          </a:p>
        </p:txBody>
      </p:sp>
      <p:cxnSp>
        <p:nvCxnSpPr>
          <p:cNvPr id="121" name="Conector reto 120"/>
          <p:cNvCxnSpPr>
            <a:stCxn id="118" idx="2"/>
            <a:endCxn id="71" idx="0"/>
          </p:cNvCxnSpPr>
          <p:nvPr/>
        </p:nvCxnSpPr>
        <p:spPr>
          <a:xfrm>
            <a:off x="4788024" y="5410328"/>
            <a:ext cx="6445" cy="30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angulado 124"/>
          <p:cNvCxnSpPr>
            <a:stCxn id="119" idx="2"/>
            <a:endCxn id="71" idx="3"/>
          </p:cNvCxnSpPr>
          <p:nvPr/>
        </p:nvCxnSpPr>
        <p:spPr>
          <a:xfrm rot="5400000">
            <a:off x="5635381" y="5073472"/>
            <a:ext cx="525742" cy="11994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46" idx="2"/>
            <a:endCxn id="118" idx="0"/>
          </p:cNvCxnSpPr>
          <p:nvPr/>
        </p:nvCxnSpPr>
        <p:spPr>
          <a:xfrm>
            <a:off x="4788024" y="3582017"/>
            <a:ext cx="0" cy="1324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angulado 128"/>
          <p:cNvCxnSpPr>
            <a:stCxn id="119" idx="3"/>
            <a:endCxn id="50" idx="0"/>
          </p:cNvCxnSpPr>
          <p:nvPr/>
        </p:nvCxnSpPr>
        <p:spPr>
          <a:xfrm flipH="1" flipV="1">
            <a:off x="4788024" y="2420888"/>
            <a:ext cx="2466039" cy="2737412"/>
          </a:xfrm>
          <a:prstGeom prst="bentConnector4">
            <a:avLst>
              <a:gd name="adj1" fmla="val -9270"/>
              <a:gd name="adj2" fmla="val 108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Losango 132"/>
          <p:cNvSpPr/>
          <p:nvPr/>
        </p:nvSpPr>
        <p:spPr>
          <a:xfrm>
            <a:off x="6588224" y="1047572"/>
            <a:ext cx="1639407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 smtClean="0"/>
              <a:t>Recomendada</a:t>
            </a:r>
            <a:endParaRPr lang="pt-BR" sz="800" dirty="0"/>
          </a:p>
        </p:txBody>
      </p:sp>
      <p:cxnSp>
        <p:nvCxnSpPr>
          <p:cNvPr id="135" name="Conector angulado 134"/>
          <p:cNvCxnSpPr>
            <a:stCxn id="133" idx="2"/>
            <a:endCxn id="41" idx="0"/>
          </p:cNvCxnSpPr>
          <p:nvPr/>
        </p:nvCxnSpPr>
        <p:spPr>
          <a:xfrm rot="16200000" flipH="1">
            <a:off x="7366951" y="1592605"/>
            <a:ext cx="846426" cy="7644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do 136"/>
          <p:cNvCxnSpPr>
            <a:stCxn id="133" idx="1"/>
            <a:endCxn id="13" idx="0"/>
          </p:cNvCxnSpPr>
          <p:nvPr/>
        </p:nvCxnSpPr>
        <p:spPr>
          <a:xfrm rot="10800000" flipV="1">
            <a:off x="1043608" y="1299600"/>
            <a:ext cx="5544616" cy="1121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Losango 137"/>
          <p:cNvSpPr/>
          <p:nvPr/>
        </p:nvSpPr>
        <p:spPr>
          <a:xfrm>
            <a:off x="2792587" y="3825045"/>
            <a:ext cx="1512168" cy="50405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Cria</a:t>
            </a:r>
          </a:p>
        </p:txBody>
      </p:sp>
      <p:cxnSp>
        <p:nvCxnSpPr>
          <p:cNvPr id="140" name="Conector angulado 139"/>
          <p:cNvCxnSpPr>
            <a:endCxn id="138" idx="1"/>
          </p:cNvCxnSpPr>
          <p:nvPr/>
        </p:nvCxnSpPr>
        <p:spPr>
          <a:xfrm>
            <a:off x="1192408" y="2852935"/>
            <a:ext cx="1600179" cy="1224138"/>
          </a:xfrm>
          <a:prstGeom prst="bentConnector3">
            <a:avLst>
              <a:gd name="adj1" fmla="val 57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angulado 141"/>
          <p:cNvCxnSpPr>
            <a:stCxn id="41" idx="2"/>
            <a:endCxn id="138" idx="3"/>
          </p:cNvCxnSpPr>
          <p:nvPr/>
        </p:nvCxnSpPr>
        <p:spPr>
          <a:xfrm rot="5400000">
            <a:off x="5615093" y="1519765"/>
            <a:ext cx="1246971" cy="386764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1328098" y="286812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44" name="CaixaDeTexto 143"/>
          <p:cNvSpPr txBox="1"/>
          <p:nvPr/>
        </p:nvSpPr>
        <p:spPr>
          <a:xfrm>
            <a:off x="1243282" y="2144214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45" name="CaixaDeTexto 144"/>
          <p:cNvSpPr txBox="1"/>
          <p:nvPr/>
        </p:nvSpPr>
        <p:spPr>
          <a:xfrm>
            <a:off x="8100392" y="2141859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46" name="CaixaDeTexto 145"/>
          <p:cNvSpPr txBox="1"/>
          <p:nvPr/>
        </p:nvSpPr>
        <p:spPr>
          <a:xfrm>
            <a:off x="5258527" y="572909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(1,N)</a:t>
            </a:r>
            <a:endParaRPr lang="pt-BR" sz="1100" dirty="0"/>
          </a:p>
        </p:txBody>
      </p:sp>
      <p:sp>
        <p:nvSpPr>
          <p:cNvPr id="149" name="CaixaDeTexto 148"/>
          <p:cNvSpPr txBox="1"/>
          <p:nvPr/>
        </p:nvSpPr>
        <p:spPr>
          <a:xfrm>
            <a:off x="662942" y="2830102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50" name="CaixaDeTexto 149"/>
          <p:cNvSpPr txBox="1"/>
          <p:nvPr/>
        </p:nvSpPr>
        <p:spPr>
          <a:xfrm>
            <a:off x="7790164" y="2795613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51" name="CaixaDeTexto 150"/>
          <p:cNvSpPr txBox="1"/>
          <p:nvPr/>
        </p:nvSpPr>
        <p:spPr>
          <a:xfrm>
            <a:off x="662754" y="216667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52" name="CaixaDeTexto 151"/>
          <p:cNvSpPr txBox="1"/>
          <p:nvPr/>
        </p:nvSpPr>
        <p:spPr>
          <a:xfrm>
            <a:off x="4740942" y="3557327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53" name="CaixaDeTexto 152"/>
          <p:cNvSpPr txBox="1"/>
          <p:nvPr/>
        </p:nvSpPr>
        <p:spPr>
          <a:xfrm>
            <a:off x="4740942" y="2166671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(0,N)</a:t>
            </a:r>
            <a:endParaRPr lang="pt-BR" sz="1100" dirty="0"/>
          </a:p>
        </p:txBody>
      </p:sp>
      <p:sp>
        <p:nvSpPr>
          <p:cNvPr id="154" name="Elipse 153"/>
          <p:cNvSpPr/>
          <p:nvPr/>
        </p:nvSpPr>
        <p:spPr>
          <a:xfrm>
            <a:off x="392163" y="3090899"/>
            <a:ext cx="144016" cy="130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CaixaDeTexto 154"/>
          <p:cNvSpPr txBox="1"/>
          <p:nvPr/>
        </p:nvSpPr>
        <p:spPr>
          <a:xfrm>
            <a:off x="467544" y="3057223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E-mail</a:t>
            </a:r>
            <a:endParaRPr lang="pt-BR" sz="800" dirty="0"/>
          </a:p>
        </p:txBody>
      </p:sp>
      <p:sp>
        <p:nvSpPr>
          <p:cNvPr id="156" name="Elipse 155"/>
          <p:cNvSpPr/>
          <p:nvPr/>
        </p:nvSpPr>
        <p:spPr>
          <a:xfrm>
            <a:off x="392163" y="3353129"/>
            <a:ext cx="144016" cy="130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CaixaDeTexto 156"/>
          <p:cNvSpPr txBox="1"/>
          <p:nvPr/>
        </p:nvSpPr>
        <p:spPr>
          <a:xfrm>
            <a:off x="459012" y="3291043"/>
            <a:ext cx="733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ID </a:t>
            </a:r>
            <a:r>
              <a:rPr lang="pt-BR" sz="800" dirty="0" err="1" smtClean="0"/>
              <a:t>Nickname</a:t>
            </a:r>
            <a:endParaRPr lang="pt-BR" sz="800" dirty="0"/>
          </a:p>
        </p:txBody>
      </p:sp>
      <p:sp>
        <p:nvSpPr>
          <p:cNvPr id="160" name="Elipse 159"/>
          <p:cNvSpPr/>
          <p:nvPr/>
        </p:nvSpPr>
        <p:spPr>
          <a:xfrm>
            <a:off x="5158451" y="3618021"/>
            <a:ext cx="144016" cy="130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CaixaDeTexto 160"/>
          <p:cNvSpPr txBox="1"/>
          <p:nvPr/>
        </p:nvSpPr>
        <p:spPr>
          <a:xfrm>
            <a:off x="5244998" y="35804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ID</a:t>
            </a:r>
            <a:endParaRPr lang="pt-BR" sz="800" dirty="0"/>
          </a:p>
        </p:txBody>
      </p:sp>
      <p:sp>
        <p:nvSpPr>
          <p:cNvPr id="162" name="Elipse 161"/>
          <p:cNvSpPr/>
          <p:nvPr/>
        </p:nvSpPr>
        <p:spPr>
          <a:xfrm>
            <a:off x="5154509" y="3810484"/>
            <a:ext cx="144016" cy="130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CaixaDeTexto 162"/>
          <p:cNvSpPr txBox="1"/>
          <p:nvPr/>
        </p:nvSpPr>
        <p:spPr>
          <a:xfrm>
            <a:off x="5248760" y="378801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Name</a:t>
            </a:r>
            <a:endParaRPr lang="pt-BR" sz="800" dirty="0"/>
          </a:p>
        </p:txBody>
      </p:sp>
      <p:sp>
        <p:nvSpPr>
          <p:cNvPr id="164" name="Elipse 163"/>
          <p:cNvSpPr/>
          <p:nvPr/>
        </p:nvSpPr>
        <p:spPr>
          <a:xfrm>
            <a:off x="5100982" y="2874675"/>
            <a:ext cx="144016" cy="130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5" name="Elipse 164"/>
          <p:cNvSpPr/>
          <p:nvPr/>
        </p:nvSpPr>
        <p:spPr>
          <a:xfrm>
            <a:off x="5104744" y="3011776"/>
            <a:ext cx="144016" cy="130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CaixaDeTexto 165"/>
          <p:cNvSpPr txBox="1"/>
          <p:nvPr/>
        </p:nvSpPr>
        <p:spPr>
          <a:xfrm>
            <a:off x="5248760" y="2990325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Name</a:t>
            </a:r>
            <a:endParaRPr lang="pt-BR" sz="800" dirty="0"/>
          </a:p>
        </p:txBody>
      </p:sp>
      <p:sp>
        <p:nvSpPr>
          <p:cNvPr id="167" name="CaixaDeTexto 166"/>
          <p:cNvSpPr txBox="1"/>
          <p:nvPr/>
        </p:nvSpPr>
        <p:spPr>
          <a:xfrm>
            <a:off x="5242522" y="2836750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ID</a:t>
            </a:r>
            <a:endParaRPr lang="pt-BR" sz="800" dirty="0"/>
          </a:p>
        </p:txBody>
      </p:sp>
      <p:sp>
        <p:nvSpPr>
          <p:cNvPr id="170" name="Elipse 169"/>
          <p:cNvSpPr/>
          <p:nvPr/>
        </p:nvSpPr>
        <p:spPr>
          <a:xfrm>
            <a:off x="5326305" y="1646838"/>
            <a:ext cx="144016" cy="130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Elipse 170"/>
          <p:cNvSpPr/>
          <p:nvPr/>
        </p:nvSpPr>
        <p:spPr>
          <a:xfrm>
            <a:off x="5323055" y="1862826"/>
            <a:ext cx="144016" cy="130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2" name="CaixaDeTexto 171"/>
          <p:cNvSpPr txBox="1"/>
          <p:nvPr/>
        </p:nvSpPr>
        <p:spPr>
          <a:xfrm>
            <a:off x="5444979" y="1604518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ID</a:t>
            </a:r>
            <a:endParaRPr lang="pt-BR" sz="800" dirty="0"/>
          </a:p>
        </p:txBody>
      </p:sp>
      <p:sp>
        <p:nvSpPr>
          <p:cNvPr id="173" name="CaixaDeTexto 172"/>
          <p:cNvSpPr txBox="1"/>
          <p:nvPr/>
        </p:nvSpPr>
        <p:spPr>
          <a:xfrm>
            <a:off x="5401160" y="1819962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Name</a:t>
            </a:r>
            <a:endParaRPr lang="pt-BR" sz="800" dirty="0"/>
          </a:p>
        </p:txBody>
      </p:sp>
      <p:sp>
        <p:nvSpPr>
          <p:cNvPr id="174" name="CaixaDeTexto 173"/>
          <p:cNvSpPr txBox="1"/>
          <p:nvPr/>
        </p:nvSpPr>
        <p:spPr>
          <a:xfrm>
            <a:off x="4367162" y="6171021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E-mail</a:t>
            </a:r>
            <a:endParaRPr lang="pt-BR" sz="800" dirty="0"/>
          </a:p>
        </p:txBody>
      </p:sp>
      <p:sp>
        <p:nvSpPr>
          <p:cNvPr id="175" name="Elipse 174"/>
          <p:cNvSpPr/>
          <p:nvPr/>
        </p:nvSpPr>
        <p:spPr>
          <a:xfrm>
            <a:off x="4286605" y="6213341"/>
            <a:ext cx="144016" cy="130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Elipse 175"/>
          <p:cNvSpPr/>
          <p:nvPr/>
        </p:nvSpPr>
        <p:spPr>
          <a:xfrm>
            <a:off x="4293576" y="6386465"/>
            <a:ext cx="144016" cy="130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7" name="CaixaDeTexto 176"/>
          <p:cNvSpPr txBox="1"/>
          <p:nvPr/>
        </p:nvSpPr>
        <p:spPr>
          <a:xfrm>
            <a:off x="4358613" y="6344145"/>
            <a:ext cx="733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Artist</a:t>
            </a:r>
            <a:r>
              <a:rPr lang="pt-BR" sz="800" dirty="0" smtClean="0"/>
              <a:t> </a:t>
            </a:r>
            <a:r>
              <a:rPr lang="pt-BR" sz="800" dirty="0" err="1" smtClean="0"/>
              <a:t>Nickname</a:t>
            </a:r>
            <a:endParaRPr lang="pt-BR" sz="800" dirty="0"/>
          </a:p>
        </p:txBody>
      </p:sp>
      <p:sp>
        <p:nvSpPr>
          <p:cNvPr id="178" name="Elipse 177"/>
          <p:cNvSpPr/>
          <p:nvPr/>
        </p:nvSpPr>
        <p:spPr>
          <a:xfrm>
            <a:off x="8285547" y="2896271"/>
            <a:ext cx="144016" cy="130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9" name="Elipse 178"/>
          <p:cNvSpPr/>
          <p:nvPr/>
        </p:nvSpPr>
        <p:spPr>
          <a:xfrm>
            <a:off x="8280412" y="3099543"/>
            <a:ext cx="144016" cy="1308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2" name="CaixaDeTexto 181"/>
          <p:cNvSpPr txBox="1"/>
          <p:nvPr/>
        </p:nvSpPr>
        <p:spPr>
          <a:xfrm>
            <a:off x="8424428" y="2874675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smtClean="0"/>
              <a:t>ID</a:t>
            </a:r>
            <a:endParaRPr lang="pt-BR" sz="800" dirty="0"/>
          </a:p>
        </p:txBody>
      </p:sp>
      <p:sp>
        <p:nvSpPr>
          <p:cNvPr id="183" name="CaixaDeTexto 182"/>
          <p:cNvSpPr txBox="1"/>
          <p:nvPr/>
        </p:nvSpPr>
        <p:spPr>
          <a:xfrm>
            <a:off x="8388424" y="3048579"/>
            <a:ext cx="576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 err="1" smtClean="0"/>
              <a:t>Name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372251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76</Words>
  <Application>Microsoft Office PowerPoint</Application>
  <PresentationFormat>Apresentação na tela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FELIPE ARAUJO SILVA</dc:creator>
  <cp:lastModifiedBy>PEDRO FELIPE ARAUJO SILVA</cp:lastModifiedBy>
  <cp:revision>12</cp:revision>
  <dcterms:created xsi:type="dcterms:W3CDTF">2025-03-19T22:34:16Z</dcterms:created>
  <dcterms:modified xsi:type="dcterms:W3CDTF">2025-03-20T01:14:18Z</dcterms:modified>
</cp:coreProperties>
</file>