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7767-96AB-C7B3-9E8A-306BE0B66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F34FE4-355E-0E32-C169-C79B3AB51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1A8C9-D22B-3591-4A75-2001B264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8DD8-D633-4EB2-BFAE-A238AAE09D30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6A4E96-6DE9-08FF-C773-17C7ABB7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29286-D1F1-8BDE-0175-B23AD6B5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1D1C-F4D0-4AD9-A03E-C18B7E84F1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18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F44B0-E58A-A2AF-B041-6E57CAB4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533699-2871-8D7E-D4B1-59C81819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7FE86-CBF9-DB54-21CF-CEC493C1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8DD8-D633-4EB2-BFAE-A238AAE09D30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6D289-4721-EFF7-8E43-CFBBED41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AAB371-8FCC-CAEB-DB08-B9AC8252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1D1C-F4D0-4AD9-A03E-C18B7E84F1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38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3B15A6-A586-E999-4411-264C5A168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B25C6C-F59E-CB61-3022-36D795C7B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D0B387-661C-0D28-82FC-873D9D6A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8DD8-D633-4EB2-BFAE-A238AAE09D30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FE669-52C1-A0CB-821C-9CB59E4B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ACC61-2B59-1FB5-A660-0C8F77D5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1D1C-F4D0-4AD9-A03E-C18B7E84F1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8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B634E-0DBF-5D61-74D2-3A94AE22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B5ADA-D878-925E-F7E3-C2ABB638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5423AF-6A85-3993-9C5A-96E108BA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8DD8-D633-4EB2-BFAE-A238AAE09D30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174CB-DF57-1148-0E38-FC4B1E18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31ED8-71C7-229F-C54A-38CE50F2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1D1C-F4D0-4AD9-A03E-C18B7E84F1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2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2B2A8-B79A-4DBB-848D-CAB63E0F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87D4B-CFF5-3FB2-4D86-5BDC47AE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0E5BA-C085-D6D9-369E-F2D8E7DA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8DD8-D633-4EB2-BFAE-A238AAE09D30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5DA85-AFFD-475C-0F86-7FF8EED9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8AB141-515A-815A-EB89-E4F867DA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1D1C-F4D0-4AD9-A03E-C18B7E84F1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74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A07E-8C44-F172-00F6-BD23CF67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4C690-5F98-4027-47D3-299BBDC8A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F5B2EB-0957-951B-862D-B02819C3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BFE17-0123-2B9B-B637-0C54E670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8DD8-D633-4EB2-BFAE-A238AAE09D30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CE5A74-64E5-D3BA-C0F4-4F5A5AA3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60BE5C-638E-2C7F-0DDB-141D1BA8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1D1C-F4D0-4AD9-A03E-C18B7E84F1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8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E0DFA-1501-E927-6E71-75F693D8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6D8522-3619-46DF-7EEC-5035AD58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691D33-9530-F5AA-A7E8-0AB8CB8F5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2A2171-6D14-2B1C-D089-20AD4D463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70F74C-77CB-21B2-0DA5-744E56D66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0431A0-723A-165C-ECF4-044FF4D2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8DD8-D633-4EB2-BFAE-A238AAE09D30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6822F1-BFDA-7294-3C62-949AF7F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A7FA7A-1691-A83A-2A98-94DC7181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1D1C-F4D0-4AD9-A03E-C18B7E84F1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84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76983-CCB3-E252-08F7-5FD2B6DE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5AD49A-FDF5-A5B8-BFB9-21EF3CE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8DD8-D633-4EB2-BFAE-A238AAE09D30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AEF306-F094-EE5E-89B4-293217E2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76F127-2021-100A-F61D-C17790B1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1D1C-F4D0-4AD9-A03E-C18B7E84F1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65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2E2C7A-D854-D61F-8FA7-0DCEBCB1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8DD8-D633-4EB2-BFAE-A238AAE09D30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EAB23A-1A77-CAE7-CC60-E084E40D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DD3918-C68B-D189-4EC0-C28DBA7C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1D1C-F4D0-4AD9-A03E-C18B7E84F1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7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970D4-95E3-FB40-042A-2F4E5E8E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E2373-850E-0A41-4EDB-19BD6F75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367CC4-456B-0612-263B-6BEE019B9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8AA08A-5D47-99FE-FFA8-697F8105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8DD8-D633-4EB2-BFAE-A238AAE09D30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DE9ECD-6541-6899-CF69-29972F1F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BB68FC-22E4-5AC4-8597-AD1F42D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1D1C-F4D0-4AD9-A03E-C18B7E84F1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47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4753E-6EB4-62E5-6CE2-2014CEFB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68EC99-4C15-86A0-78BB-7F6DA3DFE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8FC3AE-8F04-C1A8-66F8-A33978A1F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0E1D5E-25F6-CC84-E882-FD12330D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8DD8-D633-4EB2-BFAE-A238AAE09D30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C8F7FD-F80A-E3DA-66C0-D750787D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198337-B05D-0817-F9D7-277E16E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1D1C-F4D0-4AD9-A03E-C18B7E84F1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8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064A4B-461C-2459-FFAF-902FFCD8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3A1B99-0760-DADD-C707-59B45344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97765-668B-050C-B69A-0DA5FB101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A8DD8-D633-4EB2-BFAE-A238AAE09D30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9C532-47B1-462A-1B58-A08557F48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47DE0-9E8B-D08D-C147-5935176AB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1D1C-F4D0-4AD9-A03E-C18B7E84F1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66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8E98425-4CE6-679F-8D30-6279B52DDE52}"/>
              </a:ext>
            </a:extLst>
          </p:cNvPr>
          <p:cNvSpPr/>
          <p:nvPr/>
        </p:nvSpPr>
        <p:spPr>
          <a:xfrm>
            <a:off x="3446017" y="2808682"/>
            <a:ext cx="1633491" cy="4172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processing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E0BFBF-07BB-B41A-021B-38F94F6CAD45}"/>
              </a:ext>
            </a:extLst>
          </p:cNvPr>
          <p:cNvSpPr/>
          <p:nvPr/>
        </p:nvSpPr>
        <p:spPr>
          <a:xfrm>
            <a:off x="933636" y="4717399"/>
            <a:ext cx="1990078" cy="4172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succedded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ECD337-ED37-4961-C0A0-5730CC552490}"/>
              </a:ext>
            </a:extLst>
          </p:cNvPr>
          <p:cNvSpPr txBox="1"/>
          <p:nvPr/>
        </p:nvSpPr>
        <p:spPr>
          <a:xfrm>
            <a:off x="381740" y="177553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1-STEP MODEL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349E34-7921-029F-B6AB-A5DD29138141}"/>
              </a:ext>
            </a:extLst>
          </p:cNvPr>
          <p:cNvSpPr txBox="1"/>
          <p:nvPr/>
        </p:nvSpPr>
        <p:spPr>
          <a:xfrm>
            <a:off x="3197071" y="2141350"/>
            <a:ext cx="213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</a:rPr>
              <a:t>confirm</a:t>
            </a:r>
            <a:r>
              <a:rPr lang="es-ES" sz="1400" dirty="0">
                <a:solidFill>
                  <a:schemeClr val="accent1"/>
                </a:solidFill>
              </a:rPr>
              <a:t>/</a:t>
            </a:r>
            <a:r>
              <a:rPr lang="es-ES" sz="1400" dirty="0" err="1">
                <a:solidFill>
                  <a:schemeClr val="accent1"/>
                </a:solidFill>
              </a:rPr>
              <a:t>executePayment</a:t>
            </a:r>
            <a:endParaRPr lang="es-ES" sz="1400" dirty="0">
              <a:solidFill>
                <a:schemeClr val="accent1"/>
              </a:solidFill>
            </a:endParaRP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21E0F2C-A329-51CA-A254-99449FC8527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16200000" flipH="1">
            <a:off x="4082985" y="2628903"/>
            <a:ext cx="35955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45900B-8AE9-E592-47FB-33041C97B4C7}"/>
              </a:ext>
            </a:extLst>
          </p:cNvPr>
          <p:cNvSpPr txBox="1"/>
          <p:nvPr/>
        </p:nvSpPr>
        <p:spPr>
          <a:xfrm>
            <a:off x="2204624" y="3896179"/>
            <a:ext cx="143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</a:rPr>
              <a:t>otp_validation</a:t>
            </a:r>
            <a:endParaRPr lang="es-ES" sz="1400" dirty="0">
              <a:solidFill>
                <a:schemeClr val="accent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A2CD234-8C78-1D23-DB3F-95547C404D31}"/>
              </a:ext>
            </a:extLst>
          </p:cNvPr>
          <p:cNvSpPr/>
          <p:nvPr/>
        </p:nvSpPr>
        <p:spPr>
          <a:xfrm>
            <a:off x="4876061" y="3893589"/>
            <a:ext cx="1990078" cy="4172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failed</a:t>
            </a:r>
            <a:endParaRPr lang="es-ES" dirty="0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17146544-34DC-49A1-548C-BBD45DB6D5C9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rot="5400000">
            <a:off x="3258116" y="2891532"/>
            <a:ext cx="670246" cy="133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A8D30103-63A6-C6DB-AF02-7C241C0C5E13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16200000" flipH="1">
            <a:off x="4733103" y="2755592"/>
            <a:ext cx="667656" cy="1608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B2BE913-3746-DB73-CF38-AA971F6BE649}"/>
              </a:ext>
            </a:extLst>
          </p:cNvPr>
          <p:cNvSpPr txBox="1"/>
          <p:nvPr/>
        </p:nvSpPr>
        <p:spPr>
          <a:xfrm>
            <a:off x="2923714" y="3325039"/>
            <a:ext cx="4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OK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A5381CA-DCFC-6DFD-4966-10BD50BBA627}"/>
              </a:ext>
            </a:extLst>
          </p:cNvPr>
          <p:cNvSpPr txBox="1"/>
          <p:nvPr/>
        </p:nvSpPr>
        <p:spPr>
          <a:xfrm>
            <a:off x="5251143" y="3301357"/>
            <a:ext cx="51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NOK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D2D7EBB-D6D2-5D68-8262-D92C646F6F6E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 flipV="1">
            <a:off x="2923715" y="4102215"/>
            <a:ext cx="1952346" cy="10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E8568CC-CF0A-87CE-C7DD-38EA1F6DA2E5}"/>
              </a:ext>
            </a:extLst>
          </p:cNvPr>
          <p:cNvSpPr txBox="1"/>
          <p:nvPr/>
        </p:nvSpPr>
        <p:spPr>
          <a:xfrm>
            <a:off x="3794466" y="3893589"/>
            <a:ext cx="51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NOK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4472FBC-5240-8B44-0C7B-2D5DB02E1DD6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1928675" y="4203956"/>
            <a:ext cx="995040" cy="5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275B22A-BE6D-1F0A-738C-B5D1FC3C58D0}"/>
              </a:ext>
            </a:extLst>
          </p:cNvPr>
          <p:cNvSpPr txBox="1"/>
          <p:nvPr/>
        </p:nvSpPr>
        <p:spPr>
          <a:xfrm>
            <a:off x="2055182" y="4258693"/>
            <a:ext cx="4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OK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4BAC-B81A-73B9-B303-B1B52A5BCB00}"/>
              </a:ext>
            </a:extLst>
          </p:cNvPr>
          <p:cNvSpPr/>
          <p:nvPr/>
        </p:nvSpPr>
        <p:spPr>
          <a:xfrm>
            <a:off x="4830193" y="1018294"/>
            <a:ext cx="1633491" cy="4172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Initialising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044ED92-658C-AAFF-5476-8395BC18160A}"/>
              </a:ext>
            </a:extLst>
          </p:cNvPr>
          <p:cNvSpPr txBox="1"/>
          <p:nvPr/>
        </p:nvSpPr>
        <p:spPr>
          <a:xfrm>
            <a:off x="4885681" y="426779"/>
            <a:ext cx="153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</a:rPr>
              <a:t>generatePurchase</a:t>
            </a:r>
            <a:endParaRPr lang="es-ES" sz="1400" dirty="0">
              <a:solidFill>
                <a:schemeClr val="accent1"/>
              </a:solidFill>
            </a:endParaRP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6DA07765-3234-9F2B-E171-E35474C3E8A9}"/>
              </a:ext>
            </a:extLst>
          </p:cNvPr>
          <p:cNvCxnSpPr/>
          <p:nvPr/>
        </p:nvCxnSpPr>
        <p:spPr>
          <a:xfrm rot="5400000">
            <a:off x="4597164" y="1139292"/>
            <a:ext cx="670246" cy="133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3CFCE0E-7899-8622-9592-2E77772CB590}"/>
              </a:ext>
            </a:extLst>
          </p:cNvPr>
          <p:cNvSpPr txBox="1"/>
          <p:nvPr/>
        </p:nvSpPr>
        <p:spPr>
          <a:xfrm>
            <a:off x="4262762" y="1572799"/>
            <a:ext cx="4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OK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AE62614-569F-9FF7-B222-3F486DDEAB3B}"/>
              </a:ext>
            </a:extLst>
          </p:cNvPr>
          <p:cNvSpPr txBox="1"/>
          <p:nvPr/>
        </p:nvSpPr>
        <p:spPr>
          <a:xfrm>
            <a:off x="6609426" y="1473693"/>
            <a:ext cx="51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NOK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BB644E0-7505-7DE3-8698-070FAB31731D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5646939" y="734556"/>
            <a:ext cx="5550" cy="28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AABD222-4112-8B56-0C18-0B120237AAE3}"/>
              </a:ext>
            </a:extLst>
          </p:cNvPr>
          <p:cNvSpPr/>
          <p:nvPr/>
        </p:nvSpPr>
        <p:spPr>
          <a:xfrm>
            <a:off x="6215111" y="2141350"/>
            <a:ext cx="1990078" cy="417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 status </a:t>
            </a:r>
            <a:r>
              <a:rPr lang="es-ES" dirty="0" err="1"/>
              <a:t>yet</a:t>
            </a:r>
            <a:endParaRPr lang="es-ES" dirty="0"/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56A6C901-BBA5-AB19-9CCF-D75C1DC262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2153" y="1003354"/>
            <a:ext cx="667656" cy="1608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8E98425-4CE6-679F-8D30-6279B52DDE52}"/>
              </a:ext>
            </a:extLst>
          </p:cNvPr>
          <p:cNvSpPr/>
          <p:nvPr/>
        </p:nvSpPr>
        <p:spPr>
          <a:xfrm>
            <a:off x="4785065" y="1056442"/>
            <a:ext cx="1633491" cy="4172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Initialising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E0BFBF-07BB-B41A-021B-38F94F6CAD45}"/>
              </a:ext>
            </a:extLst>
          </p:cNvPr>
          <p:cNvSpPr/>
          <p:nvPr/>
        </p:nvSpPr>
        <p:spPr>
          <a:xfrm>
            <a:off x="2272684" y="2965159"/>
            <a:ext cx="1990078" cy="4172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ready_to_execute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006D698-7119-F030-3315-508D039D0288}"/>
              </a:ext>
            </a:extLst>
          </p:cNvPr>
          <p:cNvSpPr/>
          <p:nvPr/>
        </p:nvSpPr>
        <p:spPr>
          <a:xfrm>
            <a:off x="2271945" y="5699881"/>
            <a:ext cx="1990078" cy="4172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succedded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ECD337-ED37-4961-C0A0-5730CC552490}"/>
              </a:ext>
            </a:extLst>
          </p:cNvPr>
          <p:cNvSpPr txBox="1"/>
          <p:nvPr/>
        </p:nvSpPr>
        <p:spPr>
          <a:xfrm>
            <a:off x="381740" y="177553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2-STEP MODEL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349E34-7921-029F-B6AB-A5DD29138141}"/>
              </a:ext>
            </a:extLst>
          </p:cNvPr>
          <p:cNvSpPr txBox="1"/>
          <p:nvPr/>
        </p:nvSpPr>
        <p:spPr>
          <a:xfrm>
            <a:off x="4185824" y="491759"/>
            <a:ext cx="283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</a:rPr>
              <a:t>generatePurchase</a:t>
            </a:r>
            <a:r>
              <a:rPr lang="es-ES" sz="1400" dirty="0">
                <a:solidFill>
                  <a:schemeClr val="accent1"/>
                </a:solidFill>
              </a:rPr>
              <a:t>/</a:t>
            </a:r>
            <a:r>
              <a:rPr lang="es-ES" sz="1400" dirty="0" err="1">
                <a:solidFill>
                  <a:schemeClr val="accent1"/>
                </a:solidFill>
              </a:rPr>
              <a:t>preparePayment</a:t>
            </a:r>
            <a:endParaRPr lang="es-ES" sz="1400" dirty="0">
              <a:solidFill>
                <a:schemeClr val="accent1"/>
              </a:solidFill>
            </a:endParaRP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21E0F2C-A329-51CA-A254-99449FC8527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5473359" y="927989"/>
            <a:ext cx="25690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45900B-8AE9-E592-47FB-33041C97B4C7}"/>
              </a:ext>
            </a:extLst>
          </p:cNvPr>
          <p:cNvSpPr txBox="1"/>
          <p:nvPr/>
        </p:nvSpPr>
        <p:spPr>
          <a:xfrm>
            <a:off x="3543672" y="2143939"/>
            <a:ext cx="143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</a:rPr>
              <a:t>otp_validation</a:t>
            </a:r>
            <a:endParaRPr lang="es-ES" sz="1400" dirty="0">
              <a:solidFill>
                <a:schemeClr val="accent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A2CD234-8C78-1D23-DB3F-95547C404D31}"/>
              </a:ext>
            </a:extLst>
          </p:cNvPr>
          <p:cNvSpPr/>
          <p:nvPr/>
        </p:nvSpPr>
        <p:spPr>
          <a:xfrm>
            <a:off x="6215109" y="2141349"/>
            <a:ext cx="1990078" cy="4172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failed</a:t>
            </a:r>
            <a:endParaRPr lang="es-ES" dirty="0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17146544-34DC-49A1-548C-BBD45DB6D5C9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rot="5400000">
            <a:off x="4597164" y="1139292"/>
            <a:ext cx="670246" cy="133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A8D30103-63A6-C6DB-AF02-7C241C0C5E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2153" y="1003354"/>
            <a:ext cx="667656" cy="1608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B2BE913-3746-DB73-CF38-AA971F6BE649}"/>
              </a:ext>
            </a:extLst>
          </p:cNvPr>
          <p:cNvSpPr txBox="1"/>
          <p:nvPr/>
        </p:nvSpPr>
        <p:spPr>
          <a:xfrm>
            <a:off x="4262762" y="1572799"/>
            <a:ext cx="4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OK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A5381CA-DCFC-6DFD-4966-10BD50BBA627}"/>
              </a:ext>
            </a:extLst>
          </p:cNvPr>
          <p:cNvSpPr txBox="1"/>
          <p:nvPr/>
        </p:nvSpPr>
        <p:spPr>
          <a:xfrm>
            <a:off x="6590191" y="1549117"/>
            <a:ext cx="51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NOK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D2D7EBB-D6D2-5D68-8262-D92C646F6F6E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 flipV="1">
            <a:off x="4262763" y="2349975"/>
            <a:ext cx="1952346" cy="10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E8568CC-CF0A-87CE-C7DD-38EA1F6DA2E5}"/>
              </a:ext>
            </a:extLst>
          </p:cNvPr>
          <p:cNvSpPr txBox="1"/>
          <p:nvPr/>
        </p:nvSpPr>
        <p:spPr>
          <a:xfrm>
            <a:off x="5133514" y="2141349"/>
            <a:ext cx="51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NOK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4472FBC-5240-8B44-0C7B-2D5DB02E1DD6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3267723" y="2451716"/>
            <a:ext cx="995040" cy="5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275B22A-BE6D-1F0A-738C-B5D1FC3C58D0}"/>
              </a:ext>
            </a:extLst>
          </p:cNvPr>
          <p:cNvSpPr txBox="1"/>
          <p:nvPr/>
        </p:nvSpPr>
        <p:spPr>
          <a:xfrm>
            <a:off x="3394230" y="2506453"/>
            <a:ext cx="4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OK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7AB4E23-7743-6493-B77F-DE4AA1444B21}"/>
              </a:ext>
            </a:extLst>
          </p:cNvPr>
          <p:cNvSpPr txBox="1"/>
          <p:nvPr/>
        </p:nvSpPr>
        <p:spPr>
          <a:xfrm>
            <a:off x="2549371" y="3808511"/>
            <a:ext cx="14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</a:rPr>
              <a:t>confirm</a:t>
            </a:r>
            <a:r>
              <a:rPr lang="es-ES" sz="1400" dirty="0">
                <a:solidFill>
                  <a:schemeClr val="accent1"/>
                </a:solidFill>
              </a:rPr>
              <a:t>/</a:t>
            </a:r>
            <a:r>
              <a:rPr lang="es-ES" sz="1400" dirty="0" err="1">
                <a:solidFill>
                  <a:schemeClr val="accent1"/>
                </a:solidFill>
              </a:rPr>
              <a:t>executePayment</a:t>
            </a:r>
            <a:endParaRPr lang="es-ES" sz="1400" dirty="0">
              <a:solidFill>
                <a:schemeClr val="accent1"/>
              </a:solidFill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84B88E7-8C10-4B9A-5DB1-0AECD7DC56CF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>
            <a:off x="3267723" y="3382410"/>
            <a:ext cx="0" cy="42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BCB0FBC-9E81-F404-4D3B-53178864170B}"/>
              </a:ext>
            </a:extLst>
          </p:cNvPr>
          <p:cNvSpPr/>
          <p:nvPr/>
        </p:nvSpPr>
        <p:spPr>
          <a:xfrm>
            <a:off x="2272684" y="4661364"/>
            <a:ext cx="1990078" cy="4172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processing</a:t>
            </a:r>
            <a:endParaRPr lang="es-ES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AC5280E-5A73-B0FB-5FAF-3CEF9B69EE75}"/>
              </a:ext>
            </a:extLst>
          </p:cNvPr>
          <p:cNvSpPr txBox="1"/>
          <p:nvPr/>
        </p:nvSpPr>
        <p:spPr>
          <a:xfrm>
            <a:off x="2916316" y="4218734"/>
            <a:ext cx="4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OK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5ACDD0B-E82D-DECD-70CE-E5E22A9208B8}"/>
              </a:ext>
            </a:extLst>
          </p:cNvPr>
          <p:cNvCxnSpPr>
            <a:stCxn id="48" idx="3"/>
            <a:endCxn id="18" idx="1"/>
          </p:cNvCxnSpPr>
          <p:nvPr/>
        </p:nvCxnSpPr>
        <p:spPr>
          <a:xfrm flipV="1">
            <a:off x="4262762" y="2349975"/>
            <a:ext cx="1952347" cy="252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0CA86B6-0415-749B-5704-918D07DB55B0}"/>
              </a:ext>
            </a:extLst>
          </p:cNvPr>
          <p:cNvSpPr txBox="1"/>
          <p:nvPr/>
        </p:nvSpPr>
        <p:spPr>
          <a:xfrm>
            <a:off x="5001088" y="3074633"/>
            <a:ext cx="51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NOK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B538872-A926-5CDC-1EA9-85A4BF268254}"/>
              </a:ext>
            </a:extLst>
          </p:cNvPr>
          <p:cNvCxnSpPr>
            <a:cxnSpLocks/>
            <a:stCxn id="48" idx="2"/>
            <a:endCxn id="7" idx="0"/>
          </p:cNvCxnSpPr>
          <p:nvPr/>
        </p:nvCxnSpPr>
        <p:spPr>
          <a:xfrm flipH="1">
            <a:off x="3266984" y="5078615"/>
            <a:ext cx="739" cy="62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31C48E7-6D75-6E07-714E-D152CC55D0EB}"/>
              </a:ext>
            </a:extLst>
          </p:cNvPr>
          <p:cNvSpPr txBox="1"/>
          <p:nvPr/>
        </p:nvSpPr>
        <p:spPr>
          <a:xfrm>
            <a:off x="2916316" y="5235359"/>
            <a:ext cx="4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OK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0EBA51E-B042-EA94-AB78-F1D044FE7E92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3267723" y="4331731"/>
            <a:ext cx="0" cy="32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617052A-13A6-E54C-A226-A187D59652CD}"/>
              </a:ext>
            </a:extLst>
          </p:cNvPr>
          <p:cNvSpPr txBox="1"/>
          <p:nvPr/>
        </p:nvSpPr>
        <p:spPr>
          <a:xfrm>
            <a:off x="6096000" y="3808511"/>
            <a:ext cx="143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</a:rPr>
              <a:t>cancelPayment</a:t>
            </a:r>
            <a:endParaRPr lang="es-ES" sz="1400" dirty="0">
              <a:solidFill>
                <a:schemeClr val="accent1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1D52AAE-CC5A-5956-C319-03C9F81BCEF0}"/>
              </a:ext>
            </a:extLst>
          </p:cNvPr>
          <p:cNvCxnSpPr>
            <a:cxnSpLocks/>
            <a:stCxn id="5" idx="2"/>
            <a:endCxn id="69" idx="0"/>
          </p:cNvCxnSpPr>
          <p:nvPr/>
        </p:nvCxnSpPr>
        <p:spPr>
          <a:xfrm>
            <a:off x="3267723" y="3382410"/>
            <a:ext cx="3547368" cy="42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F6AAA88-390E-F35A-81C6-D317D38B3216}"/>
              </a:ext>
            </a:extLst>
          </p:cNvPr>
          <p:cNvSpPr/>
          <p:nvPr/>
        </p:nvSpPr>
        <p:spPr>
          <a:xfrm>
            <a:off x="5820791" y="4661364"/>
            <a:ext cx="1990078" cy="4172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cancelled</a:t>
            </a:r>
            <a:endParaRPr lang="es-ES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5B0A355C-DCB9-6C73-66DB-7875E833CF26}"/>
              </a:ext>
            </a:extLst>
          </p:cNvPr>
          <p:cNvSpPr txBox="1"/>
          <p:nvPr/>
        </p:nvSpPr>
        <p:spPr>
          <a:xfrm>
            <a:off x="6464423" y="4218734"/>
            <a:ext cx="4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OK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F07E57AB-317D-04F5-63DA-0B48EF7B8A44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6815091" y="4116288"/>
            <a:ext cx="739" cy="54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62F3813-592C-519E-4222-BF4302E75EFE}"/>
              </a:ext>
            </a:extLst>
          </p:cNvPr>
          <p:cNvSpPr txBox="1"/>
          <p:nvPr/>
        </p:nvSpPr>
        <p:spPr>
          <a:xfrm>
            <a:off x="7001520" y="2994202"/>
            <a:ext cx="53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NOK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399DCC53-8CC3-DF62-3709-D1CB5FDE9F81}"/>
              </a:ext>
            </a:extLst>
          </p:cNvPr>
          <p:cNvCxnSpPr>
            <a:cxnSpLocks/>
            <a:stCxn id="69" idx="0"/>
            <a:endCxn id="18" idx="2"/>
          </p:cNvCxnSpPr>
          <p:nvPr/>
        </p:nvCxnSpPr>
        <p:spPr>
          <a:xfrm flipV="1">
            <a:off x="6815091" y="2558600"/>
            <a:ext cx="395057" cy="124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94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53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DIEZ GARCIA</dc:creator>
  <cp:lastModifiedBy>PEDRO DIEZ GARCIA</cp:lastModifiedBy>
  <cp:revision>1</cp:revision>
  <dcterms:created xsi:type="dcterms:W3CDTF">2022-11-16T08:25:02Z</dcterms:created>
  <dcterms:modified xsi:type="dcterms:W3CDTF">2022-11-16T15:20:35Z</dcterms:modified>
</cp:coreProperties>
</file>