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19AD0-3360-C2D2-E636-ABB1240A1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795D7-DC6B-1D5F-2227-076539429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90C6D-715C-D133-D2F6-AF49582A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8C83C-1231-0F07-516E-1652A47C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AFD7C-555E-91E9-4332-2244A738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05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2870B-A4BA-817D-6D24-59263698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773448-9159-AACA-EE32-FC5C16D16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34259-DF23-D171-74BE-E5690698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FFD4B-6ED7-9A1C-6E64-C7970348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4AABB6-B28D-0FAB-CAD1-CF232DE4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53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9AA6-30D2-50A0-72EC-B596F4686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D37184-725C-443A-5176-1521E80C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2F48E-508A-8514-CA4E-6C1D2272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3DC9D0-FE9D-2319-A766-0AB9F03C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B2E31-B06E-CCD8-7E10-0D4B618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88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0FB7E-0F50-E276-B5BE-EA8DC36E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2C879-BDF2-3943-3000-BC6DCE38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425E5-8645-873A-AAE8-E7E26D85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6988E-AD53-2541-EC20-F0F5768A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B6D7C-1AD2-5368-1915-CBE504B4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70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C7305-2506-F99C-C674-41AC9E7D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C279-C302-408D-F7E4-3339E30F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48F84-FC2D-35B1-51DC-6D9E1201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BD314-EA31-7FD5-3F31-257CB8D3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121EF-3EA8-A869-DBD1-F4247625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757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12A89-85A8-F186-42F4-FB54E9D4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F685B-5221-D26F-1FD2-CB4D4BA94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9FC878-DDF7-C8E9-66B7-8955AB99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DE64A1-E82B-FA1E-7493-5154CB10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D4887-5FEC-8C13-0A42-6E1DA5C5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C1CE7D-D6A6-0D2B-0A61-A5D1B47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1043F-8FF3-67C3-D560-146AD4FA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204249-C3CB-59E1-AFD7-43183205E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2BC30F-91CA-2115-5227-56023E7A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508E8C-C48C-0E4D-BF0A-3F60CFB35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3E3237-9F01-2851-CC46-F66318AF3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8C6407-9E90-C9C1-6533-713D6B0D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5588B0-7F15-4D08-F7D7-33B584BC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457A64-521A-265B-F54E-E130907A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1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3DF6C-CB2F-AF4D-55B5-13F55D48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065694-729B-DB72-5ECE-6084B3E4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181358-DAA9-EDBC-FF27-6D8A37C3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255C4E-EBB3-B801-B825-B8121046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8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B24FDF-2990-8AA7-E94A-B47D068F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58265A-1E6A-283D-8DE4-24A7E96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1D3B8C-BDC3-9B5F-0C80-E61D3261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77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6BECD-AFC3-D49F-F7A1-5C55F191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9AEA4-4D9C-A812-4883-76BE92CF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63A50C-6BD7-BE85-4D25-EDFBA9B4E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CA088A-467A-C361-4AAC-6943B5B2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65DBE3-F3DE-32E1-18B6-99A49B43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93FBE6-AEA9-E045-FD03-BBAC6EC5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5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6A5BF-233A-6569-2AB4-53E4E282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2A2D3A-7D33-20F7-A9B2-6B43C21DE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077A9A-8C63-5C04-8B3E-1A37508E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CDE92A-BA8F-A8C0-6F4F-F4A7E644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4954F3-0F6C-F48A-F1C1-6CE74D71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75F54D-0183-ACE0-F3CB-FABE4BD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0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2EAF72-BF6D-B3E0-FD0F-13BAF5B1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2D7A7-11F0-9DB8-8C32-8E07E8BFD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BD82D1-A36C-ECB0-4CCC-99188E6E9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9F6C9-A619-48B6-AE21-1A7A451F5EBC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0EB1C-F649-552B-2C90-9D05B21B4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7233D-1D1D-BEE4-1580-94003F15C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2193-5BAE-45EF-B00C-49A73270BC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01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B2532-EA44-7EC0-B650-C7261A4D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Checkout</a:t>
            </a:r>
            <a:r>
              <a:rPr lang="es-ES" dirty="0"/>
              <a:t> – Carrier </a:t>
            </a:r>
            <a:r>
              <a:rPr lang="es-ES" dirty="0" err="1"/>
              <a:t>Billing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7ABE9-7E56-9410-7954-B82A29F9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discuss</a:t>
            </a:r>
            <a:r>
              <a:rPr lang="es-ES" dirty="0"/>
              <a:t> and </a:t>
            </a:r>
            <a:r>
              <a:rPr lang="es-ES" dirty="0" err="1"/>
              <a:t>align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Individual </a:t>
            </a:r>
            <a:r>
              <a:rPr lang="es-ES" dirty="0" err="1"/>
              <a:t>Purchase</a:t>
            </a:r>
            <a:r>
              <a:rPr lang="es-ES" dirty="0"/>
              <a:t>/</a:t>
            </a:r>
            <a:r>
              <a:rPr lang="es-ES" dirty="0" err="1"/>
              <a:t>Payment</a:t>
            </a:r>
            <a:endParaRPr lang="es-ES" dirty="0"/>
          </a:p>
          <a:p>
            <a:pPr lvl="1"/>
            <a:r>
              <a:rPr lang="es-ES" dirty="0" err="1"/>
              <a:t>Recurrent</a:t>
            </a:r>
            <a:r>
              <a:rPr lang="es-ES" dirty="0"/>
              <a:t> </a:t>
            </a:r>
            <a:r>
              <a:rPr lang="es-ES" dirty="0" err="1"/>
              <a:t>Purchase</a:t>
            </a:r>
            <a:r>
              <a:rPr lang="es-ES" dirty="0"/>
              <a:t>/</a:t>
            </a:r>
            <a:r>
              <a:rPr lang="es-ES"/>
              <a:t>Payment </a:t>
            </a:r>
            <a:r>
              <a:rPr lang="es-ES" dirty="0"/>
              <a:t>(</a:t>
            </a:r>
            <a:r>
              <a:rPr lang="es-ES" dirty="0" err="1"/>
              <a:t>a.k.a</a:t>
            </a:r>
            <a:r>
              <a:rPr lang="es-ES" dirty="0"/>
              <a:t>. </a:t>
            </a:r>
            <a:r>
              <a:rPr lang="es-ES" dirty="0" err="1"/>
              <a:t>subscriptions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OTP </a:t>
            </a:r>
            <a:r>
              <a:rPr lang="es-ES" dirty="0" err="1"/>
              <a:t>Payment</a:t>
            </a:r>
            <a:r>
              <a:rPr lang="es-ES" dirty="0"/>
              <a:t> </a:t>
            </a:r>
            <a:r>
              <a:rPr lang="es-ES" dirty="0" err="1"/>
              <a:t>validation</a:t>
            </a:r>
            <a:r>
              <a:rPr lang="es-ES" dirty="0"/>
              <a:t> (2FA SMS OTP)</a:t>
            </a:r>
          </a:p>
          <a:p>
            <a:pPr lvl="1"/>
            <a:r>
              <a:rPr lang="es-ES" dirty="0" err="1"/>
              <a:t>Retrieve</a:t>
            </a:r>
            <a:r>
              <a:rPr lang="es-ES" dirty="0"/>
              <a:t> </a:t>
            </a:r>
            <a:r>
              <a:rPr lang="es-ES" dirty="0" err="1"/>
              <a:t>Purchase</a:t>
            </a:r>
            <a:r>
              <a:rPr lang="es-ES" dirty="0"/>
              <a:t>/</a:t>
            </a:r>
            <a:r>
              <a:rPr lang="es-ES" dirty="0" err="1"/>
              <a:t>Payment</a:t>
            </a:r>
            <a:r>
              <a:rPr lang="es-ES" dirty="0"/>
              <a:t> </a:t>
            </a:r>
            <a:r>
              <a:rPr lang="es-ES" dirty="0" err="1"/>
              <a:t>Details</a:t>
            </a:r>
            <a:endParaRPr lang="es-ES" dirty="0"/>
          </a:p>
          <a:p>
            <a:pPr lvl="1"/>
            <a:r>
              <a:rPr lang="es-ES" dirty="0" err="1"/>
              <a:t>Refund</a:t>
            </a:r>
            <a:endParaRPr lang="es-ES" dirty="0"/>
          </a:p>
          <a:p>
            <a:pPr lvl="1"/>
            <a:r>
              <a:rPr lang="es-ES" dirty="0" err="1"/>
              <a:t>Others</a:t>
            </a:r>
            <a:r>
              <a:rPr lang="es-ES" dirty="0"/>
              <a:t>?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5131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Checkout – Carrier Billing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Checkout – Carrier Billing</dc:title>
  <dc:creator>PEDRO DIEZ GARCIA</dc:creator>
  <cp:lastModifiedBy>PEDRO DIEZ GARCIA</cp:lastModifiedBy>
  <cp:revision>1</cp:revision>
  <dcterms:created xsi:type="dcterms:W3CDTF">2022-11-09T13:16:32Z</dcterms:created>
  <dcterms:modified xsi:type="dcterms:W3CDTF">2022-11-09T13:40:10Z</dcterms:modified>
</cp:coreProperties>
</file>