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81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5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26281B-FC43-4086-882C-283A208B1A76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A6D89F-CAF1-4B00-B996-79EF17FCD7BB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085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 rtl="0">
              <a:defRPr sz="540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BE656-A9FC-45DC-8A35-91ADE660FFA1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AF2EBD-8CDD-40EE-B3AC-5202047938F5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38BF4B-4066-4F5A-95BF-4BF465A0259D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 rtl="0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00514-1525-4299-8196-B3FF35CF7E60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2E51E-C9E3-4159-9240-50B3A775EEDD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e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e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EDF54-4572-4349-962C-322E3425A5F0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EDCB3-CF3D-47E5-8362-51188904DF38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C3E83D-F313-476F-86ED-BDC60B0A5734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40C8F0-615C-4C56-9F77-03CC43F332AB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 rtl="0">
              <a:defRPr sz="3400" b="0"/>
            </a:lvl1pPr>
          </a:lstStyle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e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e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E19776-0885-4D48-A5E3-E152581155CC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PT" dirty="0"/>
          </a:p>
        </p:txBody>
      </p:sp>
      <p:sp>
        <p:nvSpPr>
          <p:cNvPr id="2" name="Marcador de Posição de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Editar os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e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dirty="0"/>
              <a:t>Adicionar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076EBF8E-6688-47CF-8CA7-9A8DA64694EE}" type="datetime1">
              <a:rPr lang="pt-PT" smtClean="0"/>
              <a:t>14/01/2020</a:t>
            </a:fld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pt-PT" smtClean="0"/>
              <a:pPr rtl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065867"/>
            <a:ext cx="9601200" cy="2133599"/>
          </a:xfrm>
        </p:spPr>
        <p:txBody>
          <a:bodyPr rtlCol="0">
            <a:normAutofit fontScale="90000"/>
          </a:bodyPr>
          <a:lstStyle/>
          <a:p>
            <a:r>
              <a:rPr lang="pt-PT" dirty="0"/>
              <a:t>Agendamento e realização de Testes Clínicos de atletas de Atletismos de diferentes modalidades e categorias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49422"/>
            <a:ext cx="9601200" cy="654756"/>
          </a:xfrm>
        </p:spPr>
        <p:txBody>
          <a:bodyPr rtlCol="0"/>
          <a:lstStyle/>
          <a:p>
            <a:pPr rtl="0"/>
            <a:r>
              <a:rPr lang="pt-PT" dirty="0"/>
              <a:t>Grupo 18</a:t>
            </a:r>
          </a:p>
          <a:p>
            <a:pPr rtl="0"/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F50069-E3B1-4DC4-8930-171DC875FCFA}"/>
              </a:ext>
            </a:extLst>
          </p:cNvPr>
          <p:cNvSpPr txBox="1"/>
          <p:nvPr/>
        </p:nvSpPr>
        <p:spPr>
          <a:xfrm>
            <a:off x="3443112" y="5554134"/>
            <a:ext cx="651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João Azevedo, a85227	  Paulo Araújo, a85729 </a:t>
            </a:r>
          </a:p>
          <a:p>
            <a:r>
              <a:rPr lang="pt-PT" b="1" dirty="0">
                <a:solidFill>
                  <a:schemeClr val="bg1"/>
                </a:solidFill>
              </a:rPr>
              <a:t>Paulo Lima, a89983	  Pedro Machado, a83719 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365DA-2F7D-4CB5-AECE-29B4DCED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79015"/>
          </a:xfrm>
        </p:spPr>
        <p:txBody>
          <a:bodyPr/>
          <a:lstStyle/>
          <a:p>
            <a:r>
              <a:rPr lang="pt-PT" u="sng" dirty="0"/>
              <a:t>Esquema </a:t>
            </a:r>
            <a:r>
              <a:rPr lang="pt-PT" u="sng" dirty="0" err="1"/>
              <a:t>NoSQL</a:t>
            </a:r>
            <a:endParaRPr lang="pt-PT" u="sng" dirty="0"/>
          </a:p>
        </p:txBody>
      </p:sp>
      <p:pic>
        <p:nvPicPr>
          <p:cNvPr id="5" name="Marcador de Posição de Conteúdo 4" descr="Uma imagem com texto, mapa&#10;&#10;Descrição gerada automaticamente">
            <a:extLst>
              <a:ext uri="{FF2B5EF4-FFF2-40B4-BE49-F238E27FC236}">
                <a16:creationId xmlns:a16="http://schemas.microsoft.com/office/drawing/2014/main" id="{E625438C-F858-445E-9A8C-DF76C639D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57" y="1195892"/>
            <a:ext cx="6711885" cy="5052253"/>
          </a:xfrm>
        </p:spPr>
      </p:pic>
    </p:spTree>
    <p:extLst>
      <p:ext uri="{BB962C8B-B14F-4D97-AF65-F5344CB8AC3E}">
        <p14:creationId xmlns:p14="http://schemas.microsoft.com/office/powerpoint/2010/main" val="54721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891E6-F30F-420B-8692-3C3B7B19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7296"/>
          </a:xfrm>
        </p:spPr>
        <p:txBody>
          <a:bodyPr/>
          <a:lstStyle/>
          <a:p>
            <a:r>
              <a:rPr lang="pt-PT" dirty="0"/>
              <a:t>Povoamento da Base de Dados não Relacional</a:t>
            </a:r>
          </a:p>
        </p:txBody>
      </p:sp>
      <p:pic>
        <p:nvPicPr>
          <p:cNvPr id="5" name="Marcador de Posição de Conteúdo 4" descr="Uma imagem com terra, vedação&#10;&#10;Descrição gerada automaticamente">
            <a:extLst>
              <a:ext uri="{FF2B5EF4-FFF2-40B4-BE49-F238E27FC236}">
                <a16:creationId xmlns:a16="http://schemas.microsoft.com/office/drawing/2014/main" id="{3C8AF2E3-7FBD-4307-9E88-815433124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91" y="1225484"/>
            <a:ext cx="8636417" cy="5056855"/>
          </a:xfrm>
        </p:spPr>
      </p:pic>
    </p:spTree>
    <p:extLst>
      <p:ext uri="{BB962C8B-B14F-4D97-AF65-F5344CB8AC3E}">
        <p14:creationId xmlns:p14="http://schemas.microsoft.com/office/powerpoint/2010/main" val="3934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F6B27-9BC7-49BC-8567-00BF3EF0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35576"/>
          </a:xfrm>
        </p:spPr>
        <p:txBody>
          <a:bodyPr/>
          <a:lstStyle/>
          <a:p>
            <a:r>
              <a:rPr lang="pt-PT" u="sng" dirty="0"/>
              <a:t>Levantamento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37A555-5F81-4FF5-B5A1-74C706A4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teste clínico é dado por apenas um médico, mas um médico pode ter vários testes;</a:t>
            </a:r>
          </a:p>
          <a:p>
            <a:r>
              <a:rPr lang="pt-PT" dirty="0"/>
              <a:t>Um atleta pertence apenas a uma equipa, um escalão, tem apenas um código postal e pode ter uma ou várias Modalidades;</a:t>
            </a:r>
          </a:p>
          <a:p>
            <a:r>
              <a:rPr lang="pt-PT" dirty="0"/>
              <a:t>Um teste clínico pode ter vários Exames associados, sendo que o Atleta encontra-se apto se for aprovado por todos exames;</a:t>
            </a:r>
          </a:p>
          <a:p>
            <a:r>
              <a:rPr lang="pt-PT" dirty="0"/>
              <a:t>Um atleta pode ter várias consultas realizadas e por realizar;</a:t>
            </a:r>
          </a:p>
          <a:p>
            <a:r>
              <a:rPr lang="pt-PT" dirty="0"/>
              <a:t>Uma Modalidade pode ter várias categorias;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235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889E5-9DCC-4792-916A-53C43C9C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69588"/>
          </a:xfrm>
        </p:spPr>
        <p:txBody>
          <a:bodyPr/>
          <a:lstStyle/>
          <a:p>
            <a:r>
              <a:rPr lang="pt-PT" u="sng" dirty="0"/>
              <a:t>Entidades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8CE16A-7BCA-495A-9111-B260C422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2105152"/>
            <a:ext cx="3411502" cy="4127627"/>
          </a:xfrm>
        </p:spPr>
        <p:txBody>
          <a:bodyPr>
            <a:normAutofit/>
          </a:bodyPr>
          <a:lstStyle/>
          <a:p>
            <a:r>
              <a:rPr lang="pt-PT" dirty="0"/>
              <a:t>Atleta;</a:t>
            </a:r>
          </a:p>
          <a:p>
            <a:r>
              <a:rPr lang="pt-PT" dirty="0" err="1"/>
              <a:t>Categorias_Modalidade</a:t>
            </a:r>
            <a:r>
              <a:rPr lang="pt-PT" dirty="0"/>
              <a:t>;</a:t>
            </a:r>
          </a:p>
          <a:p>
            <a:r>
              <a:rPr lang="pt-PT" dirty="0" err="1"/>
              <a:t>Codigo_Postal</a:t>
            </a:r>
            <a:r>
              <a:rPr lang="pt-PT" dirty="0"/>
              <a:t>;</a:t>
            </a:r>
          </a:p>
          <a:p>
            <a:r>
              <a:rPr lang="pt-PT" dirty="0"/>
              <a:t>Equipa;</a:t>
            </a:r>
          </a:p>
          <a:p>
            <a:r>
              <a:rPr lang="pt-PT" dirty="0" err="1"/>
              <a:t>Escalao</a:t>
            </a:r>
            <a:r>
              <a:rPr lang="pt-PT" dirty="0"/>
              <a:t>;</a:t>
            </a:r>
          </a:p>
          <a:p>
            <a:r>
              <a:rPr lang="pt-PT" dirty="0"/>
              <a:t>Especialidade;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D686BAD-3EB1-429E-A103-C42B098E0FFB}"/>
              </a:ext>
            </a:extLst>
          </p:cNvPr>
          <p:cNvSpPr/>
          <p:nvPr/>
        </p:nvSpPr>
        <p:spPr>
          <a:xfrm>
            <a:off x="4865511" y="2105152"/>
            <a:ext cx="5373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Exame;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Marcacao</a:t>
            </a:r>
            <a:r>
              <a:rPr lang="pt-PT" sz="2000" dirty="0"/>
              <a:t>;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Medico;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Modalidade;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Teste_Clinico</a:t>
            </a:r>
            <a:r>
              <a:rPr lang="pt-P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812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650BB-DE0B-4EBF-98DB-8CEB92FF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07296"/>
          </a:xfrm>
        </p:spPr>
        <p:txBody>
          <a:bodyPr/>
          <a:lstStyle/>
          <a:p>
            <a:r>
              <a:rPr lang="pt-PT" u="sng" dirty="0"/>
              <a:t>Esquema Conceptual do SGBD Relacional</a:t>
            </a:r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946D9C7D-1150-4899-8A1F-5924660EF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43" y="1272618"/>
            <a:ext cx="9000114" cy="5042607"/>
          </a:xfrm>
        </p:spPr>
      </p:pic>
    </p:spTree>
    <p:extLst>
      <p:ext uri="{BB962C8B-B14F-4D97-AF65-F5344CB8AC3E}">
        <p14:creationId xmlns:p14="http://schemas.microsoft.com/office/powerpoint/2010/main" val="387858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D5948-D7C9-4A86-91DD-3DEE7C5A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654430"/>
          </a:xfrm>
        </p:spPr>
        <p:txBody>
          <a:bodyPr/>
          <a:lstStyle/>
          <a:p>
            <a:r>
              <a:rPr lang="pt-PT" u="sng" dirty="0"/>
              <a:t>Esquema Lógico do SGBD Relacional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638AE8B-CD6F-48E9-A3E3-2806D685D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03" y="1282347"/>
            <a:ext cx="7847794" cy="5108293"/>
          </a:xfrm>
        </p:spPr>
      </p:pic>
    </p:spTree>
    <p:extLst>
      <p:ext uri="{BB962C8B-B14F-4D97-AF65-F5344CB8AC3E}">
        <p14:creationId xmlns:p14="http://schemas.microsoft.com/office/powerpoint/2010/main" val="336837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A3F19-C922-41E6-BA33-890C3F9B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41308"/>
          </a:xfrm>
        </p:spPr>
        <p:txBody>
          <a:bodyPr>
            <a:normAutofit fontScale="90000"/>
          </a:bodyPr>
          <a:lstStyle/>
          <a:p>
            <a:r>
              <a:rPr lang="pt-PT" u="sng" dirty="0"/>
              <a:t>Povoamento da Base de Dados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197B840-D92C-4232-BE35-3A1ADE4E2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28" y="1140644"/>
            <a:ext cx="8643344" cy="5139067"/>
          </a:xfrm>
        </p:spPr>
      </p:pic>
    </p:spTree>
    <p:extLst>
      <p:ext uri="{BB962C8B-B14F-4D97-AF65-F5344CB8AC3E}">
        <p14:creationId xmlns:p14="http://schemas.microsoft.com/office/powerpoint/2010/main" val="1204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7CABF-60EB-4CD4-9E02-97080429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81692"/>
          </a:xfrm>
        </p:spPr>
        <p:txBody>
          <a:bodyPr/>
          <a:lstStyle/>
          <a:p>
            <a:r>
              <a:rPr lang="pt-PT" u="sng" dirty="0"/>
              <a:t>Funcionalidades da Base de Dados (</a:t>
            </a:r>
            <a:r>
              <a:rPr lang="pt-PT" i="1" u="sng" dirty="0" err="1"/>
              <a:t>Queries</a:t>
            </a:r>
            <a:r>
              <a:rPr lang="pt-PT" u="sng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98B98E-48EE-40EB-9033-D7630BDC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875935"/>
            <a:ext cx="9509760" cy="3733014"/>
          </a:xfrm>
        </p:spPr>
        <p:txBody>
          <a:bodyPr/>
          <a:lstStyle/>
          <a:p>
            <a:pPr marL="45720" indent="0">
              <a:buNone/>
            </a:pPr>
            <a:r>
              <a:rPr lang="pt-PT" dirty="0"/>
              <a:t>Alguns exemplos de funcionalidades desenvolvidas…</a:t>
            </a:r>
          </a:p>
          <a:p>
            <a:r>
              <a:rPr lang="pt-PT" dirty="0"/>
              <a:t>Saber quais os Atletas que foram aprovados pelos Exames;</a:t>
            </a:r>
          </a:p>
          <a:p>
            <a:r>
              <a:rPr lang="pt-PT" dirty="0"/>
              <a:t>Agendar uma marcação para todos Atletas de uma equipa;</a:t>
            </a:r>
          </a:p>
          <a:p>
            <a:r>
              <a:rPr lang="pt-PT" dirty="0"/>
              <a:t>Saber se um Atleta está apto tendo em conta o resultado do último Teste Clínico;</a:t>
            </a:r>
          </a:p>
          <a:p>
            <a:r>
              <a:rPr lang="pt-PT" dirty="0"/>
              <a:t>Saber qual o Médico com mais Marcações;</a:t>
            </a:r>
          </a:p>
        </p:txBody>
      </p:sp>
    </p:spTree>
    <p:extLst>
      <p:ext uri="{BB962C8B-B14F-4D97-AF65-F5344CB8AC3E}">
        <p14:creationId xmlns:p14="http://schemas.microsoft.com/office/powerpoint/2010/main" val="58547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164DB-26DB-4966-95D7-6EF57AD6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032966"/>
          </a:xfrm>
        </p:spPr>
        <p:txBody>
          <a:bodyPr/>
          <a:lstStyle/>
          <a:p>
            <a:r>
              <a:rPr lang="pt-PT" u="sng" dirty="0"/>
              <a:t>Elementos de Informação, Recursos e Serviços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2EDCF8-8E95-4C97-A1D7-F995F9FD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1" y="2681056"/>
            <a:ext cx="10935093" cy="3348523"/>
          </a:xfrm>
        </p:spPr>
        <p:txBody>
          <a:bodyPr/>
          <a:lstStyle/>
          <a:p>
            <a:r>
              <a:rPr lang="pt-PT" dirty="0"/>
              <a:t>Desenvolvimento de uma Aplicação capaz de usufruir as funcionalidades da Base de Dados;</a:t>
            </a:r>
          </a:p>
          <a:p>
            <a:r>
              <a:rPr lang="pt-PT" dirty="0"/>
              <a:t>Uso de um Servidor com vista a gerir o acesso e alteração dos dados do Sistema;</a:t>
            </a:r>
          </a:p>
          <a:p>
            <a:r>
              <a:rPr lang="pt-PT" dirty="0"/>
              <a:t>Provavelmente o recurso físico mais importante: a Clínica;</a:t>
            </a:r>
          </a:p>
          <a:p>
            <a:r>
              <a:rPr lang="pt-PT" dirty="0"/>
              <a:t>Todos os recursos humanos relativos à Clínica (médicos, rececionistas, atletas, administrador,…);</a:t>
            </a:r>
          </a:p>
          <a:p>
            <a:pPr marL="4572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15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E93B-FDBB-4EB2-A53B-E9B379AA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588442"/>
          </a:xfrm>
        </p:spPr>
        <p:txBody>
          <a:bodyPr/>
          <a:lstStyle/>
          <a:p>
            <a:r>
              <a:rPr lang="pt-PT" u="sng" dirty="0"/>
              <a:t>Migração dos Dados</a:t>
            </a:r>
          </a:p>
        </p:txBody>
      </p:sp>
      <p:pic>
        <p:nvPicPr>
          <p:cNvPr id="5" name="Marcador de Posição de Conteúdo 4" descr="Uma imagem com captura de ecrã, texto&#10;&#10;Descrição gerada automaticamente">
            <a:extLst>
              <a:ext uri="{FF2B5EF4-FFF2-40B4-BE49-F238E27FC236}">
                <a16:creationId xmlns:a16="http://schemas.microsoft.com/office/drawing/2014/main" id="{38DC378A-FCE0-430D-B424-2DD4824D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05" y="1655539"/>
            <a:ext cx="10137389" cy="4488370"/>
          </a:xfrm>
        </p:spPr>
      </p:pic>
    </p:spTree>
    <p:extLst>
      <p:ext uri="{BB962C8B-B14F-4D97-AF65-F5344CB8AC3E}">
        <p14:creationId xmlns:p14="http://schemas.microsoft.com/office/powerpoint/2010/main" val="40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trutura Listada Verde Cinza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7024_TF02895254" id="{6A439A3F-CED0-42F8-B0FB-0633A11AA819}" vid="{6749D14B-B443-4324-BB24-2D183A01E4A1}"/>
    </a:ext>
  </a:extLst>
</a:theme>
</file>

<file path=ppt/theme/theme2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schemas.microsoft.com/office/2006/documentManagement/types"/>
    <ds:schemaRef ds:uri="40262f94-9f35-4ac3-9a90-690165a166b7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a4f35948-e619-41b3-aa29-22878b09cfd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listada verde cinza (ecrã panorâmico)</Template>
  <TotalTime>135</TotalTime>
  <Words>287</Words>
  <Application>Microsoft Office PowerPoint</Application>
  <PresentationFormat>Ecrã Panorâmico</PresentationFormat>
  <Paragraphs>44</Paragraphs>
  <Slides>11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Calibri</vt:lpstr>
      <vt:lpstr>Estrutura Listada Verde Cinza 16x9</vt:lpstr>
      <vt:lpstr>Agendamento e realização de Testes Clínicos de atletas de Atletismos de diferentes modalidades e categorias </vt:lpstr>
      <vt:lpstr>Levantamento de Requisitos</vt:lpstr>
      <vt:lpstr>Entidades do Sistema</vt:lpstr>
      <vt:lpstr>Esquema Conceptual do SGBD Relacional</vt:lpstr>
      <vt:lpstr>Esquema Lógico do SGBD Relacional</vt:lpstr>
      <vt:lpstr>Povoamento da Base de Dados</vt:lpstr>
      <vt:lpstr>Funcionalidades da Base de Dados (Queries)</vt:lpstr>
      <vt:lpstr>Elementos de Informação, Recursos e Serviços </vt:lpstr>
      <vt:lpstr>Migração dos Dados</vt:lpstr>
      <vt:lpstr>Esquema NoSQL</vt:lpstr>
      <vt:lpstr>Povoamento da Base de Dados não Relacional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Agendamento e realização de Testes Clínicos de atletas de Atletismos de diferentes modalidades e categorias</dc:title>
  <dc:creator>Pedro Machado</dc:creator>
  <cp:lastModifiedBy>Pedro Machado</cp:lastModifiedBy>
  <cp:revision>12</cp:revision>
  <dcterms:created xsi:type="dcterms:W3CDTF">2020-01-13T17:43:45Z</dcterms:created>
  <dcterms:modified xsi:type="dcterms:W3CDTF">2020-01-14T15:16:57Z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