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36215625" cx="324183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2232983" y="1928155"/>
            <a:ext cx="27960817" cy="7000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5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2232986" y="8877864"/>
            <a:ext cx="13714473" cy="435090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Font typeface="Arial"/>
              <a:buNone/>
              <a:defRPr b="1" i="0" sz="85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011" lvl="1" marL="1620911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1" i="0" sz="70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22" lvl="2" marL="3241822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1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333" lvl="3" marL="4862733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1" i="0" sz="56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644" lvl="4" marL="6483645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1" i="0" sz="56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955" lvl="5" marL="8104555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1" i="0" sz="56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6" lvl="6" marL="9725467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1" i="0" sz="56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277" lvl="7" marL="11346378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1" i="0" sz="56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89" lvl="8" marL="12967289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1" i="0" sz="56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2" type="body"/>
          </p:nvPr>
        </p:nvSpPr>
        <p:spPr>
          <a:xfrm>
            <a:off x="2232986" y="13228768"/>
            <a:ext cx="13714473" cy="1945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0091" lvl="0" marL="810456" marR="0" rtl="0" algn="l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SzPct val="100272"/>
              <a:buFont typeface="Arial"/>
              <a:buChar char="•"/>
              <a:defRPr b="0" i="0" sz="99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78145" lvl="1" marL="2431367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100105"/>
              <a:buFont typeface="Arial"/>
              <a:buChar char="•"/>
              <a:defRPr b="0" i="0" sz="85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3499" lvl="2" marL="4052277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873"/>
              <a:buFont typeface="Arial"/>
              <a:buChar char="•"/>
              <a:defRPr b="0" i="0" sz="70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16531" lvl="3" marL="5673189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11843" lvl="4" marL="7294099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7154" lvl="5" marL="8915011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5166" lvl="6" marL="10535923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0477" lvl="7" marL="12156834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5787" lvl="8" marL="13777745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3" type="body"/>
          </p:nvPr>
        </p:nvSpPr>
        <p:spPr>
          <a:xfrm>
            <a:off x="16411784" y="8877864"/>
            <a:ext cx="13782015" cy="435090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Font typeface="Arial"/>
              <a:buNone/>
              <a:defRPr b="1" i="0" sz="85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011" lvl="1" marL="1620911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1" i="0" sz="70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22" lvl="2" marL="3241822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1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333" lvl="3" marL="4862733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1" i="0" sz="56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644" lvl="4" marL="6483645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1" i="0" sz="56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955" lvl="5" marL="8104555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1" i="0" sz="56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6" lvl="6" marL="9725467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1" i="0" sz="56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277" lvl="7" marL="11346378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1" i="0" sz="56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89" lvl="8" marL="12967289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1" i="0" sz="56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4" type="body"/>
          </p:nvPr>
        </p:nvSpPr>
        <p:spPr>
          <a:xfrm>
            <a:off x="16411784" y="13228768"/>
            <a:ext cx="13782015" cy="19457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0091" lvl="0" marL="810456" marR="0" rtl="0" algn="l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SzPct val="100272"/>
              <a:buFont typeface="Arial"/>
              <a:buChar char="•"/>
              <a:defRPr b="0" i="0" sz="99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78145" lvl="1" marL="2431367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100105"/>
              <a:buFont typeface="Arial"/>
              <a:buChar char="•"/>
              <a:defRPr b="0" i="0" sz="85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3499" lvl="2" marL="4052277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873"/>
              <a:buFont typeface="Arial"/>
              <a:buChar char="•"/>
              <a:defRPr b="0" i="0" sz="70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16531" lvl="3" marL="5673189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11843" lvl="4" marL="7294099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7154" lvl="5" marL="8915011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5166" lvl="6" marL="10535923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0477" lvl="7" marL="12156834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5787" lvl="8" marL="13777745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2228760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425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10738575" y="33566537"/>
            <a:ext cx="10941189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425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22895451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425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2228760" y="1928155"/>
            <a:ext cx="27960817" cy="7000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5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4719924" y="7149573"/>
            <a:ext cx="22978490" cy="279608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0091" lvl="0" marL="810456" marR="0" rtl="0" algn="l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SzPct val="100272"/>
              <a:buFont typeface="Arial"/>
              <a:buChar char="•"/>
              <a:defRPr b="0" i="0" sz="99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78145" lvl="1" marL="2431367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100105"/>
              <a:buFont typeface="Arial"/>
              <a:buChar char="•"/>
              <a:defRPr b="0" i="0" sz="85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3499" lvl="2" marL="4052277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873"/>
              <a:buFont typeface="Arial"/>
              <a:buChar char="•"/>
              <a:defRPr b="0" i="0" sz="70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16531" lvl="3" marL="5673189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11843" lvl="4" marL="7294099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7154" lvl="5" marL="8915011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5166" lvl="6" marL="10535923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0477" lvl="7" marL="12156834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5787" lvl="8" marL="13777745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2228760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10738575" y="33566537"/>
            <a:ext cx="10941189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22895451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11348935" y="13778584"/>
            <a:ext cx="30691080" cy="6990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5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-2834086" y="6990995"/>
            <a:ext cx="30691080" cy="205653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0091" lvl="0" marL="810456" marR="0" rtl="0" algn="l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SzPct val="100272"/>
              <a:buFont typeface="Arial"/>
              <a:buChar char="•"/>
              <a:defRPr b="0" i="0" sz="99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78145" lvl="1" marL="2431367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100105"/>
              <a:buFont typeface="Arial"/>
              <a:buChar char="•"/>
              <a:defRPr b="0" i="0" sz="85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3499" lvl="2" marL="4052277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873"/>
              <a:buFont typeface="Arial"/>
              <a:buChar char="•"/>
              <a:defRPr b="0" i="0" sz="70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16531" lvl="3" marL="5673189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11843" lvl="4" marL="7294099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7154" lvl="5" marL="8915011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5166" lvl="6" marL="10535923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0477" lvl="7" marL="12156834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5787" lvl="8" marL="13777745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2228760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10738575" y="33566537"/>
            <a:ext cx="10941189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22895451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ctrTitle"/>
          </p:nvPr>
        </p:nvSpPr>
        <p:spPr>
          <a:xfrm>
            <a:off x="2431375" y="5926960"/>
            <a:ext cx="27555587" cy="126084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12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4052292" y="19021595"/>
            <a:ext cx="24313754" cy="87437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Font typeface="Arial"/>
              <a:buNone/>
              <a:defRPr b="0" i="0" sz="85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011" lvl="1" marL="1620911" marR="0" rtl="0" algn="ctr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70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22" lvl="2" marL="3241822" marR="0" rtl="0" algn="ctr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333" lvl="3" marL="4862733" marR="0" rtl="0" algn="ctr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56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644" lvl="4" marL="6483645" marR="0" rtl="0" algn="ctr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56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955" lvl="5" marL="8104555" marR="0" rtl="0" algn="ctr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56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6" lvl="6" marL="9725467" marR="0" rtl="0" algn="ctr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56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277" lvl="7" marL="11346378" marR="0" rtl="0" algn="ctr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56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89" lvl="8" marL="12967289" marR="0" rtl="0" algn="ctr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56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2228760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10738575" y="33566537"/>
            <a:ext cx="10941189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22895451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2228760" y="1928155"/>
            <a:ext cx="27960817" cy="7000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5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2228760" y="9640736"/>
            <a:ext cx="27960817" cy="229784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0091" lvl="0" marL="810456" marR="0" rtl="0" algn="l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SzPct val="100272"/>
              <a:buFont typeface="Arial"/>
              <a:buChar char="•"/>
              <a:defRPr b="0" i="0" sz="99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78145" lvl="1" marL="2431367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100105"/>
              <a:buFont typeface="Arial"/>
              <a:buChar char="•"/>
              <a:defRPr b="0" i="0" sz="85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3499" lvl="2" marL="4052277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873"/>
              <a:buFont typeface="Arial"/>
              <a:buChar char="•"/>
              <a:defRPr b="0" i="0" sz="70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16531" lvl="3" marL="5673189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11843" lvl="4" marL="7294099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7154" lvl="5" marL="8915011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5166" lvl="6" marL="10535923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0477" lvl="7" marL="12156834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5787" lvl="8" marL="13777745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2228760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10738575" y="33566537"/>
            <a:ext cx="10941189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22895451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2211877" y="9028770"/>
            <a:ext cx="27960817" cy="150646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12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2211877" y="24235984"/>
            <a:ext cx="27960817" cy="79221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Font typeface="Arial"/>
              <a:buNone/>
              <a:defRPr b="0" i="0" sz="85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011" lvl="1" marL="1620911" marR="0" rtl="0" algn="l">
              <a:lnSpc>
                <a:spcPct val="90000"/>
              </a:lnSpc>
              <a:spcBef>
                <a:spcPts val="1773"/>
              </a:spcBef>
              <a:buClr>
                <a:srgbClr val="888888"/>
              </a:buClr>
              <a:buFont typeface="Arial"/>
              <a:buNone/>
              <a:defRPr b="0" i="0" sz="709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22" lvl="2" marL="3241822" marR="0" rtl="0" algn="l">
              <a:lnSpc>
                <a:spcPct val="90000"/>
              </a:lnSpc>
              <a:spcBef>
                <a:spcPts val="1773"/>
              </a:spcBef>
              <a:buClr>
                <a:srgbClr val="888888"/>
              </a:buClr>
              <a:buFont typeface="Arial"/>
              <a:buNone/>
              <a:defRPr b="0" i="0" sz="638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333" lvl="3" marL="4862733" marR="0" rtl="0" algn="l">
              <a:lnSpc>
                <a:spcPct val="90000"/>
              </a:lnSpc>
              <a:spcBef>
                <a:spcPts val="1773"/>
              </a:spcBef>
              <a:buClr>
                <a:srgbClr val="888888"/>
              </a:buClr>
              <a:buFont typeface="Arial"/>
              <a:buNone/>
              <a:defRPr b="0" i="0" sz="567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644" lvl="4" marL="6483645" marR="0" rtl="0" algn="l">
              <a:lnSpc>
                <a:spcPct val="90000"/>
              </a:lnSpc>
              <a:spcBef>
                <a:spcPts val="1773"/>
              </a:spcBef>
              <a:buClr>
                <a:srgbClr val="888888"/>
              </a:buClr>
              <a:buFont typeface="Arial"/>
              <a:buNone/>
              <a:defRPr b="0" i="0" sz="567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955" lvl="5" marL="8104555" marR="0" rtl="0" algn="l">
              <a:lnSpc>
                <a:spcPct val="90000"/>
              </a:lnSpc>
              <a:spcBef>
                <a:spcPts val="1773"/>
              </a:spcBef>
              <a:buClr>
                <a:srgbClr val="888888"/>
              </a:buClr>
              <a:buFont typeface="Arial"/>
              <a:buNone/>
              <a:defRPr b="0" i="0" sz="567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6" lvl="6" marL="9725467" marR="0" rtl="0" algn="l">
              <a:lnSpc>
                <a:spcPct val="90000"/>
              </a:lnSpc>
              <a:spcBef>
                <a:spcPts val="1773"/>
              </a:spcBef>
              <a:buClr>
                <a:srgbClr val="888888"/>
              </a:buClr>
              <a:buFont typeface="Arial"/>
              <a:buNone/>
              <a:defRPr b="0" i="0" sz="567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277" lvl="7" marL="11346378" marR="0" rtl="0" algn="l">
              <a:lnSpc>
                <a:spcPct val="90000"/>
              </a:lnSpc>
              <a:spcBef>
                <a:spcPts val="1773"/>
              </a:spcBef>
              <a:buClr>
                <a:srgbClr val="888888"/>
              </a:buClr>
              <a:buFont typeface="Arial"/>
              <a:buNone/>
              <a:defRPr b="0" i="0" sz="567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89" lvl="8" marL="12967289" marR="0" rtl="0" algn="l">
              <a:lnSpc>
                <a:spcPct val="90000"/>
              </a:lnSpc>
              <a:spcBef>
                <a:spcPts val="1773"/>
              </a:spcBef>
              <a:buClr>
                <a:srgbClr val="888888"/>
              </a:buClr>
              <a:buFont typeface="Arial"/>
              <a:buNone/>
              <a:defRPr b="0" i="0" sz="567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2228760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10738575" y="33566537"/>
            <a:ext cx="10941189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22895451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2228760" y="1928155"/>
            <a:ext cx="27960817" cy="7000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5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28760" y="9640736"/>
            <a:ext cx="13777793" cy="229784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0091" lvl="0" marL="810456" marR="0" rtl="0" algn="l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SzPct val="100272"/>
              <a:buFont typeface="Arial"/>
              <a:buChar char="•"/>
              <a:defRPr b="0" i="0" sz="99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78145" lvl="1" marL="2431367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100105"/>
              <a:buFont typeface="Arial"/>
              <a:buChar char="•"/>
              <a:defRPr b="0" i="0" sz="85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3499" lvl="2" marL="4052277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873"/>
              <a:buFont typeface="Arial"/>
              <a:buChar char="•"/>
              <a:defRPr b="0" i="0" sz="70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16531" lvl="3" marL="5673189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11843" lvl="4" marL="7294099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7154" lvl="5" marL="8915011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5166" lvl="6" marL="10535923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0477" lvl="7" marL="12156834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5787" lvl="8" marL="13777745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16411782" y="9640736"/>
            <a:ext cx="13777793" cy="229784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0091" lvl="0" marL="810456" marR="0" rtl="0" algn="l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SzPct val="100272"/>
              <a:buFont typeface="Arial"/>
              <a:buChar char="•"/>
              <a:defRPr b="0" i="0" sz="99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78145" lvl="1" marL="2431367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100105"/>
              <a:buFont typeface="Arial"/>
              <a:buChar char="•"/>
              <a:defRPr b="0" i="0" sz="85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3499" lvl="2" marL="4052277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873"/>
              <a:buFont typeface="Arial"/>
              <a:buChar char="•"/>
              <a:defRPr b="0" i="0" sz="70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16531" lvl="3" marL="5673189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11843" lvl="4" marL="7294099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7154" lvl="5" marL="8915011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5166" lvl="6" marL="10535923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0477" lvl="7" marL="12156834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5787" lvl="8" marL="13777745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2228760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10738575" y="33566537"/>
            <a:ext cx="10941189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22895451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2228760" y="1928155"/>
            <a:ext cx="27960817" cy="7000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5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2228760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10738575" y="33566537"/>
            <a:ext cx="10941189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22895451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2228760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10738575" y="33566537"/>
            <a:ext cx="10941189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22895451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2232983" y="2414375"/>
            <a:ext cx="10455757" cy="845031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13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3782015" y="5214389"/>
            <a:ext cx="16411784" cy="257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90048" lvl="0" marL="810456" marR="0" rtl="0" algn="l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SzPct val="100398"/>
              <a:buFont typeface="Arial"/>
              <a:buChar char="•"/>
              <a:defRPr b="0" i="0" sz="113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88102" lvl="1" marL="2431367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100272"/>
              <a:buFont typeface="Arial"/>
              <a:buChar char="•"/>
              <a:defRPr b="0" i="0" sz="99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73456" lvl="2" marL="4052277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100105"/>
              <a:buFont typeface="Arial"/>
              <a:buChar char="•"/>
              <a:defRPr b="0" i="0" sz="85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71510" lvl="3" marL="5673189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873"/>
              <a:buFont typeface="Arial"/>
              <a:buChar char="•"/>
              <a:defRPr b="0" i="0" sz="70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6821" lvl="4" marL="7294099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873"/>
              <a:buFont typeface="Arial"/>
              <a:buChar char="•"/>
              <a:defRPr b="0" i="0" sz="70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2132" lvl="5" marL="8915011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873"/>
              <a:buFont typeface="Arial"/>
              <a:buChar char="•"/>
              <a:defRPr b="0" i="0" sz="70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0144" lvl="6" marL="10535923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873"/>
              <a:buFont typeface="Arial"/>
              <a:buChar char="•"/>
              <a:defRPr b="0" i="0" sz="70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5455" lvl="7" marL="12156834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873"/>
              <a:buFont typeface="Arial"/>
              <a:buChar char="•"/>
              <a:defRPr b="0" i="0" sz="70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0767" lvl="8" marL="13777745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873"/>
              <a:buFont typeface="Arial"/>
              <a:buChar char="•"/>
              <a:defRPr b="0" i="0" sz="70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2232983" y="10864690"/>
            <a:ext cx="10455757" cy="20128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Font typeface="Arial"/>
              <a:buNone/>
              <a:defRPr b="0" i="0" sz="56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011" lvl="1" marL="1620911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49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22" lvl="2" marL="3241822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42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333" lvl="3" marL="4862733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35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644" lvl="4" marL="6483645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35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955" lvl="5" marL="8104555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35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6" lvl="6" marL="9725467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35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277" lvl="7" marL="11346378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35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89" lvl="8" marL="12967289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35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2228760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10738575" y="33566537"/>
            <a:ext cx="10941189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22895451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2232983" y="2414375"/>
            <a:ext cx="10455757" cy="845031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13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3782015" y="5214389"/>
            <a:ext cx="16411784" cy="257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Font typeface="Arial"/>
              <a:buNone/>
              <a:defRPr b="0" i="0" sz="113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011" lvl="1" marL="1620911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99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22" lvl="2" marL="3241822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85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333" lvl="3" marL="4862733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70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644" lvl="4" marL="6483645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70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955" lvl="5" marL="8104555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70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6" lvl="6" marL="9725467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70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277" lvl="7" marL="11346378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70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89" lvl="8" marL="12967289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70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2232983" y="10864690"/>
            <a:ext cx="10455757" cy="20128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Font typeface="Arial"/>
              <a:buNone/>
              <a:defRPr b="0" i="0" sz="567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011" lvl="1" marL="1620911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49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22" lvl="2" marL="3241822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425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333" lvl="3" marL="4862733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35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644" lvl="4" marL="6483645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35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955" lvl="5" marL="8104555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35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966" lvl="6" marL="9725467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35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277" lvl="7" marL="11346378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35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89" lvl="8" marL="12967289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Font typeface="Arial"/>
              <a:buNone/>
              <a:defRPr b="0" i="0" sz="35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2228760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10738575" y="33566537"/>
            <a:ext cx="10941189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22895451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4254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228760" y="1928155"/>
            <a:ext cx="27960817" cy="7000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5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228760" y="9640736"/>
            <a:ext cx="27960817" cy="229784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0091" lvl="0" marL="810456" marR="0" rtl="0" algn="l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SzPct val="100272"/>
              <a:buFont typeface="Arial"/>
              <a:buChar char="•"/>
              <a:defRPr b="0" i="0" sz="99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78145" lvl="1" marL="2431367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100105"/>
              <a:buFont typeface="Arial"/>
              <a:buChar char="•"/>
              <a:defRPr b="0" i="0" sz="85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3499" lvl="2" marL="4052277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873"/>
              <a:buFont typeface="Arial"/>
              <a:buChar char="•"/>
              <a:defRPr b="0" i="0" sz="709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16531" lvl="3" marL="5673189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11843" lvl="4" marL="7294099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7154" lvl="5" marL="8915011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15166" lvl="6" marL="10535923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10477" lvl="7" marL="12156834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5787" lvl="8" marL="13777745" marR="0" rtl="0" algn="l">
              <a:lnSpc>
                <a:spcPct val="90000"/>
              </a:lnSpc>
              <a:spcBef>
                <a:spcPts val="1773"/>
              </a:spcBef>
              <a:buClr>
                <a:schemeClr val="dk1"/>
              </a:buClr>
              <a:buSzPct val="99718"/>
              <a:buFont typeface="Arial"/>
              <a:buChar char="•"/>
              <a:defRPr b="0" i="0" sz="638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2228760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425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10738575" y="33566537"/>
            <a:ext cx="10941189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425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54" lvl="1" marL="1814854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211" lvl="2" marL="3629711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966" lvl="3" marL="5444566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22" lvl="4" marL="725942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477" lvl="5" marL="9074277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232" lvl="6" marL="1088913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88" lvl="7" marL="12703988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42" lvl="8" marL="14518842" marR="0" rtl="0" algn="l">
              <a:spcBef>
                <a:spcPts val="0"/>
              </a:spcBef>
              <a:buNone/>
              <a:defRPr b="0" i="0" sz="714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22895451" y="33566537"/>
            <a:ext cx="7294125" cy="192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425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11226575" y="16316643"/>
            <a:ext cx="154872" cy="999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25" lIns="76650" rIns="76650" tIns="383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59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11226575" y="16508281"/>
            <a:ext cx="154872" cy="999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25" lIns="76650" rIns="76650" tIns="3832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59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783772" y="557493"/>
            <a:ext cx="30610628" cy="35122066"/>
          </a:xfrm>
          <a:prstGeom prst="rect">
            <a:avLst/>
          </a:prstGeom>
          <a:noFill/>
          <a:ln cap="flat" cmpd="sng" w="76200">
            <a:solidFill>
              <a:srgbClr val="0069C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59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4369133" y="6092446"/>
            <a:ext cx="23439904" cy="147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pt-BR" sz="33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Autores. Ex: João Marcus Oliveira Andrade¹, Adélia Dayane²</a:t>
            </a:r>
            <a:br>
              <a:rPr b="0" i="0" lang="pt-BR" sz="33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33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¹ Doutor em Ciências da Saúde. Docente do Curso de Enfermagem Faculdades Santos  Agostinho; ² </a:t>
            </a:r>
            <a:br>
              <a:rPr b="0" i="0" lang="pt-BR" sz="33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33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E-mail * apenas do autor principal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913600" y="8389271"/>
            <a:ext cx="13685388" cy="541186"/>
          </a:xfrm>
          <a:prstGeom prst="rect">
            <a:avLst/>
          </a:prstGeom>
          <a:solidFill>
            <a:srgbClr val="0069C4"/>
          </a:soli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INTRODUÇÃO (CALIBRI Nº 36)</a:t>
            </a:r>
          </a:p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1930400" y="22366393"/>
            <a:ext cx="13796347" cy="12759910"/>
          </a:xfrm>
          <a:prstGeom prst="rect">
            <a:avLst/>
          </a:prstGeom>
          <a:noFill/>
          <a:ln cap="flat" cmpd="sng" w="9525">
            <a:solidFill>
              <a:srgbClr val="A8D08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ggggggggggg</a:t>
            </a:r>
          </a:p>
        </p:txBody>
      </p:sp>
      <p:sp>
        <p:nvSpPr>
          <p:cNvPr id="90" name="Shape 90"/>
          <p:cNvSpPr txBox="1"/>
          <p:nvPr>
            <p:ph idx="3" type="body"/>
          </p:nvPr>
        </p:nvSpPr>
        <p:spPr>
          <a:xfrm>
            <a:off x="2041358" y="21510026"/>
            <a:ext cx="13685388" cy="541186"/>
          </a:xfrm>
          <a:prstGeom prst="rect">
            <a:avLst/>
          </a:prstGeom>
          <a:solidFill>
            <a:srgbClr val="0069C4"/>
          </a:solidFill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MATERIAIS E MÉTODO </a:t>
            </a:r>
          </a:p>
        </p:txBody>
      </p:sp>
      <p:sp>
        <p:nvSpPr>
          <p:cNvPr id="91" name="Shape 91"/>
          <p:cNvSpPr txBox="1"/>
          <p:nvPr>
            <p:ph idx="4" type="body"/>
          </p:nvPr>
        </p:nvSpPr>
        <p:spPr>
          <a:xfrm>
            <a:off x="2011147" y="9178111"/>
            <a:ext cx="13604641" cy="7751415"/>
          </a:xfrm>
          <a:prstGeom prst="rect">
            <a:avLst/>
          </a:prstGeom>
          <a:noFill/>
          <a:ln cap="flat" cmpd="sng" w="9525">
            <a:solidFill>
              <a:srgbClr val="A8D08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Ggggggggggg (CALIBRI, Nº 36)</a:t>
            </a:r>
          </a:p>
          <a:p>
            <a:pPr indent="0" lvl="0" marL="0" marR="0" rtl="0" algn="l">
              <a:lnSpc>
                <a:spcPct val="90000"/>
              </a:lnSpc>
              <a:spcBef>
                <a:spcPts val="2228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10456" lvl="0" marL="810456" marR="0" rtl="0" algn="l">
              <a:lnSpc>
                <a:spcPct val="90000"/>
              </a:lnSpc>
              <a:spcBef>
                <a:spcPts val="3545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Importante: Os pôsteres devem ser confeccionados e impressos com 80 cm de largura e 100 cm de altura. 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16904618" y="8356463"/>
            <a:ext cx="13411701" cy="541337"/>
          </a:xfrm>
          <a:prstGeom prst="rect">
            <a:avLst/>
          </a:prstGeom>
          <a:solidFill>
            <a:srgbClr val="0069C4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RESULTADOS  E DISCUSSÃO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16843164" y="9156688"/>
            <a:ext cx="13332033" cy="11872911"/>
          </a:xfrm>
          <a:prstGeom prst="rect">
            <a:avLst/>
          </a:prstGeom>
          <a:noFill/>
          <a:ln cap="flat" cmpd="sng" w="9525">
            <a:solidFill>
              <a:srgbClr val="A8D08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Ggggggggggg (CALIBRI, Nº 36)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930400" y="17244709"/>
            <a:ext cx="13685388" cy="541186"/>
          </a:xfrm>
          <a:prstGeom prst="rect">
            <a:avLst/>
          </a:prstGeom>
          <a:solidFill>
            <a:srgbClr val="0069C4"/>
          </a:solidFill>
          <a:ln>
            <a:noFill/>
          </a:ln>
        </p:spPr>
        <p:txBody>
          <a:bodyPr anchorCtr="0" anchor="b" bIns="38325" lIns="76650" rIns="76650" tIns="383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pt-BR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1930400" y="18087190"/>
            <a:ext cx="13685388" cy="3107656"/>
          </a:xfrm>
          <a:prstGeom prst="rect">
            <a:avLst/>
          </a:prstGeom>
          <a:noFill/>
          <a:ln cap="flat" cmpd="sng" w="9525">
            <a:solidFill>
              <a:srgbClr val="A8D08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8325" lIns="76650" rIns="76650" tIns="383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lang="pt-BR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ggggggggggg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6782120" y="21456542"/>
            <a:ext cx="13393077" cy="541186"/>
          </a:xfrm>
          <a:prstGeom prst="rect">
            <a:avLst/>
          </a:prstGeom>
          <a:solidFill>
            <a:srgbClr val="0069C4"/>
          </a:solidFill>
          <a:ln>
            <a:noFill/>
          </a:ln>
        </p:spPr>
        <p:txBody>
          <a:bodyPr anchorCtr="0" anchor="b" bIns="38325" lIns="76650" rIns="76650" tIns="383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pt-BR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CONSIDERAÇÕES FINAIS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6782120" y="22299023"/>
            <a:ext cx="13393079" cy="5310836"/>
          </a:xfrm>
          <a:prstGeom prst="rect">
            <a:avLst/>
          </a:prstGeom>
          <a:noFill/>
          <a:ln cap="flat" cmpd="sng" w="9525">
            <a:solidFill>
              <a:srgbClr val="A8D08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8325" lIns="76650" rIns="76650" tIns="383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lang="pt-BR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ggggggggggg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4620517" y="4107801"/>
            <a:ext cx="23439904" cy="1984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8325" lIns="76650" rIns="76650" tIns="38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lang="pt-BR" sz="5533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TÍTULO (caixa alta, negrito, calibri nº 66)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6782120" y="28190206"/>
            <a:ext cx="13393077" cy="541186"/>
          </a:xfrm>
          <a:prstGeom prst="rect">
            <a:avLst/>
          </a:prstGeom>
          <a:solidFill>
            <a:srgbClr val="0069C4"/>
          </a:solidFill>
          <a:ln>
            <a:noFill/>
          </a:ln>
        </p:spPr>
        <p:txBody>
          <a:bodyPr anchorCtr="0" anchor="b" bIns="38325" lIns="76650" rIns="76650" tIns="383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pt-BR" sz="3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6782120" y="29032687"/>
            <a:ext cx="13393079" cy="6093616"/>
          </a:xfrm>
          <a:prstGeom prst="rect">
            <a:avLst/>
          </a:prstGeom>
          <a:noFill/>
          <a:ln cap="flat" cmpd="sng" w="9525">
            <a:solidFill>
              <a:srgbClr val="A8D08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8325" lIns="76650" rIns="76650" tIns="383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lang="pt-BR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Ggggggggggg (NORMAS DA ABNT).</a:t>
            </a:r>
          </a:p>
        </p:txBody>
      </p:sp>
      <p:pic>
        <p:nvPicPr>
          <p:cNvPr descr="capa_modelo.png" id="101" name="Shape 101"/>
          <p:cNvPicPr preferRelativeResize="0"/>
          <p:nvPr/>
        </p:nvPicPr>
        <p:blipFill rotWithShape="1">
          <a:blip r:embed="rId3">
            <a:alphaModFix/>
          </a:blip>
          <a:srcRect b="7396" l="0" r="0" t="7396"/>
          <a:stretch/>
        </p:blipFill>
        <p:spPr>
          <a:xfrm>
            <a:off x="4692625" y="652614"/>
            <a:ext cx="22430400" cy="33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