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418338" cy="36215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3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739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685800"/>
            <a:ext cx="3070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5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232983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232986" y="8877864"/>
            <a:ext cx="13714473" cy="4350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85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638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2232986" y="13228768"/>
            <a:ext cx="13714473" cy="1945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16411784" y="8877864"/>
            <a:ext cx="13782015" cy="4350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850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638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16411784" y="13228768"/>
            <a:ext cx="13782015" cy="19457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4719924" y="7149573"/>
            <a:ext cx="22978490" cy="279608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1348935" y="13778584"/>
            <a:ext cx="30691080" cy="6990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2834086" y="6990995"/>
            <a:ext cx="30691080" cy="205653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431375" y="5926960"/>
            <a:ext cx="27555587" cy="126084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2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052292" y="19021595"/>
            <a:ext cx="24313754" cy="8743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ctr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211877" y="9028770"/>
            <a:ext cx="27960817" cy="15064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2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211877" y="24235984"/>
            <a:ext cx="27960817" cy="7922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709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63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sz="567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28760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11782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1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90048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398"/>
              <a:buFont typeface="Arial"/>
              <a:buChar char="•"/>
              <a:defRPr sz="11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18810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27345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371510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36682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36213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3701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3654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36076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49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42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1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11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sz="56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620911" marR="0" lvl="1" indent="-801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49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241822" marR="0" lvl="2" indent="-3322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42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862733" marR="0" lvl="3" indent="-1133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83645" marR="0" lvl="4" indent="-664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104555" marR="0" lvl="5" indent="-195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725467" marR="0" lvl="6" indent="-99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346378" marR="0" lvl="7" indent="-52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967289" marR="0" lvl="8" indent="-58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sz="35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10456" marR="0" lvl="0" indent="-180091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sz="99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31367" marR="0" lvl="1" indent="-278145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sz="85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52277" marR="0" lvl="2" indent="-363499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sz="70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673189" marR="0" lvl="3" indent="-416531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94099" marR="0" lvl="4" indent="-411843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8915011" marR="0" lvl="5" indent="-407154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535923" marR="0" lvl="6" indent="-415166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156834" marR="0" lvl="7" indent="-41047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3777745" marR="0" lvl="8" indent="-405787" algn="l" rtl="0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sz="63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814854" marR="0" lvl="1" indent="-11454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29711" marR="0" lvl="2" indent="-10211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444566" marR="0" lvl="3" indent="-8966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259422" marR="0" lvl="4" indent="-772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074277" marR="0" lvl="5" indent="-6477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889132" marR="0" lvl="6" indent="-523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3988" marR="0" lvl="7" indent="-3988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4518842" marR="0" lvl="8" indent="-2742" algn="l" rtl="0">
              <a:spcBef>
                <a:spcPts val="0"/>
              </a:spcBef>
              <a:buNone/>
              <a:defRPr sz="71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4254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226575" y="16316643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lIns="76650" tIns="38325" rIns="76650" bIns="383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1226575" y="16508281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lIns="76650" tIns="38325" rIns="76650" bIns="383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783772" y="557493"/>
            <a:ext cx="30610628" cy="35122066"/>
          </a:xfrm>
          <a:prstGeom prst="rect">
            <a:avLst/>
          </a:prstGeom>
          <a:noFill/>
          <a:ln w="76200" cap="flat" cmpd="sng">
            <a:solidFill>
              <a:srgbClr val="0069C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369133" y="6092446"/>
            <a:ext cx="23439904" cy="14750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Autores. </a:t>
            </a:r>
            <a:r>
              <a:rPr lang="pt-BR" sz="33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</a:t>
            </a:r>
            <a:r>
              <a:rPr lang="pt-BR" sz="332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Gonçalves Lima¹</a:t>
            </a: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Alanna Fernandes Paraíso², </a:t>
            </a:r>
            <a:r>
              <a:rPr lang="pt-BR" sz="3320" dirty="0"/>
              <a:t>Janine </a:t>
            </a:r>
            <a:r>
              <a:rPr lang="pt-BR" sz="3320" dirty="0" smtClean="0"/>
              <a:t>Prates²</a:t>
            </a: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¹ 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 </a:t>
            </a: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Curso de Enfermagem Faculdades Santos  Agostinho; ² 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Mestre em Ciências da Saúde (</a:t>
            </a:r>
            <a:r>
              <a:rPr lang="pt-BR" sz="332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Unimontes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3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* apenas do autor </a:t>
            </a:r>
            <a:r>
              <a:rPr lang="pt-BR" sz="332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</a:t>
            </a:r>
            <a:r>
              <a:rPr lang="pt-BR" sz="3200" b="1" dirty="0">
                <a:solidFill>
                  <a:schemeClr val="tx1"/>
                </a:solidFill>
              </a:rPr>
              <a:t>(CALIBRI Nº </a:t>
            </a:r>
            <a:r>
              <a:rPr lang="pt-BR" sz="3200" b="1" dirty="0" smtClean="0">
                <a:solidFill>
                  <a:schemeClr val="tx1"/>
                </a:solidFill>
              </a:rPr>
              <a:t>36)</a:t>
            </a:r>
            <a:endParaRPr lang="pt-BR" sz="332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913600" y="8389271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 (CALIBRI Nº </a:t>
            </a:r>
            <a:r>
              <a:rPr lang="pt-BR" sz="3600" dirty="0" smtClean="0">
                <a:solidFill>
                  <a:srgbClr val="FFFFFF"/>
                </a:solidFill>
              </a:rPr>
              <a:t>40</a:t>
            </a:r>
            <a:r>
              <a:rPr lang="pt-BR" sz="36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3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930400" y="22246980"/>
            <a:ext cx="13796347" cy="12759910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pt-BR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  <a:r>
              <a:rPr lang="pt-BR" sz="3200" b="1" dirty="0">
                <a:solidFill>
                  <a:srgbClr val="FFFFFF"/>
                </a:solidFill>
              </a:rPr>
              <a:t> </a:t>
            </a:r>
            <a:r>
              <a:rPr lang="pt-BR" sz="3200" b="1" dirty="0">
                <a:solidFill>
                  <a:schemeClr val="tx1"/>
                </a:solidFill>
              </a:rPr>
              <a:t>(CALIBRI Nº </a:t>
            </a:r>
            <a:r>
              <a:rPr lang="pt-BR" sz="3200" b="1" dirty="0" smtClean="0">
                <a:solidFill>
                  <a:schemeClr val="tx1"/>
                </a:solidFill>
              </a:rPr>
              <a:t>36)</a:t>
            </a:r>
            <a:endParaRPr lang="pt-BR" sz="32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2041358" y="21510026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algn="ctr">
              <a:spcBef>
                <a:spcPts val="0"/>
              </a:spcBef>
              <a:buSzPct val="25000"/>
            </a:pPr>
            <a:r>
              <a:rPr lang="pt-BR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MATERIAIS E </a:t>
            </a:r>
            <a:r>
              <a:rPr lang="pt-BR" sz="3600" dirty="0">
                <a:solidFill>
                  <a:srgbClr val="FFFFFF"/>
                </a:solidFill>
              </a:rPr>
              <a:t>MÉTODO (CALIBRI Nº 40) </a:t>
            </a:r>
            <a:endParaRPr lang="pt-BR" sz="3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2011147" y="9178111"/>
            <a:ext cx="13604641" cy="7751415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(CALIBRI, Nº 36)</a:t>
            </a:r>
          </a:p>
          <a:p>
            <a:pPr marL="0" marR="0" lvl="0" indent="0" algn="l" rtl="0">
              <a:lnSpc>
                <a:spcPct val="90000"/>
              </a:lnSpc>
              <a:spcBef>
                <a:spcPts val="222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0456" marR="0" lvl="0" indent="-810456" algn="l" rtl="0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Importante: Os pôsteres devem ser confeccionados e impressos com 80 cm de largura e 100 cm de altura.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6904618" y="8356463"/>
            <a:ext cx="13411701" cy="541337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80000"/>
              </a:lnSpc>
              <a:spcBef>
                <a:spcPts val="0"/>
              </a:spcBef>
              <a:buSzPct val="25000"/>
            </a:pPr>
            <a:r>
              <a:rPr lang="pt-BR" sz="36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RESULTADOS  E </a:t>
            </a:r>
            <a:r>
              <a:rPr lang="pt-BR" sz="3600" dirty="0">
                <a:solidFill>
                  <a:srgbClr val="FFFFFF"/>
                </a:solidFill>
              </a:rPr>
              <a:t>DISCUSSÃO (CALIBRI Nº 40)</a:t>
            </a:r>
            <a:endParaRPr lang="pt-BR" sz="36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6843164" y="9156688"/>
            <a:ext cx="13332033" cy="11872911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(CALIBRI, Nº 36)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930400" y="17244709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76650" tIns="38325" rIns="76650" bIns="38325" anchor="b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pt-BR" sz="3600" b="1" u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(CALIBRI Nº </a:t>
            </a:r>
            <a:r>
              <a:rPr lang="pt-BR" sz="3600" dirty="0">
                <a:solidFill>
                  <a:srgbClr val="FFFFFF"/>
                </a:solidFill>
              </a:rPr>
              <a:t>40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3600" b="1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930400" y="18087190"/>
            <a:ext cx="13685388" cy="3107656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650" tIns="38325" rIns="76650" bIns="38325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pt-BR" sz="3200" b="0" u="none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  <a:r>
              <a:rPr lang="pt-BR" sz="3200" b="0" u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(CALIBRI Nº </a:t>
            </a:r>
            <a:r>
              <a:rPr lang="pt-BR" sz="32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36)</a:t>
            </a:r>
            <a:endParaRPr lang="pt-BR" sz="3200" b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6782120" y="21456542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76650" tIns="38325" rIns="76650" bIns="38325" anchor="b" anchorCtr="0">
            <a:noAutofit/>
          </a:bodyPr>
          <a:lstStyle/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pt-BR" sz="3600" b="1" u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CONSIDERAÇÕES </a:t>
            </a:r>
            <a:r>
              <a:rPr lang="pt-BR" sz="3600" b="1" u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FINAIS OU CONCLUSÕES 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(CALIBRI Nº </a:t>
            </a:r>
            <a:r>
              <a:rPr lang="pt-BR" sz="3600" dirty="0">
                <a:solidFill>
                  <a:srgbClr val="FFFFFF"/>
                </a:solidFill>
              </a:rPr>
              <a:t>40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3600" b="1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6782120" y="22299023"/>
            <a:ext cx="13393079" cy="5310836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650" tIns="38325" rIns="76650" bIns="383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3200" b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  <a:endParaRPr lang="pt-BR" sz="3200" b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pt-BR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(CALIBRI Nº </a:t>
            </a:r>
            <a:r>
              <a:rPr lang="pt-BR" sz="3200" dirty="0" smtClean="0">
                <a:solidFill>
                  <a:schemeClr val="tx1"/>
                </a:solidFill>
                <a:ea typeface="Calibri"/>
              </a:rPr>
              <a:t>36)</a:t>
            </a:r>
            <a:r>
              <a:rPr lang="pt-BR" sz="32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3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620517" y="4107801"/>
            <a:ext cx="23439904" cy="1984644"/>
          </a:xfrm>
          <a:prstGeom prst="rect">
            <a:avLst/>
          </a:prstGeom>
          <a:noFill/>
          <a:ln>
            <a:noFill/>
          </a:ln>
        </p:spPr>
        <p:txBody>
          <a:bodyPr lIns="76650" tIns="38325" rIns="76650" bIns="38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t-BR" sz="5533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(caixa alta, negrito, calibri nº 66)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782120" y="28190206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lIns="76650" tIns="38325" rIns="76650" bIns="38325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pt-BR" sz="3600" b="1" u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REFERÊNCIAS 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(CALIBRI Nº </a:t>
            </a:r>
            <a:r>
              <a:rPr lang="pt-BR" sz="3600" dirty="0">
                <a:solidFill>
                  <a:srgbClr val="FFFFFF"/>
                </a:solidFill>
              </a:rPr>
              <a:t>40</a:t>
            </a:r>
            <a:r>
              <a:rPr lang="pt-BR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pt-BR" sz="3600" b="1" u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6782120" y="29032687"/>
            <a:ext cx="13393079" cy="6093616"/>
          </a:xfrm>
          <a:prstGeom prst="rect">
            <a:avLst/>
          </a:prstGeom>
          <a:noFill/>
          <a:ln w="9525" cap="flat" cmpd="sng">
            <a:solidFill>
              <a:srgbClr val="A8D08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6650" tIns="38325" rIns="76650" bIns="383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3200" b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  <a:r>
              <a:rPr lang="pt-BR" sz="3200" b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(NORMAS DA ABNT</a:t>
            </a:r>
            <a:r>
              <a:rPr lang="pt-BR" sz="3200" b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pt-BR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pt-B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CALIBRI Nº </a:t>
            </a:r>
            <a:r>
              <a:rPr lang="pt-BR" sz="3200" dirty="0" smtClean="0">
                <a:solidFill>
                  <a:schemeClr val="tx1"/>
                </a:solidFill>
                <a:ea typeface="Calibri"/>
              </a:rPr>
              <a:t>28</a:t>
            </a:r>
            <a:endParaRPr lang="pt-BR" sz="3200" b="0" u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 descr="capa_modelo.png"/>
          <p:cNvPicPr preferRelativeResize="0"/>
          <p:nvPr/>
        </p:nvPicPr>
        <p:blipFill rotWithShape="1">
          <a:blip r:embed="rId3">
            <a:alphaModFix/>
          </a:blip>
          <a:srcRect t="7396" b="7396"/>
          <a:stretch/>
        </p:blipFill>
        <p:spPr>
          <a:xfrm>
            <a:off x="4692625" y="652614"/>
            <a:ext cx="22430400" cy="3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Autores. Ex: Rafael Antonio Gonçalves Lima¹, Alanna Fernandes Paraíso², Janine Prates² ¹ Docente do Curso de Enfermagem Faculdades Santos  Agostinho; ²  Mestre em Ciências da Saúde (Unimontes) E-mail * apenas do autor principal (CALIBRI Nº 36)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Autores. Ex: Rafael Antonio Gonçalves Lima¹, Alanna Fernandes Paraíso², Janine Prates² ¹ Docente do Curso de Enfermagem Faculdades Santos  Agostinho; ²  Mestre em Ciências da Saúde (Unimontes) E-mail * apenas do autor principal (CALIBRI Nº 36)</dc:title>
  <dc:creator>Alanna</dc:creator>
  <cp:lastModifiedBy>Alanna</cp:lastModifiedBy>
  <cp:revision>1</cp:revision>
  <dcterms:modified xsi:type="dcterms:W3CDTF">2016-09-12T17:50:11Z</dcterms:modified>
</cp:coreProperties>
</file>