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215625" cx="324183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2232983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2232986" y="8877864"/>
            <a:ext cx="13714473" cy="43509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1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2232986" y="13228768"/>
            <a:ext cx="13714473" cy="194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3" type="body"/>
          </p:nvPr>
        </p:nvSpPr>
        <p:spPr>
          <a:xfrm>
            <a:off x="16411784" y="8877864"/>
            <a:ext cx="13782015" cy="43509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1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4" type="body"/>
          </p:nvPr>
        </p:nvSpPr>
        <p:spPr>
          <a:xfrm>
            <a:off x="16411784" y="13228768"/>
            <a:ext cx="13782015" cy="194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4719924" y="7149573"/>
            <a:ext cx="22978490" cy="27960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11348935" y="13778584"/>
            <a:ext cx="30691080" cy="6990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2834086" y="6990995"/>
            <a:ext cx="30691080" cy="205653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431375" y="5926960"/>
            <a:ext cx="27555587" cy="126084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12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4052292" y="19021595"/>
            <a:ext cx="24313754" cy="874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2228760" y="9640736"/>
            <a:ext cx="27960817" cy="22978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11877" y="9028770"/>
            <a:ext cx="27960817" cy="150646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12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211877" y="24235984"/>
            <a:ext cx="27960817" cy="79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70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638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28760" y="9640736"/>
            <a:ext cx="13777793" cy="22978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11782" y="9640736"/>
            <a:ext cx="13777793" cy="22978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232983" y="2414375"/>
            <a:ext cx="10455757" cy="84503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3782015" y="5214389"/>
            <a:ext cx="16411784" cy="257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0048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398"/>
              <a:buFont typeface="Arial"/>
              <a:buChar char="•"/>
              <a:defRPr b="0" i="0" sz="11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8102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3456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1510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6821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2132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0144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5455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076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2232983" y="10864690"/>
            <a:ext cx="10455757" cy="201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49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4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232983" y="2414375"/>
            <a:ext cx="10455757" cy="84503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3782015" y="5214389"/>
            <a:ext cx="16411784" cy="257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0" i="0" sz="11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232983" y="10864690"/>
            <a:ext cx="10455757" cy="201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49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4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228760" y="9640736"/>
            <a:ext cx="27960817" cy="22978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226575" y="16316643"/>
            <a:ext cx="154872" cy="99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25" lIns="76650" rIns="76650" tIns="383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1226575" y="16508281"/>
            <a:ext cx="154872" cy="99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25" lIns="76650" rIns="76650" tIns="383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783772" y="557493"/>
            <a:ext cx="30610628" cy="35122066"/>
          </a:xfrm>
          <a:prstGeom prst="rect">
            <a:avLst/>
          </a:prstGeom>
          <a:noFill/>
          <a:ln cap="flat" cmpd="sng" w="76200">
            <a:solidFill>
              <a:srgbClr val="0069C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5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369133" y="6092446"/>
            <a:ext cx="23439904" cy="147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3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Autores. Ex: João Marcus Oliveira Andrade¹, Adélia Dayane²</a:t>
            </a:r>
            <a:br>
              <a:rPr b="0" i="0" lang="pt-BR" sz="3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¹ Doutor em Ciências da Saúde. Docente do Curso de Enfermagem Faculdades Santos  Agostinho; ² </a:t>
            </a:r>
            <a:br>
              <a:rPr b="0" i="0" lang="pt-BR" sz="3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 * apenas do autor principal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913600" y="8389271"/>
            <a:ext cx="13685388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INTRODUÇÃO (CALIBRI Nº 36)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930400" y="22366393"/>
            <a:ext cx="13796347" cy="12759910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</a:p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2041358" y="21510026"/>
            <a:ext cx="13685388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MATERIAIS E MÉTODO </a:t>
            </a:r>
          </a:p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2011147" y="9178111"/>
            <a:ext cx="13604641" cy="7751415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 (CALIBRI, Nº 36)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2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10456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Importante: Os pôsteres devem ser confeccionados e impressos com 80 cm de largura e 100 cm de altura.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6904618" y="8356463"/>
            <a:ext cx="13411701" cy="541337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RESULTADOS  E DISCUSSÃO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6843164" y="9156688"/>
            <a:ext cx="13332033" cy="11872911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 (CALIBRI, Nº 36)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930400" y="17244709"/>
            <a:ext cx="13685388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b" bIns="38325" lIns="76650" rIns="76650" tIns="383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930400" y="18087190"/>
            <a:ext cx="13685388" cy="3107656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8325" lIns="76650" rIns="76650" tIns="38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pt-BR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6782120" y="21456542"/>
            <a:ext cx="13393077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b" bIns="38325" lIns="76650" rIns="76650" tIns="383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6782120" y="22299023"/>
            <a:ext cx="13393079" cy="5310836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8325" lIns="76650" rIns="76650" tIns="38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pt-BR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620517" y="4107801"/>
            <a:ext cx="23439904" cy="1984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25" lIns="76650" rIns="76650" tIns="38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pt-BR" sz="5533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(caixa alta, negrito, calibri nº 66)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782120" y="28190206"/>
            <a:ext cx="13393077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b" bIns="38325" lIns="76650" rIns="76650" tIns="38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6782120" y="29032687"/>
            <a:ext cx="13393079" cy="6093616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8325" lIns="76650" rIns="76650" tIns="38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pt-BR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 (NORMAS DA ABNT).</a:t>
            </a:r>
          </a:p>
        </p:txBody>
      </p:sp>
      <p:pic>
        <p:nvPicPr>
          <p:cNvPr descr="capa_modelo.png" id="101" name="Shape 101"/>
          <p:cNvPicPr preferRelativeResize="0"/>
          <p:nvPr/>
        </p:nvPicPr>
        <p:blipFill rotWithShape="1">
          <a:blip r:embed="rId3">
            <a:alphaModFix/>
          </a:blip>
          <a:srcRect b="7396" l="0" r="0" t="7396"/>
          <a:stretch/>
        </p:blipFill>
        <p:spPr>
          <a:xfrm>
            <a:off x="4692625" y="652614"/>
            <a:ext cx="22430400" cy="33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