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FA75F1-99C0-4333-B4CF-13D2E147786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076117-0B67-4AC8-AFE7-8CB659C506D6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80BAD4-713C-427D-A9C8-2F8FE3E3BEC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Tecnologia </a:t>
            </a:r>
            <a:r>
              <a:rPr lang="pt-BR" dirty="0" err="1" smtClean="0"/>
              <a:t>Raid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Mauricio Prado Catharino</a:t>
            </a:r>
            <a:endParaRPr lang="pt-BR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488254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b="1" dirty="0" err="1" smtClean="0"/>
              <a:t>Redundant</a:t>
            </a:r>
            <a:r>
              <a:rPr lang="pt-BR" b="1" dirty="0" smtClean="0"/>
              <a:t> </a:t>
            </a:r>
            <a:r>
              <a:rPr lang="pt-BR" b="1" dirty="0" err="1" smtClean="0"/>
              <a:t>Array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Independent</a:t>
            </a:r>
            <a:r>
              <a:rPr lang="pt-BR" b="1" dirty="0" smtClean="0"/>
              <a:t> Disks.</a:t>
            </a:r>
          </a:p>
          <a:p>
            <a:pPr lvl="1" algn="just">
              <a:lnSpc>
                <a:spcPct val="90000"/>
              </a:lnSpc>
            </a:pPr>
            <a:r>
              <a:rPr lang="pt-BR" sz="2800" dirty="0" smtClean="0"/>
              <a:t>Maior confiabilidade - espelhamento</a:t>
            </a:r>
          </a:p>
          <a:p>
            <a:pPr lvl="1" algn="just">
              <a:lnSpc>
                <a:spcPct val="90000"/>
              </a:lnSpc>
            </a:pPr>
            <a:r>
              <a:rPr lang="pt-BR" sz="2800" dirty="0" smtClean="0"/>
              <a:t>Maior taxa de desempenho - espalhamento.</a:t>
            </a:r>
          </a:p>
          <a:p>
            <a:pPr lvl="1" algn="just">
              <a:lnSpc>
                <a:spcPct val="90000"/>
              </a:lnSpc>
            </a:pPr>
            <a:r>
              <a:rPr lang="pt-BR" sz="2800" dirty="0" smtClean="0"/>
              <a:t>Maior gerenciamento de operações.</a:t>
            </a:r>
          </a:p>
          <a:p>
            <a:pPr lvl="2" algn="just">
              <a:lnSpc>
                <a:spcPct val="90000"/>
              </a:lnSpc>
            </a:pPr>
            <a:r>
              <a:rPr lang="pt-BR" sz="2800" dirty="0" smtClean="0"/>
              <a:t>Balancear a carga de vários acessos pequenos, de modo que a vazão desses acessos aumente.</a:t>
            </a:r>
          </a:p>
          <a:p>
            <a:pPr lvl="2" algn="just">
              <a:lnSpc>
                <a:spcPct val="90000"/>
              </a:lnSpc>
            </a:pPr>
            <a:r>
              <a:rPr lang="pt-BR" sz="2800" dirty="0" smtClean="0"/>
              <a:t>Realizar grandes acessos em paralelo, de modo que o tempo de resposta dos grandes acessos seja reduzido.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EB8-ACD6-412D-9A98-A11CB553EB7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RAID</a:t>
            </a:r>
            <a:endParaRPr lang="pt-BR" dirty="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RAID 0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772816"/>
            <a:ext cx="3690689" cy="3384376"/>
          </a:xfrm>
        </p:spPr>
        <p:txBody>
          <a:bodyPr>
            <a:normAutofit/>
          </a:bodyPr>
          <a:lstStyle/>
          <a:p>
            <a:r>
              <a:rPr lang="pt-BR" sz="2800" dirty="0"/>
              <a:t>Oferece o espalhamento no nível de blocos, mas sem qualquer redundância.</a:t>
            </a:r>
          </a:p>
          <a:p>
            <a:pPr>
              <a:buFont typeface="Wingdings" pitchFamily="2" charset="2"/>
              <a:buNone/>
            </a:pPr>
            <a:endParaRPr lang="pt-BR" sz="2800" dirty="0"/>
          </a:p>
        </p:txBody>
      </p:sp>
      <p:pic>
        <p:nvPicPr>
          <p:cNvPr id="27655" name="Picture 7" descr="raid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40200" y="1700213"/>
            <a:ext cx="4049713" cy="4249737"/>
          </a:xfrm>
          <a:noFill/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75F1-99C0-4333-B4CF-13D2E147786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RAID 1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89375" cy="4419600"/>
          </a:xfrm>
        </p:spPr>
        <p:txBody>
          <a:bodyPr/>
          <a:lstStyle/>
          <a:p>
            <a:r>
              <a:rPr lang="pt-BR" sz="2800" dirty="0"/>
              <a:t>Refere-se ao espelhamento.</a:t>
            </a:r>
          </a:p>
        </p:txBody>
      </p:sp>
      <p:pic>
        <p:nvPicPr>
          <p:cNvPr id="29702" name="Picture 6" descr="raid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23418" y="1600200"/>
            <a:ext cx="2935763" cy="4419600"/>
          </a:xfrm>
          <a:noFill/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75F1-99C0-4333-B4CF-13D2E147786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RAID 3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89375" cy="4419600"/>
          </a:xfrm>
        </p:spPr>
        <p:txBody>
          <a:bodyPr/>
          <a:lstStyle/>
          <a:p>
            <a:r>
              <a:rPr lang="pt-BR" sz="2800"/>
              <a:t>Utiliza-se de um disco exclusivo para a paridade.</a:t>
            </a:r>
          </a:p>
          <a:p>
            <a:r>
              <a:rPr lang="pt-BR" sz="2800"/>
              <a:t>Taxa de Transferência mais rápida.</a:t>
            </a:r>
          </a:p>
          <a:p>
            <a:r>
              <a:rPr lang="pt-BR" sz="2800"/>
              <a:t>Admite uma quantidade menor de E/S.</a:t>
            </a:r>
          </a:p>
        </p:txBody>
      </p:sp>
      <p:pic>
        <p:nvPicPr>
          <p:cNvPr id="32774" name="Picture 6" descr="raid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3438" y="1628775"/>
            <a:ext cx="3751262" cy="4248150"/>
          </a:xfrm>
          <a:noFill/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75F1-99C0-4333-B4CF-13D2E147786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RAID 5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2330450"/>
            <a:ext cx="3672408" cy="2754734"/>
          </a:xfrm>
        </p:spPr>
        <p:txBody>
          <a:bodyPr>
            <a:normAutofit/>
          </a:bodyPr>
          <a:lstStyle/>
          <a:p>
            <a:r>
              <a:rPr lang="pt-BR" sz="2800" dirty="0"/>
              <a:t>Difere do nível 3 pelo fato da paridade está distribuídas pelos discos.</a:t>
            </a:r>
          </a:p>
        </p:txBody>
      </p:sp>
      <p:pic>
        <p:nvPicPr>
          <p:cNvPr id="35846" name="Picture 6" descr="raid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11638" y="1628775"/>
            <a:ext cx="4321175" cy="4097338"/>
          </a:xfrm>
          <a:noFill/>
          <a:ln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75F1-99C0-4333-B4CF-13D2E147786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Custo monetário dos requisitos extras de armazenamento em disco.</a:t>
            </a:r>
          </a:p>
          <a:p>
            <a:r>
              <a:rPr lang="pt-BR" dirty="0"/>
              <a:t>Requisitos de desempenho em termos do número de operações de E/S.</a:t>
            </a:r>
          </a:p>
          <a:p>
            <a:r>
              <a:rPr lang="pt-BR" dirty="0"/>
              <a:t>Desempenho quando um disco tiver falhado.</a:t>
            </a:r>
          </a:p>
          <a:p>
            <a:r>
              <a:rPr lang="pt-BR" dirty="0"/>
              <a:t>Desempenho durante a reconstrução.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EB8-ACD6-412D-9A98-A11CB553EB7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Escolha do nível do RAID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88640"/>
            <a:ext cx="424624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24847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Elmasri</a:t>
            </a:r>
            <a:r>
              <a:rPr lang="pt-BR" sz="2800" b="1" dirty="0" smtClean="0"/>
              <a:t>, </a:t>
            </a:r>
            <a:r>
              <a:rPr lang="pt-BR" sz="2800" b="1" dirty="0" err="1" smtClean="0"/>
              <a:t>Ramez</a:t>
            </a:r>
            <a:r>
              <a:rPr lang="pt-BR" sz="2800" b="1" dirty="0" smtClean="0"/>
              <a:t> – Sistemas de Banco de Dados . 6</a:t>
            </a:r>
            <a:r>
              <a:rPr lang="pt-BR" sz="2800" dirty="0" smtClean="0"/>
              <a:t>ª Edição. Pearson </a:t>
            </a:r>
            <a:r>
              <a:rPr lang="pt-BR" sz="2800" dirty="0" err="1" smtClean="0"/>
              <a:t>Addison</a:t>
            </a:r>
            <a:r>
              <a:rPr lang="pt-BR" sz="2800" dirty="0" smtClean="0"/>
              <a:t> Wesley. São Paulo. 2011.</a:t>
            </a:r>
            <a:endParaRPr lang="pt-BR" sz="2800" b="1" dirty="0" smtClean="0"/>
          </a:p>
          <a:p>
            <a:pPr algn="just"/>
            <a:endParaRPr lang="pt-BR" sz="2800" b="1" dirty="0" smtClean="0"/>
          </a:p>
          <a:p>
            <a:pPr algn="just"/>
            <a:r>
              <a:rPr lang="pt-BR" sz="2800" b="1" dirty="0" smtClean="0"/>
              <a:t>SILBERSCHATZ</a:t>
            </a:r>
            <a:r>
              <a:rPr lang="pt-BR" sz="2800" dirty="0" smtClean="0"/>
              <a:t>, Abraham. </a:t>
            </a:r>
            <a:r>
              <a:rPr lang="pt-BR" sz="2800" b="1" dirty="0" smtClean="0"/>
              <a:t>KORTH</a:t>
            </a:r>
            <a:r>
              <a:rPr lang="pt-BR" sz="2800" dirty="0" smtClean="0"/>
              <a:t>, Henry. </a:t>
            </a:r>
            <a:r>
              <a:rPr lang="pt-BR" sz="2800" b="1" dirty="0" smtClean="0"/>
              <a:t>SUDARSHAN</a:t>
            </a:r>
            <a:r>
              <a:rPr lang="pt-BR" sz="2800" dirty="0" smtClean="0"/>
              <a:t>, S. - Sistemas de Banco de Dados. Tradução da 5ª Edição. Campus. Rio de Janeiro.2006.</a:t>
            </a:r>
          </a:p>
          <a:p>
            <a:pPr algn="just"/>
            <a:endParaRPr lang="pt-BR" sz="2800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224</Words>
  <Application>Microsoft Office PowerPoint</Application>
  <PresentationFormat>Apresentação na tela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Tecnologia Raid</vt:lpstr>
      <vt:lpstr>RAID</vt:lpstr>
      <vt:lpstr>RAID 0</vt:lpstr>
      <vt:lpstr>RAID 1</vt:lpstr>
      <vt:lpstr>RAID 3</vt:lpstr>
      <vt:lpstr>RAID 5</vt:lpstr>
      <vt:lpstr>Escolha do nível do RAID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mauricio catharino</dc:creator>
  <cp:lastModifiedBy>mauricio catharino</cp:lastModifiedBy>
  <cp:revision>3</cp:revision>
  <dcterms:created xsi:type="dcterms:W3CDTF">2016-03-07T18:21:24Z</dcterms:created>
  <dcterms:modified xsi:type="dcterms:W3CDTF">2016-03-07T18:24:42Z</dcterms:modified>
</cp:coreProperties>
</file>