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2"/>
  </p:notesMasterIdLst>
  <p:sldIdLst>
    <p:sldId id="310" r:id="rId2"/>
    <p:sldId id="258" r:id="rId3"/>
    <p:sldId id="259" r:id="rId4"/>
    <p:sldId id="261" r:id="rId5"/>
    <p:sldId id="292" r:id="rId6"/>
    <p:sldId id="291" r:id="rId7"/>
    <p:sldId id="284" r:id="rId8"/>
    <p:sldId id="285" r:id="rId9"/>
    <p:sldId id="286" r:id="rId10"/>
    <p:sldId id="265" r:id="rId11"/>
    <p:sldId id="289" r:id="rId12"/>
    <p:sldId id="287" r:id="rId13"/>
    <p:sldId id="288" r:id="rId14"/>
    <p:sldId id="290" r:id="rId15"/>
    <p:sldId id="293" r:id="rId16"/>
    <p:sldId id="294" r:id="rId17"/>
    <p:sldId id="298" r:id="rId18"/>
    <p:sldId id="299" r:id="rId19"/>
    <p:sldId id="295" r:id="rId20"/>
    <p:sldId id="297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79" r:id="rId31"/>
  </p:sldIdLst>
  <p:sldSz cx="9144000" cy="5143500" type="screen16x9"/>
  <p:notesSz cx="6858000" cy="9144000"/>
  <p:embeddedFontLst>
    <p:embeddedFont>
      <p:font typeface="Roboto Slab Light" panose="020B0604020202020204" charset="0"/>
      <p:regular r:id="rId33"/>
      <p:bold r:id="rId34"/>
    </p:embeddedFont>
    <p:embeddedFont>
      <p:font typeface="Lato Light" panose="020F0302020204030203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7EFBEF-74A6-4A7F-8681-DA925B9423CA}">
  <a:tblStyle styleId="{0B7EFBEF-74A6-4A7F-8681-DA925B9423C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3874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170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86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56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79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1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600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663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98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14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73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10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5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176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269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53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77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911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16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71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01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665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50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94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7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64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46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36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300611" y="99018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0" name="Shape 5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3" name="Shape 5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" name="Shape 61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4" name="Shape 1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1" name="Shape 2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84" name="Shape 2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08" name="Shape 3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11" name="Shape 3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35" name="Shape 33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61" name="Shape 3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64" name="Shape 3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.cr.life@hotmail.com" TargetMode="External"/><Relationship Id="rId7" Type="http://schemas.openxmlformats.org/officeDocument/2006/relationships/hyperlink" Target="mailto:pedrofellipeunai@hot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tatafly2009@hotmail.com" TargetMode="External"/><Relationship Id="rId5" Type="http://schemas.openxmlformats.org/officeDocument/2006/relationships/hyperlink" Target="mailto:lucashananni@hotmail.com" TargetMode="External"/><Relationship Id="rId4" Type="http://schemas.openxmlformats.org/officeDocument/2006/relationships/hyperlink" Target="mailto:luc4s02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97" y="1615922"/>
            <a:ext cx="2819182" cy="20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Product Vision Box</a:t>
            </a:r>
            <a:endParaRPr lang="en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705">
            <a:off x="5070320" y="837078"/>
            <a:ext cx="3341662" cy="23600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1548">
            <a:off x="3207585" y="291777"/>
            <a:ext cx="2442440" cy="43421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08707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4 pontos chaves para vender o produto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Criar controle de estoque com flexibilidade.</a:t>
            </a:r>
          </a:p>
          <a:p>
            <a:pPr lvl="0"/>
            <a:r>
              <a:rPr lang="pt-BR" dirty="0"/>
              <a:t>Gerenciamento inteligente do estoque.</a:t>
            </a:r>
          </a:p>
          <a:p>
            <a:pPr lvl="0"/>
            <a:r>
              <a:rPr lang="pt-BR" dirty="0"/>
              <a:t>Interface agradável e melhor aprensibilidade do sistema.</a:t>
            </a:r>
          </a:p>
          <a:p>
            <a:pPr lvl="0"/>
            <a:r>
              <a:rPr lang="pt-BR" dirty="0"/>
              <a:t>Performance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26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08707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Requisitos Funcionais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Manter </a:t>
            </a:r>
            <a:r>
              <a:rPr lang="pt-BR" dirty="0" smtClean="0"/>
              <a:t>estoque;</a:t>
            </a:r>
            <a:endParaRPr lang="pt-BR" dirty="0"/>
          </a:p>
          <a:p>
            <a:pPr lvl="0"/>
            <a:r>
              <a:rPr lang="pt-BR" dirty="0"/>
              <a:t>Manter </a:t>
            </a:r>
            <a:r>
              <a:rPr lang="pt-BR" dirty="0" smtClean="0"/>
              <a:t>funcionários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Manter </a:t>
            </a:r>
            <a:r>
              <a:rPr lang="pt-BR" dirty="0" smtClean="0"/>
              <a:t>produtos;</a:t>
            </a:r>
            <a:endParaRPr lang="pt-BR" dirty="0"/>
          </a:p>
          <a:p>
            <a:pPr lvl="0"/>
            <a:r>
              <a:rPr lang="pt-BR" dirty="0"/>
              <a:t>Gerar </a:t>
            </a:r>
            <a:r>
              <a:rPr lang="pt-BR" dirty="0" smtClean="0"/>
              <a:t>relatórios;</a:t>
            </a:r>
            <a:endParaRPr lang="pt-BR" dirty="0"/>
          </a:p>
          <a:p>
            <a:pPr lvl="0"/>
            <a:r>
              <a:rPr lang="pt-BR" dirty="0"/>
              <a:t>Gerar gráficos dos </a:t>
            </a:r>
            <a:r>
              <a:rPr lang="pt-BR" dirty="0" smtClean="0"/>
              <a:t>relatórios;</a:t>
            </a:r>
            <a:endParaRPr lang="pt-BR" dirty="0"/>
          </a:p>
          <a:p>
            <a:pPr lvl="0"/>
            <a:r>
              <a:rPr lang="pt-BR" dirty="0"/>
              <a:t>Manter </a:t>
            </a:r>
            <a:r>
              <a:rPr lang="pt-BR" dirty="0" smtClean="0"/>
              <a:t>empresa;</a:t>
            </a:r>
            <a:endParaRPr lang="pt-BR" dirty="0"/>
          </a:p>
          <a:p>
            <a:pPr lvl="0"/>
            <a:r>
              <a:rPr lang="pt-BR" dirty="0"/>
              <a:t>Efetuar </a:t>
            </a:r>
            <a:r>
              <a:rPr lang="pt-BR" dirty="0" err="1" smtClean="0"/>
              <a:t>login</a:t>
            </a:r>
            <a:r>
              <a:rPr lang="pt-BR" dirty="0" smtClean="0"/>
              <a:t>;</a:t>
            </a:r>
            <a:endParaRPr lang="pt-BR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84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08707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Requisitos Não -Funcionais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Flexibilidade</a:t>
            </a:r>
          </a:p>
          <a:p>
            <a:pPr lvl="0"/>
            <a:r>
              <a:rPr lang="pt-BR" dirty="0"/>
              <a:t>Portabilidade </a:t>
            </a:r>
          </a:p>
          <a:p>
            <a:pPr lvl="0"/>
            <a:r>
              <a:rPr lang="pt-BR" dirty="0"/>
              <a:t>Eficiência</a:t>
            </a:r>
          </a:p>
          <a:p>
            <a:pPr lvl="0"/>
            <a:r>
              <a:rPr lang="pt-BR" dirty="0"/>
              <a:t>Usabilidade</a:t>
            </a:r>
          </a:p>
          <a:p>
            <a:pPr lvl="0"/>
            <a:r>
              <a:rPr lang="pt-BR" dirty="0" err="1"/>
              <a:t>Apreensibilidade</a:t>
            </a:r>
            <a:endParaRPr lang="pt-BR" dirty="0"/>
          </a:p>
          <a:p>
            <a:pPr lvl="0"/>
            <a:r>
              <a:rPr lang="pt-BR" dirty="0"/>
              <a:t>Confiabilidade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08707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Principais requisitos operacionais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Windows 7/8/10</a:t>
            </a:r>
          </a:p>
          <a:p>
            <a:pPr lvl="0"/>
            <a:r>
              <a:rPr lang="pt-BR" dirty="0"/>
              <a:t>Navegador WEB</a:t>
            </a:r>
          </a:p>
          <a:p>
            <a:pPr lvl="0"/>
            <a:r>
              <a:rPr lang="pt-BR" dirty="0"/>
              <a:t>Responsivo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29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5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Caso de Uso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4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Caso de Uso</a:t>
            </a:r>
            <a:endParaRPr lang="en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74" y="149801"/>
            <a:ext cx="6400062" cy="48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6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1405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96" y="13696"/>
            <a:ext cx="5295059" cy="51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6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7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Diagrama de Classe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19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B600"/>
                </a:solidFill>
              </a:rPr>
              <a:t>Integrantes</a:t>
            </a:r>
            <a:endParaRPr lang="en" sz="6000" dirty="0">
              <a:solidFill>
                <a:srgbClr val="FFB600"/>
              </a:solidFill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André Costa Ribeiro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Lucas Antônio Xavier Silva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Lucas Hananni de Melo Sena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Nathalia Siqueira Cecílio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Pedro Fellipe Mendes Amaral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392" name="Shape 392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" y="283571"/>
            <a:ext cx="9109243" cy="46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8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Diagrama de Processos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3185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2" y="41096"/>
            <a:ext cx="7318622" cy="52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9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Metodologias do SCRUM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832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08707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Metodologias do SCRUM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293672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1500" dirty="0" smtClean="0"/>
              <a:t>Daily </a:t>
            </a:r>
            <a:r>
              <a:rPr lang="pt-BR" sz="1500" dirty="0" err="1" smtClean="0"/>
              <a:t>scrum</a:t>
            </a:r>
            <a:endParaRPr lang="pt-BR" sz="1500" dirty="0" smtClean="0"/>
          </a:p>
          <a:p>
            <a:pPr lvl="0"/>
            <a:r>
              <a:rPr lang="pt-BR" sz="1500" dirty="0" smtClean="0"/>
              <a:t>Definição dos papéis PO, </a:t>
            </a:r>
            <a:r>
              <a:rPr lang="pt-BR" sz="1500" dirty="0" err="1" smtClean="0"/>
              <a:t>Scrum</a:t>
            </a:r>
            <a:r>
              <a:rPr lang="pt-BR" sz="1500" dirty="0" smtClean="0"/>
              <a:t> Master, </a:t>
            </a:r>
            <a:r>
              <a:rPr lang="pt-BR" sz="1500" dirty="0" err="1" smtClean="0"/>
              <a:t>Tester</a:t>
            </a:r>
            <a:r>
              <a:rPr lang="pt-BR" sz="1500" dirty="0" smtClean="0"/>
              <a:t> e Desenvolvedores na equipe.</a:t>
            </a:r>
          </a:p>
          <a:p>
            <a:pPr lvl="0"/>
            <a:r>
              <a:rPr lang="pt-BR" sz="1500" dirty="0" smtClean="0"/>
              <a:t>Desenvolvimento do </a:t>
            </a:r>
            <a:r>
              <a:rPr lang="pt-BR" sz="1500" dirty="0" err="1" smtClean="0"/>
              <a:t>Product</a:t>
            </a:r>
            <a:r>
              <a:rPr lang="pt-BR" sz="1500" dirty="0" smtClean="0"/>
              <a:t> </a:t>
            </a:r>
            <a:r>
              <a:rPr lang="pt-BR" sz="1500" dirty="0" err="1" smtClean="0"/>
              <a:t>Backlog</a:t>
            </a:r>
            <a:endParaRPr lang="pt-BR" sz="1500" dirty="0" smtClean="0"/>
          </a:p>
          <a:p>
            <a:pPr lvl="0"/>
            <a:r>
              <a:rPr lang="pt-BR" sz="1500" dirty="0" smtClean="0"/>
              <a:t>Priorização do </a:t>
            </a:r>
            <a:r>
              <a:rPr lang="pt-BR" sz="1500" dirty="0" err="1" smtClean="0"/>
              <a:t>Product</a:t>
            </a:r>
            <a:r>
              <a:rPr lang="pt-BR" sz="1500" dirty="0" smtClean="0"/>
              <a:t> </a:t>
            </a:r>
            <a:r>
              <a:rPr lang="pt-BR" sz="1500" dirty="0" err="1" smtClean="0"/>
              <a:t>Backlog</a:t>
            </a:r>
            <a:endParaRPr lang="pt-BR" sz="1500" dirty="0" smtClean="0"/>
          </a:p>
          <a:p>
            <a:pPr lvl="0"/>
            <a:r>
              <a:rPr lang="pt-BR" sz="1500" dirty="0" smtClean="0"/>
              <a:t>Planejamento das </a:t>
            </a:r>
            <a:r>
              <a:rPr lang="pt-BR" sz="1500" dirty="0" err="1" smtClean="0"/>
              <a:t>Sprints</a:t>
            </a:r>
            <a:endParaRPr lang="pt-BR" sz="1500" dirty="0" smtClean="0"/>
          </a:p>
          <a:p>
            <a:pPr lvl="0"/>
            <a:r>
              <a:rPr lang="pt-BR" sz="1500" dirty="0" smtClean="0"/>
              <a:t>Cumprimento da Time Box</a:t>
            </a:r>
          </a:p>
          <a:p>
            <a:pPr lvl="0"/>
            <a:r>
              <a:rPr lang="pt-BR" sz="1500" dirty="0" smtClean="0"/>
              <a:t>Definição das Lições Aprendidas</a:t>
            </a:r>
          </a:p>
          <a:p>
            <a:pPr lvl="0"/>
            <a:r>
              <a:rPr lang="pt-BR" sz="1500" dirty="0" smtClean="0"/>
              <a:t>Definição de Pronto</a:t>
            </a:r>
          </a:p>
          <a:p>
            <a:pPr lvl="0"/>
            <a:r>
              <a:rPr lang="pt-BR" sz="1500" dirty="0" smtClean="0"/>
              <a:t>Os pilares do </a:t>
            </a:r>
            <a:r>
              <a:rPr lang="pt-BR" sz="1500" dirty="0" err="1" smtClean="0"/>
              <a:t>Scrum</a:t>
            </a:r>
            <a:r>
              <a:rPr lang="pt-BR" sz="1500" dirty="0" smtClean="0"/>
              <a:t> executados</a:t>
            </a:r>
          </a:p>
          <a:p>
            <a:pPr lvl="0"/>
            <a:r>
              <a:rPr lang="pt-BR" sz="1500" dirty="0" err="1" smtClean="0"/>
              <a:t>Kanban</a:t>
            </a:r>
            <a:r>
              <a:rPr lang="pt-BR" sz="1500" dirty="0" smtClean="0"/>
              <a:t> (utilizando o </a:t>
            </a:r>
            <a:r>
              <a:rPr lang="pt-BR" sz="1500" dirty="0" err="1" smtClean="0"/>
              <a:t>Trello</a:t>
            </a:r>
            <a:r>
              <a:rPr lang="pt-BR" sz="1500" dirty="0" smtClean="0"/>
              <a:t>)</a:t>
            </a:r>
          </a:p>
          <a:p>
            <a:pPr lvl="0"/>
            <a:r>
              <a:rPr lang="pt-BR" sz="1500" dirty="0" smtClean="0"/>
              <a:t>Estimativa dos requisitos (PERT)</a:t>
            </a:r>
          </a:p>
          <a:p>
            <a:pPr lvl="0"/>
            <a:r>
              <a:rPr lang="pt-BR" sz="1500" dirty="0" smtClean="0"/>
              <a:t>Riscos do Projeto</a:t>
            </a:r>
            <a:endParaRPr lang="pt-BR" sz="1500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91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A5C65"/>
                </a:solidFill>
              </a:rPr>
              <a:t>10.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Ferramentas e Frameworks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5416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08707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Metodologias do SCRUM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632714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PHP (Linguagem de programação)</a:t>
            </a:r>
          </a:p>
          <a:p>
            <a:pPr lvl="0"/>
            <a:r>
              <a:rPr lang="pt-BR" dirty="0"/>
              <a:t>Eclipse (IDE) </a:t>
            </a:r>
          </a:p>
          <a:p>
            <a:pPr lvl="0"/>
            <a:r>
              <a:rPr lang="pt-BR" dirty="0" err="1"/>
              <a:t>Bootstrap</a:t>
            </a:r>
            <a:r>
              <a:rPr lang="pt-BR" dirty="0"/>
              <a:t> (Framework 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0"/>
            <a:r>
              <a:rPr lang="en-US" dirty="0"/>
              <a:t>HTML e CSS (Front-end)</a:t>
            </a:r>
            <a:endParaRPr lang="pt-BR" dirty="0"/>
          </a:p>
          <a:p>
            <a:pPr lvl="0"/>
            <a:r>
              <a:rPr lang="pt-BR" dirty="0"/>
              <a:t>YII (Framework PHP)</a:t>
            </a:r>
          </a:p>
          <a:p>
            <a:pPr lvl="0"/>
            <a:r>
              <a:rPr lang="pt-BR" dirty="0"/>
              <a:t>MySQL (Banco de Dados)</a:t>
            </a:r>
          </a:p>
          <a:p>
            <a:pPr lvl="0"/>
            <a:r>
              <a:rPr lang="pt-BR" dirty="0" err="1"/>
              <a:t>Navicat</a:t>
            </a:r>
            <a:r>
              <a:rPr lang="pt-BR" dirty="0"/>
              <a:t> (Gerenciador de banco de dados)</a:t>
            </a:r>
          </a:p>
          <a:p>
            <a:pPr lvl="0"/>
            <a:r>
              <a:rPr lang="pt-BR" dirty="0"/>
              <a:t>Google Chrome (Navegador)</a:t>
            </a:r>
          </a:p>
          <a:p>
            <a:pPr lvl="0"/>
            <a:r>
              <a:rPr lang="pt-BR" dirty="0"/>
              <a:t>Apache </a:t>
            </a:r>
            <a:r>
              <a:rPr lang="pt-BR" dirty="0" err="1"/>
              <a:t>Tomcat</a:t>
            </a:r>
            <a:r>
              <a:rPr lang="pt-BR" dirty="0"/>
              <a:t> 8.5 (Servidor de aplicação)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88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A5C65"/>
                </a:solidFill>
              </a:rPr>
              <a:t>11.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Plano de Teste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8728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29" y="64344"/>
            <a:ext cx="4349703" cy="50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5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A5C65"/>
                </a:solidFill>
              </a:rPr>
              <a:t>12.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Protótipo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89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 que é Courier?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FFFF"/>
                </a:solidFill>
              </a:rPr>
              <a:t>Obrigado!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561" name="Shape 561"/>
          <p:cNvSpPr txBox="1">
            <a:spLocks noGrp="1"/>
          </p:cNvSpPr>
          <p:nvPr>
            <p:ph type="subTitle" idx="4294967295"/>
          </p:nvPr>
        </p:nvSpPr>
        <p:spPr>
          <a:xfrm>
            <a:off x="685800" y="2340325"/>
            <a:ext cx="6593700" cy="176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4A5C65"/>
                </a:solidFill>
              </a:rPr>
              <a:t>Perguntas?</a:t>
            </a:r>
            <a:endParaRPr lang="en" sz="3600" dirty="0">
              <a:solidFill>
                <a:srgbClr val="4A5C65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BR" dirty="0" smtClean="0">
                <a:solidFill>
                  <a:srgbClr val="4A5C65"/>
                </a:solidFill>
                <a:hlinkClick r:id="rId3"/>
              </a:rPr>
              <a:t>A</a:t>
            </a:r>
            <a:r>
              <a:rPr lang="en" dirty="0" smtClean="0">
                <a:solidFill>
                  <a:srgbClr val="4A5C65"/>
                </a:solidFill>
                <a:hlinkClick r:id="rId3"/>
              </a:rPr>
              <a:t>ndre.cr.life@hotmail.com</a:t>
            </a:r>
            <a:r>
              <a:rPr lang="en" dirty="0" smtClean="0">
                <a:solidFill>
                  <a:srgbClr val="4A5C65"/>
                </a:solidFill>
              </a:rPr>
              <a:t/>
            </a:r>
            <a:br>
              <a:rPr lang="en" dirty="0" smtClean="0">
                <a:solidFill>
                  <a:srgbClr val="4A5C65"/>
                </a:solidFill>
              </a:rPr>
            </a:br>
            <a:r>
              <a:rPr lang="en" dirty="0" smtClean="0">
                <a:solidFill>
                  <a:srgbClr val="4A5C65"/>
                </a:solidFill>
                <a:hlinkClick r:id="rId4"/>
              </a:rPr>
              <a:t>luc4s02@gmail.com</a:t>
            </a:r>
            <a:r>
              <a:rPr lang="en" dirty="0" smtClean="0">
                <a:solidFill>
                  <a:srgbClr val="4A5C65"/>
                </a:solidFill>
              </a:rPr>
              <a:t/>
            </a:r>
            <a:br>
              <a:rPr lang="en" dirty="0" smtClean="0">
                <a:solidFill>
                  <a:srgbClr val="4A5C65"/>
                </a:solidFill>
              </a:rPr>
            </a:br>
            <a:r>
              <a:rPr lang="en" dirty="0" smtClean="0">
                <a:solidFill>
                  <a:srgbClr val="4A5C65"/>
                </a:solidFill>
                <a:hlinkClick r:id="rId5"/>
              </a:rPr>
              <a:t>lucashananni@hotmail.com</a:t>
            </a:r>
            <a:r>
              <a:rPr lang="en" dirty="0" smtClean="0">
                <a:solidFill>
                  <a:srgbClr val="4A5C65"/>
                </a:solidFill>
              </a:rPr>
              <a:t/>
            </a:r>
            <a:br>
              <a:rPr lang="en" dirty="0" smtClean="0">
                <a:solidFill>
                  <a:srgbClr val="4A5C65"/>
                </a:solidFill>
              </a:rPr>
            </a:br>
            <a:r>
              <a:rPr lang="en" dirty="0" smtClean="0">
                <a:solidFill>
                  <a:srgbClr val="4A5C65"/>
                </a:solidFill>
                <a:hlinkClick r:id="rId6"/>
              </a:rPr>
              <a:t>tatafly2009@hotmail.com</a:t>
            </a:r>
            <a:r>
              <a:rPr lang="en" dirty="0" smtClean="0">
                <a:solidFill>
                  <a:srgbClr val="4A5C65"/>
                </a:solidFill>
              </a:rPr>
              <a:t/>
            </a:r>
            <a:br>
              <a:rPr lang="en" dirty="0" smtClean="0">
                <a:solidFill>
                  <a:srgbClr val="4A5C65"/>
                </a:solidFill>
              </a:rPr>
            </a:br>
            <a:r>
              <a:rPr lang="en" dirty="0" smtClean="0">
                <a:solidFill>
                  <a:srgbClr val="4A5C65"/>
                </a:solidFill>
                <a:hlinkClick r:id="rId7"/>
              </a:rPr>
              <a:t>pedrofellipeunai@hotmail.com</a:t>
            </a:r>
            <a:r>
              <a:rPr lang="en" dirty="0" smtClean="0">
                <a:solidFill>
                  <a:srgbClr val="4A5C65"/>
                </a:solidFill>
              </a:rPr>
              <a:t/>
            </a:r>
            <a:br>
              <a:rPr lang="en" dirty="0" smtClean="0">
                <a:solidFill>
                  <a:srgbClr val="4A5C65"/>
                </a:solidFill>
              </a:rPr>
            </a:b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Courier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Software adaptável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Gerencia qualquer tipo de Estoque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Desenvolvido para Internet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Emite relatórios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Notifica produtos automaticamente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Controla estoques de uma empresa em diferentes filiais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2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Técnica de Levantamento de Requisitos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88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Brain Storm</a:t>
            </a:r>
            <a:endParaRPr lang="en" sz="6000" dirty="0"/>
          </a:p>
        </p:txBody>
      </p:sp>
      <p:sp>
        <p:nvSpPr>
          <p:cNvPr id="416" name="Shape 416"/>
          <p:cNvSpPr txBox="1">
            <a:spLocks noGrp="1"/>
          </p:cNvSpPr>
          <p:nvPr>
            <p:ph type="subTitle" idx="4294967295"/>
          </p:nvPr>
        </p:nvSpPr>
        <p:spPr>
          <a:xfrm>
            <a:off x="2205425" y="3640154"/>
            <a:ext cx="47331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Chuva de Idéias</a:t>
            </a:r>
            <a:endParaRPr lang="en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84" y="1007949"/>
            <a:ext cx="2107316" cy="21073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52" y="365535"/>
            <a:ext cx="2373742" cy="20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3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Elevator Statement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9379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Elevator Statement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just">
              <a:buNone/>
            </a:pPr>
            <a:r>
              <a:rPr lang="pt-BR" dirty="0"/>
              <a:t>O Courier é um software simples e eficiente PARA toda empresa QUE deseja organizar seu estoque. O Courier é um sistema de gerência de estoque 100% online. </a:t>
            </a:r>
            <a:r>
              <a:rPr lang="pt-BR" dirty="0" smtClean="0"/>
              <a:t>DIFERENTEMENTE </a:t>
            </a:r>
            <a:r>
              <a:rPr lang="pt-BR" dirty="0"/>
              <a:t>dos sistemas comuns, o Courier é flexível para poder controlar qualquer tipo de estoque que a empresa necessita, além disso, o sistema oferece emissão de relatórios e notificações de produtos automatizado e controle de estoque em diferentes filiais.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1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4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Product Vision Box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10685759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383</Words>
  <Application>Microsoft Office PowerPoint</Application>
  <PresentationFormat>Apresentação na tela (16:9)</PresentationFormat>
  <Paragraphs>93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Roboto Slab Light</vt:lpstr>
      <vt:lpstr>Arial</vt:lpstr>
      <vt:lpstr>Lato Light</vt:lpstr>
      <vt:lpstr>Kent template</vt:lpstr>
      <vt:lpstr>Apresentação do PowerPoint</vt:lpstr>
      <vt:lpstr>Integrantes</vt:lpstr>
      <vt:lpstr>1. O que é Courier?</vt:lpstr>
      <vt:lpstr>Courier</vt:lpstr>
      <vt:lpstr>2. Técnica de Levantamento de Requisitos</vt:lpstr>
      <vt:lpstr>Brain Storm</vt:lpstr>
      <vt:lpstr>3. Elevator Statement</vt:lpstr>
      <vt:lpstr>Elevator Statement</vt:lpstr>
      <vt:lpstr>4. Product Vision Box</vt:lpstr>
      <vt:lpstr>Product Vision Box</vt:lpstr>
      <vt:lpstr>4 pontos chaves para vender o produto</vt:lpstr>
      <vt:lpstr>Requisitos Funcionais</vt:lpstr>
      <vt:lpstr>Requisitos Não -Funcionais</vt:lpstr>
      <vt:lpstr>Principais requisitos operacionais</vt:lpstr>
      <vt:lpstr>5. Caso de Uso</vt:lpstr>
      <vt:lpstr>Caso de Uso</vt:lpstr>
      <vt:lpstr>6. MER</vt:lpstr>
      <vt:lpstr>Apresentação do PowerPoint</vt:lpstr>
      <vt:lpstr>7. Diagrama de Classe</vt:lpstr>
      <vt:lpstr>Apresentação do PowerPoint</vt:lpstr>
      <vt:lpstr>8. Diagrama de Processos</vt:lpstr>
      <vt:lpstr>Apresentação do PowerPoint</vt:lpstr>
      <vt:lpstr>9. Metodologias do SCRUM</vt:lpstr>
      <vt:lpstr>Metodologias do SCRUM</vt:lpstr>
      <vt:lpstr>10. Ferramentas e Frameworks</vt:lpstr>
      <vt:lpstr>Metodologias do SCRUM</vt:lpstr>
      <vt:lpstr>11. Plano de Teste</vt:lpstr>
      <vt:lpstr>Apresentação do PowerPoint</vt:lpstr>
      <vt:lpstr>12. Protótipo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Courier</dc:title>
  <cp:lastModifiedBy>André Ribeiro</cp:lastModifiedBy>
  <cp:revision>23</cp:revision>
  <dcterms:modified xsi:type="dcterms:W3CDTF">2017-06-19T23:25:32Z</dcterms:modified>
</cp:coreProperties>
</file>