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4D7DE-B4BF-9AD1-5CFF-3E6BF1E93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Leitor-Exibidor</a:t>
            </a:r>
            <a:br>
              <a:rPr lang="pt-BR" dirty="0"/>
            </a:br>
            <a:r>
              <a:rPr lang="pt-BR" dirty="0" err="1"/>
              <a:t>Bytecode</a:t>
            </a:r>
            <a:r>
              <a:rPr lang="pt-BR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4E765-892F-1D84-89D4-279BD905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991" y="2056751"/>
            <a:ext cx="6897422" cy="116021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2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3C37E-47C6-D41C-2414-8F0908FA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1" y="821307"/>
            <a:ext cx="2512052" cy="1077229"/>
          </a:xfrm>
        </p:spPr>
        <p:txBody>
          <a:bodyPr/>
          <a:lstStyle/>
          <a:p>
            <a:r>
              <a:rPr lang="pt-BR" dirty="0"/>
              <a:t>Integrantes: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E32FF8-2FBD-1B8A-9508-DCD312637D7E}"/>
              </a:ext>
            </a:extLst>
          </p:cNvPr>
          <p:cNvSpPr txBox="1">
            <a:spLocks/>
          </p:cNvSpPr>
          <p:nvPr/>
        </p:nvSpPr>
        <p:spPr>
          <a:xfrm>
            <a:off x="2423165" y="2271172"/>
            <a:ext cx="4816036" cy="2315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Pedro Fernandes – 180108069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Maria Eduarda Lacerda – 200067184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Davi Vasconcelos de Araújo – 180015427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Saulo Oliveira de Freitas - 211000176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31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9FED1-07DD-A37A-C8C2-35C13EDC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de tarefas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EB12B-FA8A-2BD0-F9C9-E7BA2A839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825" y="1461438"/>
            <a:ext cx="9578007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ui-monospac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dirty="0">
                <a:solidFill>
                  <a:srgbClr val="E6EDF3"/>
                </a:solidFill>
                <a:latin typeface="ui-monospace"/>
              </a:rPr>
              <a:t>Pedro Fernandes: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Pesquisas para a apresentação e confecção do programa principal;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Criação e gerencia do GitHub do projeto, juntamente com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gitflow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ui-monospace"/>
              </a:rPr>
              <a:t> do projeto;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pt-BR" altLang="pt-BR" sz="1800" dirty="0">
              <a:solidFill>
                <a:srgbClr val="E6EDF3"/>
              </a:solidFill>
              <a:latin typeface="ui-monospac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ui-monospac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Maria Eduarda Lacerda </a:t>
            </a:r>
            <a:r>
              <a:rPr lang="pt-BR" altLang="pt-BR" dirty="0">
                <a:solidFill>
                  <a:srgbClr val="E6EDF3"/>
                </a:solidFill>
                <a:latin typeface="ui-monospace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Leitura e exibição de informações sobre </a:t>
            </a:r>
            <a:r>
              <a:rPr lang="pt-BR" altLang="pt-BR" sz="1600" dirty="0" err="1">
                <a:solidFill>
                  <a:srgbClr val="E6EDF3"/>
                </a:solidFill>
                <a:latin typeface="ui-monospace"/>
              </a:rPr>
              <a:t>Attributes</a:t>
            </a: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 e confecção do programa principal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Leitura e exibição de informações sobre </a:t>
            </a:r>
            <a:r>
              <a:rPr lang="pt-BR" altLang="pt-BR" sz="1600" dirty="0" err="1">
                <a:solidFill>
                  <a:srgbClr val="E6EDF3"/>
                </a:solidFill>
                <a:latin typeface="ui-monospace"/>
              </a:rPr>
              <a:t>Methods</a:t>
            </a: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 e confecção do programa principal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pt-BR" altLang="pt-BR" sz="1800" dirty="0">
              <a:solidFill>
                <a:srgbClr val="E6EDF3"/>
              </a:solidFill>
              <a:latin typeface="ui-monospac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Davi Vasconcelos de Araújo </a:t>
            </a:r>
            <a:r>
              <a:rPr lang="pt-BR" altLang="pt-BR" dirty="0">
                <a:solidFill>
                  <a:srgbClr val="E6EDF3"/>
                </a:solidFill>
                <a:latin typeface="ui-monospace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Leitura e exibição de informações sobre Interfaces;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Leitura e exibição de informações sobre General </a:t>
            </a:r>
            <a:r>
              <a:rPr lang="pt-BR" altLang="pt-BR" sz="1600" dirty="0" err="1">
                <a:solidFill>
                  <a:srgbClr val="E6EDF3"/>
                </a:solidFill>
                <a:latin typeface="ui-monospace"/>
              </a:rPr>
              <a:t>Information</a:t>
            </a: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 e Fields e confecção do programa principal;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pt-BR" altLang="pt-BR" dirty="0">
              <a:solidFill>
                <a:srgbClr val="E6EDF3"/>
              </a:solidFill>
              <a:latin typeface="ui-monospac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dirty="0">
                <a:solidFill>
                  <a:srgbClr val="E6EDF3"/>
                </a:solidFill>
                <a:latin typeface="ui-monospace"/>
              </a:rPr>
              <a:t>Saulo Freitas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800" dirty="0">
                <a:solidFill>
                  <a:srgbClr val="E6EDF3"/>
                </a:solidFill>
                <a:latin typeface="ui-monospace"/>
              </a:rPr>
              <a:t>       </a:t>
            </a: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-  Leitura e exibição de informações sobre Constant Pool e confecção do programa principal;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600" dirty="0">
                <a:solidFill>
                  <a:srgbClr val="E6EDF3"/>
                </a:solidFill>
                <a:latin typeface="ui-monospace"/>
              </a:rPr>
              <a:t>        -  Apresentação e Slides.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ui-monospac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9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A4089-2817-1360-496E-1D567103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r>
              <a:rPr lang="pt-BR" dirty="0"/>
              <a:t>Execução:</a:t>
            </a:r>
            <a:br>
              <a:rPr lang="pt-BR" dirty="0"/>
            </a:b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Compilado no 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 com os comandos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29022-4047-61DC-327F-992EF88D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1. g++ -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-apple-system"/>
              </a:rPr>
              <a:t>std</a:t>
            </a: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=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-apple-system"/>
              </a:rPr>
              <a:t>c++</a:t>
            </a: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11 main.cpp Funcoes.cpp -o 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-apple-system"/>
              </a:rPr>
              <a:t>viewer</a:t>
            </a: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</a:p>
          <a:p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2. ./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-apple-system"/>
              </a:rPr>
              <a:t>viewer</a:t>
            </a: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</a:p>
          <a:p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3. 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-apple-system"/>
              </a:rPr>
              <a:t>Ex</a:t>
            </a:r>
            <a:r>
              <a:rPr lang="pt-BR" b="0" i="0" dirty="0">
                <a:solidFill>
                  <a:srgbClr val="E6EDF3"/>
                </a:solidFill>
                <a:effectLst/>
                <a:latin typeface="-apple-system"/>
              </a:rPr>
              <a:t>: exemplos/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-apple-system"/>
              </a:rPr>
              <a:t>Point.class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7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1D70D3-AB05-FEFD-F535-F36C11BA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2" y="1132605"/>
            <a:ext cx="6668431" cy="5906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13832D-1DED-976E-CCA4-F0F90041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32" y="2074885"/>
            <a:ext cx="4195608" cy="16480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06191A-C2DE-4A02-2283-7FC41F6D3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32" y="4517617"/>
            <a:ext cx="364858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6B5A5-B790-76F0-8012-3B57A947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D0D904-EFA8-06C0-660C-DC3D2AFD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78" y="1885285"/>
            <a:ext cx="5620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7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50A5F3-145D-5A54-D773-CDA16EF6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513943"/>
            <a:ext cx="1025985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4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2B02A2-5F49-E4BC-95D8-D510E8F7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628259"/>
            <a:ext cx="7097115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6743B6-3A34-C3F2-1486-BEF50AC3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9" y="613969"/>
            <a:ext cx="4915586" cy="56300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2E60E2-5635-240F-6B48-3F187E675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87" y="2485892"/>
            <a:ext cx="481079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364</TotalTime>
  <Words>184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MS Shell Dlg 2</vt:lpstr>
      <vt:lpstr>ui-monospace</vt:lpstr>
      <vt:lpstr>Wingdings</vt:lpstr>
      <vt:lpstr>Wingdings 3</vt:lpstr>
      <vt:lpstr>Madison</vt:lpstr>
      <vt:lpstr>Leitor-Exibidor Bytecode Java</vt:lpstr>
      <vt:lpstr>Integrantes:</vt:lpstr>
      <vt:lpstr>Divisão de tarefas</vt:lpstr>
      <vt:lpstr>Execução: Compilado no powershell com os comandos</vt:lpstr>
      <vt:lpstr>Apresentação do PowerPoint</vt:lpstr>
      <vt:lpstr>Resultado: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Leitor-Exibidor Bytecode Java</dc:title>
  <dc:creator>Saulo Oliveira</dc:creator>
  <cp:lastModifiedBy>Saulo Oliveira</cp:lastModifiedBy>
  <cp:revision>6</cp:revision>
  <dcterms:created xsi:type="dcterms:W3CDTF">2023-06-10T03:28:53Z</dcterms:created>
  <dcterms:modified xsi:type="dcterms:W3CDTF">2023-06-11T22:30:44Z</dcterms:modified>
</cp:coreProperties>
</file>