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2CA87F-0871-44F0-8ED2-856D23DB2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5F3256-BE34-4E23-AC1C-552699D39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1F2E66-FD17-4F11-99A3-68237D88E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8732F-F13F-4BC7-A3B7-7EDD5789ACBC}" type="datetimeFigureOut">
              <a:rPr lang="pt-BR" smtClean="0"/>
              <a:t>06/03/2020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354C50-BBE7-44E0-8923-9B2FB5436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9FB317-8BD6-4460-A9E7-4E724162D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7B9F-9A0A-47F7-B52F-4E5DD65CC0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374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F12F40-79FB-4CE0-B987-4FE986791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871A0B1-8DC4-4A5C-8C68-AC9C2F071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D0B5F2-28B9-41AD-8F11-5CAEA3D3A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8732F-F13F-4BC7-A3B7-7EDD5789ACBC}" type="datetimeFigureOut">
              <a:rPr lang="pt-BR" smtClean="0"/>
              <a:t>06/03/2020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0CD293-1752-4466-8021-ACC8E11DB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90EC36-6F9D-48BA-9BDE-CA3FF4B01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7B9F-9A0A-47F7-B52F-4E5DD65CC0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335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87E382E-002D-4B8E-8849-D8FB090A3F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765239A-BD71-4BCD-8FB1-31BF1778C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8BF0B6-8F96-475A-B9C6-5EE54395A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8732F-F13F-4BC7-A3B7-7EDD5789ACBC}" type="datetimeFigureOut">
              <a:rPr lang="pt-BR" smtClean="0"/>
              <a:t>06/03/2020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99E660-8031-4CC9-BAA1-322C4B73C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C8C970-1546-4D1B-B60A-67AB56272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7B9F-9A0A-47F7-B52F-4E5DD65CC0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8778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3B9D21-B3D1-4A7C-8F15-56BF1257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A2CC5E-2DE7-402A-92AC-83E6FF181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82383D-573D-40BE-BF90-6BB02DC73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8732F-F13F-4BC7-A3B7-7EDD5789ACBC}" type="datetimeFigureOut">
              <a:rPr lang="pt-BR" smtClean="0"/>
              <a:t>06/03/2020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C347C1-9826-491B-8044-58C45632E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F17D6F-064D-4E10-B57D-C78F5FE34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7B9F-9A0A-47F7-B52F-4E5DD65CC0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7191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506E0-B313-4F4B-ACFF-9C595B9C7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0D64DA-4541-4517-A1C0-8CF6FBD6D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6DFEBE-EB57-4C6F-B1ED-8C2B09290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8732F-F13F-4BC7-A3B7-7EDD5789ACBC}" type="datetimeFigureOut">
              <a:rPr lang="pt-BR" smtClean="0"/>
              <a:t>06/03/2020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2E7262-CF66-4B17-9C25-7A4D1BB9A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8FF519-4E9B-4DF4-9289-52E1B1283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7B9F-9A0A-47F7-B52F-4E5DD65CC0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6316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11776B-66AD-40E2-AC18-8C8C7AAB8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EE3B72-FC85-41BA-BEBF-5AB662FAF5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B51417E-6B36-4AAB-BE17-18AED2ED3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D74FE5B-48A7-4F6B-8BE4-A49445DF0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8732F-F13F-4BC7-A3B7-7EDD5789ACBC}" type="datetimeFigureOut">
              <a:rPr lang="pt-BR" smtClean="0"/>
              <a:t>06/03/2020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5CFFE4-AE7A-40EC-805C-BDF2DAC4A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93758F9-C4BE-4518-A863-7B00966D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7B9F-9A0A-47F7-B52F-4E5DD65CC0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0905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D37480-B7AC-484D-9AFB-8B0D099E9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B389C0-A436-4422-9AF3-DA0F434FE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7C37769-B4B1-4BF8-9CAE-5CAAC93D5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4D8F014-C2B5-4A75-9659-B7E3DE437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1EEAD1F-FF09-4336-9A6A-5F2BE64F49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889374B-9973-42B8-B939-B60DB6119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8732F-F13F-4BC7-A3B7-7EDD5789ACBC}" type="datetimeFigureOut">
              <a:rPr lang="pt-BR" smtClean="0"/>
              <a:t>06/03/2020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9E20833-767D-4F53-AA8A-63D70D1CC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C772DF3-EAC1-4D9D-AF9C-49E867A62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7B9F-9A0A-47F7-B52F-4E5DD65CC0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832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374AA3-E555-4572-BC9D-507823899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41F2723-DCF7-4ED9-8D64-CC902E2F8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8732F-F13F-4BC7-A3B7-7EDD5789ACBC}" type="datetimeFigureOut">
              <a:rPr lang="pt-BR" smtClean="0"/>
              <a:t>06/03/2020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4286D91-412D-48FE-A792-C14B63F1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C7CC484-C0F8-4E15-AABE-AFC2B128B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7B9F-9A0A-47F7-B52F-4E5DD65CC0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290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CEADBD2-AB86-47EF-ABCB-15D2F4BE7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8732F-F13F-4BC7-A3B7-7EDD5789ACBC}" type="datetimeFigureOut">
              <a:rPr lang="pt-BR" smtClean="0"/>
              <a:t>06/03/2020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96731C0-7956-42D3-B606-E036DA20C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7A1CF80-7428-496C-A2BE-11E53C441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7B9F-9A0A-47F7-B52F-4E5DD65CC0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944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6629AE-6213-4FF5-BC80-6DF399AFA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0FFD16-0D1A-4A17-B136-AAA8C4D4B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1FB409-CB39-4B97-8BF9-3D547B5C1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E28193-3826-4159-88AC-0250F3296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8732F-F13F-4BC7-A3B7-7EDD5789ACBC}" type="datetimeFigureOut">
              <a:rPr lang="pt-BR" smtClean="0"/>
              <a:t>06/03/2020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363DF1-C8F7-43E4-8C51-72BB57307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C8BB08-46E6-4322-8DF7-35AF81D3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7B9F-9A0A-47F7-B52F-4E5DD65CC0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14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179014-629F-4F72-A76F-2F0F913CF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81431BD-3284-4438-8FC4-0EC1D16EA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E67D5F-9B60-4106-AF46-C70FC113B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A8B4AB-0C19-49F1-9CAD-1EDB1004D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8732F-F13F-4BC7-A3B7-7EDD5789ACBC}" type="datetimeFigureOut">
              <a:rPr lang="pt-BR" smtClean="0"/>
              <a:t>06/03/2020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7D1CCF-463D-473A-AC12-FF0C0729D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74653E-9086-42E2-B6B1-AD32D231B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7B9F-9A0A-47F7-B52F-4E5DD65CC0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085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D1E9841-FA2E-4932-AA53-DFE3631A2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80D471-AD4A-4868-982F-3EE63143A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3EF22D-9E7A-4A98-8B94-FE7A6CD6F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8732F-F13F-4BC7-A3B7-7EDD5789ACBC}" type="datetimeFigureOut">
              <a:rPr lang="pt-BR" smtClean="0"/>
              <a:t>06/03/2020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D5033B-D675-4570-A820-3D32F6FB4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4E8615-58ED-4BC5-8BB0-7EEF01415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B7B9F-9A0A-47F7-B52F-4E5DD65CC0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004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9AE1B687-ECCF-424A-8E69-4E5B730F7B8E}"/>
              </a:ext>
            </a:extLst>
          </p:cNvPr>
          <p:cNvSpPr/>
          <p:nvPr/>
        </p:nvSpPr>
        <p:spPr>
          <a:xfrm>
            <a:off x="6073574" y="339659"/>
            <a:ext cx="5932896" cy="2992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C9196B7-97A5-4B39-A923-112EB7F5EABF}"/>
              </a:ext>
            </a:extLst>
          </p:cNvPr>
          <p:cNvSpPr/>
          <p:nvPr/>
        </p:nvSpPr>
        <p:spPr>
          <a:xfrm>
            <a:off x="185530" y="361986"/>
            <a:ext cx="5512906" cy="2992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A0C7732-3813-4A91-95BB-F5B928C707DD}"/>
              </a:ext>
            </a:extLst>
          </p:cNvPr>
          <p:cNvSpPr txBox="1"/>
          <p:nvPr/>
        </p:nvSpPr>
        <p:spPr>
          <a:xfrm flipH="1">
            <a:off x="2267083" y="846890"/>
            <a:ext cx="1761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70C0"/>
                </a:solidFill>
                <a:latin typeface="Bahnschrift SemiBold SemiConden" panose="020B0502040204020203" pitchFamily="34" charset="0"/>
              </a:rPr>
              <a:t>Dave Bob</a:t>
            </a:r>
          </a:p>
        </p:txBody>
      </p:sp>
      <p:pic>
        <p:nvPicPr>
          <p:cNvPr id="15" name="Imagem 14" descr="Homem com camiseta azul&#10;&#10;Descrição gerada automaticamente">
            <a:extLst>
              <a:ext uri="{FF2B5EF4-FFF2-40B4-BE49-F238E27FC236}">
                <a16:creationId xmlns:a16="http://schemas.microsoft.com/office/drawing/2014/main" id="{B365DD62-9654-41D4-9386-2CDEBD1988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0192"/>
          <a:stretch/>
        </p:blipFill>
        <p:spPr>
          <a:xfrm>
            <a:off x="285404" y="846890"/>
            <a:ext cx="1881806" cy="2002327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DA780F13-34BB-4E6F-A8F3-AB24C4BAF997}"/>
              </a:ext>
            </a:extLst>
          </p:cNvPr>
          <p:cNvSpPr txBox="1"/>
          <p:nvPr/>
        </p:nvSpPr>
        <p:spPr>
          <a:xfrm flipH="1">
            <a:off x="285405" y="420875"/>
            <a:ext cx="12132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Bahnschrift SemiBold SemiConden" panose="020B0502040204020203" pitchFamily="34" charset="0"/>
              </a:rPr>
              <a:t>Quem?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A47B938-8A81-40D6-8E62-BDA188816E44}"/>
              </a:ext>
            </a:extLst>
          </p:cNvPr>
          <p:cNvSpPr txBox="1"/>
          <p:nvPr/>
        </p:nvSpPr>
        <p:spPr>
          <a:xfrm flipH="1">
            <a:off x="6095999" y="432878"/>
            <a:ext cx="2928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Bahnschrift SemiBold SemiConden" panose="020B0502040204020203" pitchFamily="34" charset="0"/>
              </a:rPr>
              <a:t>Informações/Comportamento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1382648-FE7B-46F5-9C65-A79D84A8D715}"/>
              </a:ext>
            </a:extLst>
          </p:cNvPr>
          <p:cNvSpPr/>
          <p:nvPr/>
        </p:nvSpPr>
        <p:spPr>
          <a:xfrm>
            <a:off x="185530" y="3731643"/>
            <a:ext cx="11820939" cy="2992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E0339EC-3DA0-4DD7-B37C-207CFD968DDA}"/>
              </a:ext>
            </a:extLst>
          </p:cNvPr>
          <p:cNvSpPr txBox="1"/>
          <p:nvPr/>
        </p:nvSpPr>
        <p:spPr>
          <a:xfrm flipH="1">
            <a:off x="285404" y="3808681"/>
            <a:ext cx="5602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Bahnschrift SemiBold SemiConden" panose="020B0502040204020203" pitchFamily="34" charset="0"/>
              </a:rPr>
              <a:t>Dores e Necessidades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9C1A4E7-72AF-4989-BA32-A083ECC02B29}"/>
              </a:ext>
            </a:extLst>
          </p:cNvPr>
          <p:cNvSpPr txBox="1"/>
          <p:nvPr/>
        </p:nvSpPr>
        <p:spPr>
          <a:xfrm flipH="1">
            <a:off x="285405" y="4238677"/>
            <a:ext cx="11721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rgbClr val="0070C0"/>
                </a:solidFill>
                <a:latin typeface="Bahnschrift SemiBold SemiConden" panose="020B0502040204020203" pitchFamily="34" charset="0"/>
              </a:rPr>
              <a:t>Peso em resolver tudo relacionado a empresa;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rgbClr val="0070C0"/>
                </a:solidFill>
                <a:latin typeface="Bahnschrift SemiBold SemiConden" panose="020B0502040204020203" pitchFamily="34" charset="0"/>
              </a:rPr>
              <a:t>Falta de interpretação do usuário;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rgbClr val="0070C0"/>
                </a:solidFill>
                <a:latin typeface="Bahnschrift SemiBold SemiConden" panose="020B0502040204020203" pitchFamily="34" charset="0"/>
              </a:rPr>
              <a:t>Dificuldade em resolver tudo de imediato, e sozinho;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rgbClr val="0070C0"/>
                </a:solidFill>
                <a:latin typeface="Bahnschrift SemiBold SemiConden" panose="020B0502040204020203" pitchFamily="34" charset="0"/>
              </a:rPr>
              <a:t>Poucas informações sobre os problemas ocorridos durante a execução das máquinas;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>
              <a:solidFill>
                <a:srgbClr val="0070C0"/>
              </a:solidFill>
              <a:latin typeface="Bahnschrift SemiBold SemiConden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>
              <a:solidFill>
                <a:srgbClr val="0070C0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AA65275-0DC8-4825-B417-8E4799B8DFB3}"/>
              </a:ext>
            </a:extLst>
          </p:cNvPr>
          <p:cNvSpPr txBox="1"/>
          <p:nvPr/>
        </p:nvSpPr>
        <p:spPr>
          <a:xfrm flipH="1">
            <a:off x="6145937" y="868848"/>
            <a:ext cx="57606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0070C0"/>
                </a:solidFill>
                <a:latin typeface="Bahnschrift SemiBold SemiConden" panose="020B0502040204020203" pitchFamily="34" charset="0"/>
              </a:rPr>
              <a:t>Idade entre 25 a 30 anos;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0070C0"/>
                </a:solidFill>
                <a:latin typeface="Bahnschrift SemiBold SemiConden" panose="020B0502040204020203" pitchFamily="34" charset="0"/>
              </a:rPr>
              <a:t>Solteiro;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0070C0"/>
                </a:solidFill>
                <a:latin typeface="Bahnschrift SemiBold SemiConden" panose="020B0502040204020203" pitchFamily="34" charset="0"/>
              </a:rPr>
              <a:t>Antenado nas tecnologias atuais;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0070C0"/>
                </a:solidFill>
                <a:latin typeface="Bahnschrift SemiBold SemiConden" panose="020B0502040204020203" pitchFamily="34" charset="0"/>
              </a:rPr>
              <a:t>Programador – Tester;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0070C0"/>
                </a:solidFill>
                <a:latin typeface="Bahnschrift SemiBold SemiConden" panose="020B0502040204020203" pitchFamily="34" charset="0"/>
              </a:rPr>
              <a:t>Trabalhador remoto, só presente quando precisa;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0070C0"/>
                </a:solidFill>
                <a:latin typeface="Bahnschrift SemiBold SemiConden" panose="020B0502040204020203" pitchFamily="34" charset="0"/>
              </a:rPr>
              <a:t>Tem o objetivo de resolver o problema sem muitas firulas;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0070C0"/>
                </a:solidFill>
                <a:latin typeface="Bahnschrift SemiBold SemiConden" panose="020B0502040204020203" pitchFamily="34" charset="0"/>
              </a:rPr>
              <a:t>Gosta de filmes e séries cult;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0070C0"/>
                </a:solidFill>
                <a:latin typeface="Bahnschrift SemiBold SemiConden" panose="020B0502040204020203" pitchFamily="34" charset="0"/>
              </a:rPr>
              <a:t>Ambivertido.</a:t>
            </a:r>
          </a:p>
        </p:txBody>
      </p:sp>
    </p:spTree>
    <p:extLst>
      <p:ext uri="{BB962C8B-B14F-4D97-AF65-F5344CB8AC3E}">
        <p14:creationId xmlns:p14="http://schemas.microsoft.com/office/powerpoint/2010/main" val="2336564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9AE1B687-ECCF-424A-8E69-4E5B730F7B8E}"/>
              </a:ext>
            </a:extLst>
          </p:cNvPr>
          <p:cNvSpPr/>
          <p:nvPr/>
        </p:nvSpPr>
        <p:spPr>
          <a:xfrm>
            <a:off x="6073574" y="339659"/>
            <a:ext cx="5932896" cy="2992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C9196B7-97A5-4B39-A923-112EB7F5EABF}"/>
              </a:ext>
            </a:extLst>
          </p:cNvPr>
          <p:cNvSpPr/>
          <p:nvPr/>
        </p:nvSpPr>
        <p:spPr>
          <a:xfrm>
            <a:off x="185530" y="361986"/>
            <a:ext cx="5512906" cy="2992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B365DD62-9654-41D4-9386-2CDEBD198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5404" y="846890"/>
            <a:ext cx="1881806" cy="2030101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DA780F13-34BB-4E6F-A8F3-AB24C4BAF997}"/>
              </a:ext>
            </a:extLst>
          </p:cNvPr>
          <p:cNvSpPr txBox="1"/>
          <p:nvPr/>
        </p:nvSpPr>
        <p:spPr>
          <a:xfrm flipH="1">
            <a:off x="285405" y="420875"/>
            <a:ext cx="12132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Bahnschrift SemiBold SemiConden" panose="020B0502040204020203" pitchFamily="34" charset="0"/>
              </a:rPr>
              <a:t>Quem?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A47B938-8A81-40D6-8E62-BDA188816E44}"/>
              </a:ext>
            </a:extLst>
          </p:cNvPr>
          <p:cNvSpPr txBox="1"/>
          <p:nvPr/>
        </p:nvSpPr>
        <p:spPr>
          <a:xfrm flipH="1">
            <a:off x="6095999" y="432878"/>
            <a:ext cx="2928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Bahnschrift SemiBold SemiConden" panose="020B0502040204020203" pitchFamily="34" charset="0"/>
              </a:rPr>
              <a:t>Informações/Comportamento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1382648-FE7B-46F5-9C65-A79D84A8D715}"/>
              </a:ext>
            </a:extLst>
          </p:cNvPr>
          <p:cNvSpPr/>
          <p:nvPr/>
        </p:nvSpPr>
        <p:spPr>
          <a:xfrm>
            <a:off x="185530" y="3731643"/>
            <a:ext cx="11820939" cy="2992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E0339EC-3DA0-4DD7-B37C-207CFD968DDA}"/>
              </a:ext>
            </a:extLst>
          </p:cNvPr>
          <p:cNvSpPr txBox="1"/>
          <p:nvPr/>
        </p:nvSpPr>
        <p:spPr>
          <a:xfrm flipH="1">
            <a:off x="285404" y="3808681"/>
            <a:ext cx="5602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Bahnschrift SemiBold SemiConden" panose="020B0502040204020203" pitchFamily="34" charset="0"/>
              </a:rPr>
              <a:t>Dores e Necessidades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9C1A4E7-72AF-4989-BA32-A083ECC02B29}"/>
              </a:ext>
            </a:extLst>
          </p:cNvPr>
          <p:cNvSpPr txBox="1"/>
          <p:nvPr/>
        </p:nvSpPr>
        <p:spPr>
          <a:xfrm flipH="1">
            <a:off x="285405" y="4238677"/>
            <a:ext cx="117210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0070C0"/>
                </a:solidFill>
                <a:latin typeface="Bahnschrift SemiBold SemiConden" panose="020B0502040204020203" pitchFamily="34" charset="0"/>
              </a:rPr>
              <a:t>Preocupada com resultados;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0070C0"/>
                </a:solidFill>
                <a:latin typeface="Bahnschrift SemiBold SemiConden" panose="020B0502040204020203" pitchFamily="34" charset="0"/>
              </a:rPr>
              <a:t>Crescer ainda mais profissionalmente;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0070C0"/>
                </a:solidFill>
                <a:latin typeface="Bahnschrift SemiBold SemiConden" panose="020B0502040204020203" pitchFamily="34" charset="0"/>
              </a:rPr>
              <a:t>Saber como está o andamento da loja, para evitar problemas futuros;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0070C0"/>
                </a:solidFill>
                <a:latin typeface="Bahnschrift SemiBold SemiConden" panose="020B0502040204020203" pitchFamily="34" charset="0"/>
              </a:rPr>
              <a:t>Entregas pontuais para não ser repreendida pelo chefe;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0070C0"/>
                </a:solidFill>
                <a:latin typeface="Bahnschrift SemiBold SemiConden" panose="020B0502040204020203" pitchFamily="34" charset="0"/>
              </a:rPr>
              <a:t>Chefe ríspido e impaciente.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AA65275-0DC8-4825-B417-8E4799B8DFB3}"/>
              </a:ext>
            </a:extLst>
          </p:cNvPr>
          <p:cNvSpPr txBox="1"/>
          <p:nvPr/>
        </p:nvSpPr>
        <p:spPr>
          <a:xfrm flipH="1">
            <a:off x="6145937" y="868848"/>
            <a:ext cx="57606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0070C0"/>
                </a:solidFill>
                <a:latin typeface="Bahnschrift SemiBold SemiConden" panose="020B0502040204020203" pitchFamily="34" charset="0"/>
              </a:rPr>
              <a:t>Idade entre 30 a 40 anos;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0070C0"/>
                </a:solidFill>
                <a:latin typeface="Bahnschrift SemiBold SemiConden" panose="020B0502040204020203" pitchFamily="34" charset="0"/>
              </a:rPr>
              <a:t>Divorciada;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0070C0"/>
                </a:solidFill>
                <a:latin typeface="Bahnschrift SemiBold SemiConden" panose="020B0502040204020203" pitchFamily="34" charset="0"/>
              </a:rPr>
              <a:t>Gerente/Supervisora;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0070C0"/>
                </a:solidFill>
                <a:latin typeface="Bahnschrift SemiBold SemiConden" panose="020B0502040204020203" pitchFamily="34" charset="0"/>
              </a:rPr>
              <a:t>Séria, ocupada, focada.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183B625-2DDB-446E-A4D4-27807707D82E}"/>
              </a:ext>
            </a:extLst>
          </p:cNvPr>
          <p:cNvSpPr txBox="1"/>
          <p:nvPr/>
        </p:nvSpPr>
        <p:spPr>
          <a:xfrm flipH="1">
            <a:off x="2267083" y="846890"/>
            <a:ext cx="1761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70C0"/>
                </a:solidFill>
                <a:latin typeface="Bahnschrift SemiBold SemiConden" panose="020B0502040204020203" pitchFamily="34" charset="0"/>
              </a:rPr>
              <a:t>Valéria</a:t>
            </a:r>
          </a:p>
        </p:txBody>
      </p:sp>
    </p:spTree>
    <p:extLst>
      <p:ext uri="{BB962C8B-B14F-4D97-AF65-F5344CB8AC3E}">
        <p14:creationId xmlns:p14="http://schemas.microsoft.com/office/powerpoint/2010/main" val="25549209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156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Bahnschrift SemiBold SemiConden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Henrique Ficuciello Mendes</dc:creator>
  <cp:lastModifiedBy>Pedro Henrique Ficuciello Mendes</cp:lastModifiedBy>
  <cp:revision>8</cp:revision>
  <dcterms:created xsi:type="dcterms:W3CDTF">2020-03-06T20:45:22Z</dcterms:created>
  <dcterms:modified xsi:type="dcterms:W3CDTF">2020-03-06T21:39:13Z</dcterms:modified>
</cp:coreProperties>
</file>