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63" r:id="rId3"/>
    <p:sldId id="285" r:id="rId4"/>
    <p:sldId id="288" r:id="rId5"/>
    <p:sldId id="289" r:id="rId6"/>
    <p:sldId id="320" r:id="rId7"/>
    <p:sldId id="321" r:id="rId8"/>
    <p:sldId id="313" r:id="rId9"/>
    <p:sldId id="318" r:id="rId10"/>
    <p:sldId id="319" r:id="rId11"/>
    <p:sldId id="322" r:id="rId12"/>
    <p:sldId id="314" r:id="rId13"/>
    <p:sldId id="315" r:id="rId14"/>
    <p:sldId id="316" r:id="rId15"/>
    <p:sldId id="323" r:id="rId16"/>
    <p:sldId id="291" r:id="rId17"/>
    <p:sldId id="312" r:id="rId18"/>
    <p:sldId id="292" r:id="rId19"/>
    <p:sldId id="324" r:id="rId20"/>
  </p:sldIdLst>
  <p:sldSz cx="9144000" cy="5143500" type="screen16x9"/>
  <p:notesSz cx="6858000" cy="9144000"/>
  <p:embeddedFontLst>
    <p:embeddedFont>
      <p:font typeface="Roboto Thin" panose="020B0604020202020204" charset="0"/>
      <p:regular r:id="rId22"/>
      <p:bold r:id="rId23"/>
      <p:italic r:id="rId24"/>
      <p:boldItalic r:id="rId25"/>
    </p:embeddedFont>
    <p:embeddedFont>
      <p:font typeface="Roboto Light" panose="020B0604020202020204" charset="0"/>
      <p:regular r:id="rId26"/>
      <p:bold r:id="rId27"/>
      <p:italic r:id="rId28"/>
      <p:boldItalic r:id="rId29"/>
    </p:embeddedFont>
    <p:embeddedFont>
      <p:font typeface="Gadugi" panose="020B0502040204020203" pitchFamily="34" charset="0"/>
      <p:regular r:id="rId30"/>
      <p:bold r:id="rId31"/>
    </p:embeddedFont>
    <p:embeddedFont>
      <p:font typeface="Bahnschrift" panose="020B0502040204020203" pitchFamily="34" charset="0"/>
      <p:regular r:id="rId32"/>
      <p:bold r:id="rId33"/>
    </p:embeddedFont>
    <p:embeddedFont>
      <p:font typeface="Lucida Sans Unicode" panose="020B0602030504020204" pitchFamily="34" charset="0"/>
      <p:regular r:id="rId34"/>
    </p:embeddedFont>
    <p:embeddedFont>
      <p:font typeface="Josefi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6A6A6"/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7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8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55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7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8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2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4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73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MICRO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86" y="1338944"/>
            <a:ext cx="9174185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DIAGRAMAS DE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SOLUÇÃO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875392"/>
            <a:ext cx="8330350" cy="42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 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875391"/>
            <a:ext cx="8319465" cy="418646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317171" y="3743325"/>
            <a:ext cx="1643743" cy="262618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429000" y="3820659"/>
            <a:ext cx="98425" cy="138566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92500" y="3646232"/>
            <a:ext cx="561975" cy="45719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24675" y="2572884"/>
            <a:ext cx="98425" cy="138566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98600" y="4102498"/>
            <a:ext cx="98425" cy="138566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811157" y="1839204"/>
            <a:ext cx="561975" cy="45719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471341" y="1538599"/>
            <a:ext cx="561975" cy="45719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692899" y="1538599"/>
            <a:ext cx="701676" cy="45719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60318" y="3948390"/>
            <a:ext cx="743631" cy="45719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MOCKUP DE TELAS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JFRAME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CLIENTE EM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MÁQUINA VIRTUAL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METODOLOGIA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ESPECIFICAÇÃO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CONTROLE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EXECUÇÃO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BUSINESS PROCESS MODEL AND NOTATION (BPMN) </a:t>
            </a:r>
            <a:endParaRPr sz="36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69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MACRO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29"/>
            <a:ext cx="9144000" cy="36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116</Words>
  <Application>Microsoft Office PowerPoint</Application>
  <PresentationFormat>Apresentação na tela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Roboto Thin</vt:lpstr>
      <vt:lpstr>Roboto Light</vt:lpstr>
      <vt:lpstr>Gadugi</vt:lpstr>
      <vt:lpstr>Bahnschrift</vt:lpstr>
      <vt:lpstr>Lucida Sans Unicode</vt:lpstr>
      <vt:lpstr>Josefin Sans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METODOLOGIA ESPECIFICAÇÃO</vt:lpstr>
      <vt:lpstr>CONTROLE DE  EXECUÇÃO</vt:lpstr>
      <vt:lpstr>BUSINESS PROCESS MODEL AND NOTATION (BPMN) </vt:lpstr>
      <vt:lpstr>MACRO PROCESSO</vt:lpstr>
      <vt:lpstr>MICRO PROCESSO</vt:lpstr>
      <vt:lpstr>DIAGRAMAS DE SOLUÇÃO</vt:lpstr>
      <vt:lpstr>HIGH LEVEL DESIGN</vt:lpstr>
      <vt:lpstr>LOW LEVEL DESIGN</vt:lpstr>
      <vt:lpstr>LOW LEVEL DESIGN </vt:lpstr>
      <vt:lpstr>MOCKUP DE TELAS</vt:lpstr>
      <vt:lpstr>INSTITUCIONAL &amp; DASHBOARD</vt:lpstr>
      <vt:lpstr>JFRAME</vt:lpstr>
      <vt:lpstr>CLIENTE EM  MÁQUINA VIRTUAL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45</cp:revision>
  <dcterms:modified xsi:type="dcterms:W3CDTF">2020-05-04T21:53:48Z</dcterms:modified>
</cp:coreProperties>
</file>