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8"/>
  </p:notesMasterIdLst>
  <p:sldIdLst>
    <p:sldId id="256" r:id="rId2"/>
    <p:sldId id="263" r:id="rId3"/>
    <p:sldId id="285" r:id="rId4"/>
    <p:sldId id="288" r:id="rId5"/>
    <p:sldId id="289" r:id="rId6"/>
    <p:sldId id="314" r:id="rId7"/>
    <p:sldId id="324" r:id="rId8"/>
    <p:sldId id="332" r:id="rId9"/>
    <p:sldId id="320" r:id="rId10"/>
    <p:sldId id="335" r:id="rId11"/>
    <p:sldId id="312" r:id="rId12"/>
    <p:sldId id="292" r:id="rId13"/>
    <p:sldId id="291" r:id="rId14"/>
    <p:sldId id="336" r:id="rId15"/>
    <p:sldId id="334" r:id="rId16"/>
    <p:sldId id="330" r:id="rId17"/>
  </p:sldIdLst>
  <p:sldSz cx="9144000" cy="5143500" type="screen16x9"/>
  <p:notesSz cx="6858000" cy="9144000"/>
  <p:embeddedFontLst>
    <p:embeddedFont>
      <p:font typeface="Gadugi" panose="020B0502040204020203" pitchFamily="34" charset="0"/>
      <p:regular r:id="rId19"/>
      <p:bold r:id="rId20"/>
    </p:embeddedFont>
    <p:embeddedFont>
      <p:font typeface="Bahnschrift" panose="020B0502040204020203" pitchFamily="34" charset="0"/>
      <p:regular r:id="rId21"/>
      <p:bold r:id="rId22"/>
    </p:embeddedFont>
    <p:embeddedFont>
      <p:font typeface="Roboto Thin" panose="020B0604020202020204" charset="0"/>
      <p:regular r:id="rId23"/>
      <p:bold r:id="rId24"/>
      <p:italic r:id="rId25"/>
      <p:boldItalic r:id="rId26"/>
    </p:embeddedFont>
    <p:embeddedFont>
      <p:font typeface="Roboto Light" panose="020B0604020202020204" charset="0"/>
      <p:regular r:id="rId27"/>
      <p:bold r:id="rId28"/>
      <p:italic r:id="rId29"/>
      <p:boldItalic r:id="rId30"/>
    </p:embeddedFont>
    <p:embeddedFont>
      <p:font typeface="Josefin Sans" panose="020B0604020202020204" charset="0"/>
      <p:regular r:id="rId31"/>
      <p:bold r:id="rId32"/>
      <p:italic r:id="rId33"/>
      <p:boldItalic r:id="rId34"/>
    </p:embeddedFont>
    <p:embeddedFont>
      <p:font typeface="Lucida Sans Unicode" panose="020B0602030504020204" pitchFamily="34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030"/>
    <a:srgbClr val="7F7F7F"/>
    <a:srgbClr val="A6A6A6"/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79D803A-9E24-48EC-930A-CBF98D06A8F8}">
  <a:tblStyle styleId="{179D803A-9E24-48EC-930A-CBF98D06A8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47" autoAdjust="0"/>
    <p:restoredTop sz="94660"/>
  </p:normalViewPr>
  <p:slideViewPr>
    <p:cSldViewPr snapToGrid="0">
      <p:cViewPr varScale="1">
        <p:scale>
          <a:sx n="88" d="100"/>
          <a:sy n="88" d="100"/>
        </p:scale>
        <p:origin x="606" y="78"/>
      </p:cViewPr>
      <p:guideLst/>
    </p:cSldViewPr>
  </p:slideViewPr>
  <p:outlineViewPr>
    <p:cViewPr>
      <p:scale>
        <a:sx n="33" d="100"/>
        <a:sy n="33" d="100"/>
      </p:scale>
      <p:origin x="0" y="-27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1" d="100"/>
        <a:sy n="121" d="100"/>
      </p:scale>
      <p:origin x="0" y="-19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tableStyles" Target="tableStyles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21580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237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36479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16661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4058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74478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02993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62405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6245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633e154725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633e154725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6290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633e154725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633e154725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214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633e15472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633e15472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3755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33e15472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633e15472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5568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0813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5089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8702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2504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xemplary Slideshow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625261" y="0"/>
            <a:ext cx="4547074" cy="5143617"/>
            <a:chOff x="4597000" y="0"/>
            <a:chExt cx="4547074" cy="5143617"/>
          </a:xfrm>
        </p:grpSpPr>
        <p:sp>
          <p:nvSpPr>
            <p:cNvPr id="10" name="Google Shape;10;p2"/>
            <p:cNvSpPr/>
            <p:nvPr/>
          </p:nvSpPr>
          <p:spPr>
            <a:xfrm>
              <a:off x="5904679" y="936967"/>
              <a:ext cx="3239394" cy="3248899"/>
            </a:xfrm>
            <a:custGeom>
              <a:avLst/>
              <a:gdLst/>
              <a:ahLst/>
              <a:cxnLst/>
              <a:rect l="l" t="t" r="r" b="b"/>
              <a:pathLst>
                <a:path w="61691" h="61872" extrusionOk="0">
                  <a:moveTo>
                    <a:pt x="30845" y="1581"/>
                  </a:moveTo>
                  <a:cubicBezTo>
                    <a:pt x="46994" y="1581"/>
                    <a:pt x="60133" y="14750"/>
                    <a:pt x="60133" y="30939"/>
                  </a:cubicBezTo>
                  <a:cubicBezTo>
                    <a:pt x="60133" y="47123"/>
                    <a:pt x="46994" y="60292"/>
                    <a:pt x="30845" y="60292"/>
                  </a:cubicBezTo>
                  <a:cubicBezTo>
                    <a:pt x="23019" y="60292"/>
                    <a:pt x="15666" y="57238"/>
                    <a:pt x="10133" y="51691"/>
                  </a:cubicBezTo>
                  <a:cubicBezTo>
                    <a:pt x="4604" y="46148"/>
                    <a:pt x="1558" y="38778"/>
                    <a:pt x="1558" y="30939"/>
                  </a:cubicBezTo>
                  <a:cubicBezTo>
                    <a:pt x="1558" y="23098"/>
                    <a:pt x="4604" y="15729"/>
                    <a:pt x="10133" y="10182"/>
                  </a:cubicBezTo>
                  <a:cubicBezTo>
                    <a:pt x="15666" y="4635"/>
                    <a:pt x="23019" y="1581"/>
                    <a:pt x="30845" y="1581"/>
                  </a:cubicBezTo>
                  <a:close/>
                  <a:moveTo>
                    <a:pt x="30845" y="1"/>
                  </a:moveTo>
                  <a:cubicBezTo>
                    <a:pt x="22608" y="1"/>
                    <a:pt x="14861" y="3219"/>
                    <a:pt x="9040" y="9058"/>
                  </a:cubicBezTo>
                  <a:cubicBezTo>
                    <a:pt x="3209" y="14901"/>
                    <a:pt x="1" y="22674"/>
                    <a:pt x="1" y="30939"/>
                  </a:cubicBezTo>
                  <a:cubicBezTo>
                    <a:pt x="1" y="39203"/>
                    <a:pt x="3209" y="46972"/>
                    <a:pt x="9040" y="52815"/>
                  </a:cubicBezTo>
                  <a:cubicBezTo>
                    <a:pt x="14865" y="58658"/>
                    <a:pt x="22608" y="61872"/>
                    <a:pt x="30845" y="61872"/>
                  </a:cubicBezTo>
                  <a:cubicBezTo>
                    <a:pt x="45821" y="61872"/>
                    <a:pt x="58335" y="51111"/>
                    <a:pt x="61115" y="36897"/>
                  </a:cubicBezTo>
                  <a:cubicBezTo>
                    <a:pt x="61491" y="34967"/>
                    <a:pt x="61690" y="32975"/>
                    <a:pt x="61690" y="30939"/>
                  </a:cubicBezTo>
                  <a:cubicBezTo>
                    <a:pt x="61690" y="28898"/>
                    <a:pt x="61491" y="26906"/>
                    <a:pt x="61115" y="24976"/>
                  </a:cubicBezTo>
                  <a:cubicBezTo>
                    <a:pt x="58335" y="10762"/>
                    <a:pt x="45821" y="1"/>
                    <a:pt x="3084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597000" y="0"/>
              <a:ext cx="1682000" cy="5143617"/>
            </a:xfrm>
            <a:custGeom>
              <a:avLst/>
              <a:gdLst/>
              <a:ahLst/>
              <a:cxnLst/>
              <a:rect l="l" t="t" r="r" b="b"/>
              <a:pathLst>
                <a:path w="32032" h="97955" extrusionOk="0">
                  <a:moveTo>
                    <a:pt x="380" y="1"/>
                  </a:moveTo>
                  <a:lnTo>
                    <a:pt x="380" y="42160"/>
                  </a:lnTo>
                  <a:cubicBezTo>
                    <a:pt x="292" y="42940"/>
                    <a:pt x="217" y="43727"/>
                    <a:pt x="159" y="44515"/>
                  </a:cubicBezTo>
                  <a:cubicBezTo>
                    <a:pt x="53" y="45927"/>
                    <a:pt x="0" y="47349"/>
                    <a:pt x="0" y="48783"/>
                  </a:cubicBezTo>
                  <a:cubicBezTo>
                    <a:pt x="0" y="50212"/>
                    <a:pt x="53" y="51633"/>
                    <a:pt x="159" y="53045"/>
                  </a:cubicBezTo>
                  <a:cubicBezTo>
                    <a:pt x="217" y="53834"/>
                    <a:pt x="292" y="54621"/>
                    <a:pt x="380" y="55401"/>
                  </a:cubicBezTo>
                  <a:lnTo>
                    <a:pt x="380" y="97954"/>
                  </a:lnTo>
                  <a:lnTo>
                    <a:pt x="1696" y="97954"/>
                  </a:lnTo>
                  <a:lnTo>
                    <a:pt x="1696" y="62634"/>
                  </a:lnTo>
                  <a:cubicBezTo>
                    <a:pt x="2041" y="64010"/>
                    <a:pt x="2435" y="65369"/>
                    <a:pt x="2881" y="66711"/>
                  </a:cubicBezTo>
                  <a:lnTo>
                    <a:pt x="2881" y="97954"/>
                  </a:lnTo>
                  <a:lnTo>
                    <a:pt x="4440" y="97954"/>
                  </a:lnTo>
                  <a:lnTo>
                    <a:pt x="4440" y="70849"/>
                  </a:lnTo>
                  <a:cubicBezTo>
                    <a:pt x="4812" y="71731"/>
                    <a:pt x="5206" y="72602"/>
                    <a:pt x="5622" y="73461"/>
                  </a:cubicBezTo>
                  <a:lnTo>
                    <a:pt x="5622" y="97954"/>
                  </a:lnTo>
                  <a:lnTo>
                    <a:pt x="7184" y="97954"/>
                  </a:lnTo>
                  <a:lnTo>
                    <a:pt x="7184" y="76445"/>
                  </a:lnTo>
                  <a:cubicBezTo>
                    <a:pt x="7561" y="77123"/>
                    <a:pt x="7960" y="77791"/>
                    <a:pt x="8366" y="78451"/>
                  </a:cubicBezTo>
                  <a:lnTo>
                    <a:pt x="8366" y="97954"/>
                  </a:lnTo>
                  <a:lnTo>
                    <a:pt x="9925" y="97954"/>
                  </a:lnTo>
                  <a:lnTo>
                    <a:pt x="9925" y="80836"/>
                  </a:lnTo>
                  <a:cubicBezTo>
                    <a:pt x="10310" y="81393"/>
                    <a:pt x="10704" y="81943"/>
                    <a:pt x="11111" y="82488"/>
                  </a:cubicBezTo>
                  <a:lnTo>
                    <a:pt x="11111" y="97954"/>
                  </a:lnTo>
                  <a:lnTo>
                    <a:pt x="12669" y="97954"/>
                  </a:lnTo>
                  <a:lnTo>
                    <a:pt x="12669" y="84484"/>
                  </a:lnTo>
                  <a:cubicBezTo>
                    <a:pt x="13054" y="84958"/>
                    <a:pt x="13452" y="85426"/>
                    <a:pt x="13856" y="85887"/>
                  </a:cubicBezTo>
                  <a:lnTo>
                    <a:pt x="13856" y="97954"/>
                  </a:lnTo>
                  <a:lnTo>
                    <a:pt x="15413" y="97954"/>
                  </a:lnTo>
                  <a:lnTo>
                    <a:pt x="15413" y="87600"/>
                  </a:lnTo>
                  <a:cubicBezTo>
                    <a:pt x="15715" y="87919"/>
                    <a:pt x="16020" y="88233"/>
                    <a:pt x="16330" y="88548"/>
                  </a:cubicBezTo>
                  <a:cubicBezTo>
                    <a:pt x="16418" y="88636"/>
                    <a:pt x="16507" y="88724"/>
                    <a:pt x="16600" y="88813"/>
                  </a:cubicBezTo>
                  <a:lnTo>
                    <a:pt x="16600" y="97954"/>
                  </a:lnTo>
                  <a:lnTo>
                    <a:pt x="18159" y="97954"/>
                  </a:lnTo>
                  <a:lnTo>
                    <a:pt x="18159" y="90309"/>
                  </a:lnTo>
                  <a:cubicBezTo>
                    <a:pt x="18547" y="90672"/>
                    <a:pt x="18942" y="91026"/>
                    <a:pt x="19340" y="91371"/>
                  </a:cubicBezTo>
                  <a:lnTo>
                    <a:pt x="19340" y="97954"/>
                  </a:lnTo>
                  <a:lnTo>
                    <a:pt x="20903" y="97954"/>
                  </a:lnTo>
                  <a:lnTo>
                    <a:pt x="20903" y="92687"/>
                  </a:lnTo>
                  <a:cubicBezTo>
                    <a:pt x="21293" y="93000"/>
                    <a:pt x="21686" y="93315"/>
                    <a:pt x="22084" y="93621"/>
                  </a:cubicBezTo>
                  <a:lnTo>
                    <a:pt x="22084" y="97954"/>
                  </a:lnTo>
                  <a:lnTo>
                    <a:pt x="23643" y="97954"/>
                  </a:lnTo>
                  <a:lnTo>
                    <a:pt x="23643" y="94771"/>
                  </a:lnTo>
                  <a:cubicBezTo>
                    <a:pt x="24037" y="95055"/>
                    <a:pt x="24431" y="95329"/>
                    <a:pt x="24829" y="95594"/>
                  </a:cubicBezTo>
                  <a:lnTo>
                    <a:pt x="24829" y="97954"/>
                  </a:lnTo>
                  <a:lnTo>
                    <a:pt x="26387" y="97954"/>
                  </a:lnTo>
                  <a:lnTo>
                    <a:pt x="26387" y="96608"/>
                  </a:lnTo>
                  <a:cubicBezTo>
                    <a:pt x="26781" y="96857"/>
                    <a:pt x="27175" y="97096"/>
                    <a:pt x="27574" y="97335"/>
                  </a:cubicBezTo>
                  <a:lnTo>
                    <a:pt x="27574" y="97954"/>
                  </a:lnTo>
                  <a:lnTo>
                    <a:pt x="32031" y="97954"/>
                  </a:lnTo>
                  <a:cubicBezTo>
                    <a:pt x="26689" y="95329"/>
                    <a:pt x="21757" y="91792"/>
                    <a:pt x="17428" y="87428"/>
                  </a:cubicBezTo>
                  <a:cubicBezTo>
                    <a:pt x="7194" y="77104"/>
                    <a:pt x="1559" y="63377"/>
                    <a:pt x="1559" y="48783"/>
                  </a:cubicBezTo>
                  <a:cubicBezTo>
                    <a:pt x="1559" y="34183"/>
                    <a:pt x="7194" y="20456"/>
                    <a:pt x="17428" y="10138"/>
                  </a:cubicBezTo>
                  <a:cubicBezTo>
                    <a:pt x="21544" y="5985"/>
                    <a:pt x="26206" y="2581"/>
                    <a:pt x="31253" y="1"/>
                  </a:cubicBezTo>
                  <a:lnTo>
                    <a:pt x="27574" y="1"/>
                  </a:lnTo>
                  <a:lnTo>
                    <a:pt x="27574" y="231"/>
                  </a:lnTo>
                  <a:cubicBezTo>
                    <a:pt x="27175" y="465"/>
                    <a:pt x="26781" y="704"/>
                    <a:pt x="26387" y="953"/>
                  </a:cubicBezTo>
                  <a:lnTo>
                    <a:pt x="26387" y="1"/>
                  </a:lnTo>
                  <a:lnTo>
                    <a:pt x="24829" y="1"/>
                  </a:lnTo>
                  <a:lnTo>
                    <a:pt x="24829" y="1966"/>
                  </a:lnTo>
                  <a:cubicBezTo>
                    <a:pt x="24431" y="2236"/>
                    <a:pt x="24037" y="2510"/>
                    <a:pt x="23647" y="2790"/>
                  </a:cubicBezTo>
                  <a:lnTo>
                    <a:pt x="23647" y="1"/>
                  </a:lnTo>
                  <a:lnTo>
                    <a:pt x="22084" y="1"/>
                  </a:lnTo>
                  <a:lnTo>
                    <a:pt x="22084" y="3940"/>
                  </a:lnTo>
                  <a:cubicBezTo>
                    <a:pt x="21686" y="4246"/>
                    <a:pt x="21293" y="4561"/>
                    <a:pt x="20903" y="4879"/>
                  </a:cubicBezTo>
                  <a:lnTo>
                    <a:pt x="20903" y="1"/>
                  </a:lnTo>
                  <a:lnTo>
                    <a:pt x="19340" y="1"/>
                  </a:lnTo>
                  <a:lnTo>
                    <a:pt x="19340" y="6189"/>
                  </a:lnTo>
                  <a:cubicBezTo>
                    <a:pt x="18942" y="6535"/>
                    <a:pt x="18547" y="6893"/>
                    <a:pt x="18159" y="7252"/>
                  </a:cubicBezTo>
                  <a:lnTo>
                    <a:pt x="18159" y="1"/>
                  </a:lnTo>
                  <a:lnTo>
                    <a:pt x="16600" y="1"/>
                  </a:lnTo>
                  <a:lnTo>
                    <a:pt x="16600" y="8747"/>
                  </a:lnTo>
                  <a:cubicBezTo>
                    <a:pt x="16507" y="8837"/>
                    <a:pt x="16418" y="8925"/>
                    <a:pt x="16330" y="9013"/>
                  </a:cubicBezTo>
                  <a:cubicBezTo>
                    <a:pt x="16020" y="9328"/>
                    <a:pt x="15715" y="9642"/>
                    <a:pt x="15413" y="9961"/>
                  </a:cubicBezTo>
                  <a:lnTo>
                    <a:pt x="15413" y="1"/>
                  </a:lnTo>
                  <a:lnTo>
                    <a:pt x="13856" y="1"/>
                  </a:lnTo>
                  <a:lnTo>
                    <a:pt x="13856" y="11673"/>
                  </a:lnTo>
                  <a:cubicBezTo>
                    <a:pt x="13452" y="12139"/>
                    <a:pt x="13059" y="12603"/>
                    <a:pt x="12669" y="13077"/>
                  </a:cubicBezTo>
                  <a:lnTo>
                    <a:pt x="12669" y="1"/>
                  </a:lnTo>
                  <a:lnTo>
                    <a:pt x="11111" y="1"/>
                  </a:lnTo>
                  <a:lnTo>
                    <a:pt x="11111" y="15073"/>
                  </a:lnTo>
                  <a:cubicBezTo>
                    <a:pt x="10704" y="15618"/>
                    <a:pt x="10310" y="16172"/>
                    <a:pt x="9925" y="16725"/>
                  </a:cubicBezTo>
                  <a:lnTo>
                    <a:pt x="9925" y="1"/>
                  </a:lnTo>
                  <a:lnTo>
                    <a:pt x="8366" y="1"/>
                  </a:lnTo>
                  <a:lnTo>
                    <a:pt x="8366" y="19110"/>
                  </a:lnTo>
                  <a:cubicBezTo>
                    <a:pt x="7960" y="19770"/>
                    <a:pt x="7561" y="20443"/>
                    <a:pt x="7184" y="21120"/>
                  </a:cubicBezTo>
                  <a:lnTo>
                    <a:pt x="7184" y="1"/>
                  </a:lnTo>
                  <a:lnTo>
                    <a:pt x="5622" y="1"/>
                  </a:lnTo>
                  <a:lnTo>
                    <a:pt x="5622" y="24099"/>
                  </a:lnTo>
                  <a:cubicBezTo>
                    <a:pt x="5206" y="24963"/>
                    <a:pt x="4812" y="25830"/>
                    <a:pt x="4440" y="26712"/>
                  </a:cubicBezTo>
                  <a:lnTo>
                    <a:pt x="4440" y="1"/>
                  </a:lnTo>
                  <a:lnTo>
                    <a:pt x="2881" y="1"/>
                  </a:lnTo>
                  <a:lnTo>
                    <a:pt x="2881" y="30850"/>
                  </a:lnTo>
                  <a:cubicBezTo>
                    <a:pt x="2435" y="32191"/>
                    <a:pt x="2041" y="33550"/>
                    <a:pt x="1696" y="34927"/>
                  </a:cubicBezTo>
                  <a:lnTo>
                    <a:pt x="1696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382255" y="4761761"/>
              <a:ext cx="731569" cy="381748"/>
            </a:xfrm>
            <a:custGeom>
              <a:avLst/>
              <a:gdLst/>
              <a:ahLst/>
              <a:cxnLst/>
              <a:rect l="l" t="t" r="r" b="b"/>
              <a:pathLst>
                <a:path w="13932" h="7270" extrusionOk="0">
                  <a:moveTo>
                    <a:pt x="13931" y="0"/>
                  </a:moveTo>
                  <a:cubicBezTo>
                    <a:pt x="9721" y="3095"/>
                    <a:pt x="5034" y="5565"/>
                    <a:pt x="0" y="7269"/>
                  </a:cubicBezTo>
                  <a:lnTo>
                    <a:pt x="4401" y="7269"/>
                  </a:lnTo>
                  <a:cubicBezTo>
                    <a:pt x="7769" y="5817"/>
                    <a:pt x="10961" y="4029"/>
                    <a:pt x="13931" y="1935"/>
                  </a:cubicBezTo>
                  <a:lnTo>
                    <a:pt x="1393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741557" y="0"/>
              <a:ext cx="1924912" cy="5143617"/>
            </a:xfrm>
            <a:custGeom>
              <a:avLst/>
              <a:gdLst/>
              <a:ahLst/>
              <a:cxnLst/>
              <a:rect l="l" t="t" r="r" b="b"/>
              <a:pathLst>
                <a:path w="36658" h="97955" extrusionOk="0">
                  <a:moveTo>
                    <a:pt x="31368" y="1"/>
                  </a:moveTo>
                  <a:cubicBezTo>
                    <a:pt x="12899" y="8359"/>
                    <a:pt x="1" y="27078"/>
                    <a:pt x="1" y="48783"/>
                  </a:cubicBezTo>
                  <a:cubicBezTo>
                    <a:pt x="1" y="70828"/>
                    <a:pt x="13312" y="89800"/>
                    <a:pt x="32257" y="97954"/>
                  </a:cubicBezTo>
                  <a:lnTo>
                    <a:pt x="36658" y="97954"/>
                  </a:lnTo>
                  <a:cubicBezTo>
                    <a:pt x="16282" y="91053"/>
                    <a:pt x="1558" y="71619"/>
                    <a:pt x="1558" y="48783"/>
                  </a:cubicBezTo>
                  <a:cubicBezTo>
                    <a:pt x="1558" y="26361"/>
                    <a:pt x="15746" y="7221"/>
                    <a:pt x="3554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440592" y="0"/>
              <a:ext cx="673231" cy="361269"/>
            </a:xfrm>
            <a:custGeom>
              <a:avLst/>
              <a:gdLst/>
              <a:ahLst/>
              <a:cxnLst/>
              <a:rect l="l" t="t" r="r" b="b"/>
              <a:pathLst>
                <a:path w="12821" h="6880" extrusionOk="0">
                  <a:moveTo>
                    <a:pt x="0" y="1"/>
                  </a:moveTo>
                  <a:cubicBezTo>
                    <a:pt x="4613" y="1683"/>
                    <a:pt x="8925" y="4011"/>
                    <a:pt x="12820" y="6880"/>
                  </a:cubicBezTo>
                  <a:lnTo>
                    <a:pt x="12820" y="4941"/>
                  </a:lnTo>
                  <a:cubicBezTo>
                    <a:pt x="10111" y="3033"/>
                    <a:pt x="7220" y="1378"/>
                    <a:pt x="417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788590" y="0"/>
              <a:ext cx="1325247" cy="546314"/>
            </a:xfrm>
            <a:custGeom>
              <a:avLst/>
              <a:gdLst/>
              <a:ahLst/>
              <a:cxnLst/>
              <a:rect l="l" t="t" r="r" b="b"/>
              <a:pathLst>
                <a:path w="25238" h="10404" extrusionOk="0">
                  <a:moveTo>
                    <a:pt x="0" y="1"/>
                  </a:moveTo>
                  <a:cubicBezTo>
                    <a:pt x="9478" y="983"/>
                    <a:pt x="18159" y="4724"/>
                    <a:pt x="25237" y="10404"/>
                  </a:cubicBezTo>
                  <a:lnTo>
                    <a:pt x="25237" y="8406"/>
                  </a:lnTo>
                  <a:cubicBezTo>
                    <a:pt x="20265" y="4614"/>
                    <a:pt x="14573" y="1727"/>
                    <a:pt x="840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887059" y="0"/>
              <a:ext cx="4226845" cy="5143617"/>
            </a:xfrm>
            <a:custGeom>
              <a:avLst/>
              <a:gdLst/>
              <a:ahLst/>
              <a:cxnLst/>
              <a:rect l="l" t="t" r="r" b="b"/>
              <a:pathLst>
                <a:path w="80496" h="97955" extrusionOk="0">
                  <a:moveTo>
                    <a:pt x="36782" y="1"/>
                  </a:moveTo>
                  <a:cubicBezTo>
                    <a:pt x="15596" y="5936"/>
                    <a:pt x="1" y="25556"/>
                    <a:pt x="1" y="48783"/>
                  </a:cubicBezTo>
                  <a:cubicBezTo>
                    <a:pt x="1" y="72540"/>
                    <a:pt x="16326" y="92532"/>
                    <a:pt x="38265" y="97954"/>
                  </a:cubicBezTo>
                  <a:lnTo>
                    <a:pt x="62186" y="97954"/>
                  </a:lnTo>
                  <a:cubicBezTo>
                    <a:pt x="68919" y="96289"/>
                    <a:pt x="75125" y="93253"/>
                    <a:pt x="80495" y="89154"/>
                  </a:cubicBezTo>
                  <a:lnTo>
                    <a:pt x="80495" y="87157"/>
                  </a:lnTo>
                  <a:cubicBezTo>
                    <a:pt x="72177" y="93833"/>
                    <a:pt x="61655" y="97826"/>
                    <a:pt x="50225" y="97826"/>
                  </a:cubicBezTo>
                  <a:cubicBezTo>
                    <a:pt x="23391" y="97826"/>
                    <a:pt x="1559" y="75825"/>
                    <a:pt x="1559" y="48783"/>
                  </a:cubicBezTo>
                  <a:cubicBezTo>
                    <a:pt x="1559" y="23453"/>
                    <a:pt x="20713" y="2546"/>
                    <a:pt x="4518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032351" y="50881"/>
              <a:ext cx="4081550" cy="5021374"/>
            </a:xfrm>
            <a:custGeom>
              <a:avLst/>
              <a:gdLst/>
              <a:ahLst/>
              <a:cxnLst/>
              <a:rect l="l" t="t" r="r" b="b"/>
              <a:pathLst>
                <a:path w="77729" h="95627" extrusionOk="0">
                  <a:moveTo>
                    <a:pt x="47458" y="1"/>
                  </a:moveTo>
                  <a:cubicBezTo>
                    <a:pt x="21288" y="1"/>
                    <a:pt x="0" y="21448"/>
                    <a:pt x="0" y="47814"/>
                  </a:cubicBezTo>
                  <a:cubicBezTo>
                    <a:pt x="0" y="74174"/>
                    <a:pt x="21293" y="95626"/>
                    <a:pt x="47458" y="95626"/>
                  </a:cubicBezTo>
                  <a:cubicBezTo>
                    <a:pt x="58950" y="95626"/>
                    <a:pt x="69503" y="91487"/>
                    <a:pt x="77728" y="84608"/>
                  </a:cubicBezTo>
                  <a:lnTo>
                    <a:pt x="77728" y="82536"/>
                  </a:lnTo>
                  <a:cubicBezTo>
                    <a:pt x="69640" y="89694"/>
                    <a:pt x="59043" y="94041"/>
                    <a:pt x="47458" y="94041"/>
                  </a:cubicBezTo>
                  <a:cubicBezTo>
                    <a:pt x="22151" y="94041"/>
                    <a:pt x="1559" y="73302"/>
                    <a:pt x="1559" y="47814"/>
                  </a:cubicBezTo>
                  <a:cubicBezTo>
                    <a:pt x="1559" y="22321"/>
                    <a:pt x="22151" y="1582"/>
                    <a:pt x="47458" y="1582"/>
                  </a:cubicBezTo>
                  <a:cubicBezTo>
                    <a:pt x="59043" y="1582"/>
                    <a:pt x="69640" y="5929"/>
                    <a:pt x="77728" y="13086"/>
                  </a:cubicBezTo>
                  <a:lnTo>
                    <a:pt x="77728" y="11015"/>
                  </a:lnTo>
                  <a:cubicBezTo>
                    <a:pt x="69503" y="4140"/>
                    <a:pt x="58950" y="1"/>
                    <a:pt x="4745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177800" y="198483"/>
              <a:ext cx="3936097" cy="4725900"/>
            </a:xfrm>
            <a:custGeom>
              <a:avLst/>
              <a:gdLst/>
              <a:ahLst/>
              <a:cxnLst/>
              <a:rect l="l" t="t" r="r" b="b"/>
              <a:pathLst>
                <a:path w="74959" h="90000" extrusionOk="0">
                  <a:moveTo>
                    <a:pt x="44688" y="1"/>
                  </a:moveTo>
                  <a:cubicBezTo>
                    <a:pt x="20045" y="1"/>
                    <a:pt x="1" y="20186"/>
                    <a:pt x="1" y="45003"/>
                  </a:cubicBezTo>
                  <a:cubicBezTo>
                    <a:pt x="1" y="69814"/>
                    <a:pt x="20045" y="90000"/>
                    <a:pt x="44688" y="90000"/>
                  </a:cubicBezTo>
                  <a:cubicBezTo>
                    <a:pt x="56007" y="90000"/>
                    <a:pt x="66684" y="85790"/>
                    <a:pt x="74958" y="78105"/>
                  </a:cubicBezTo>
                  <a:lnTo>
                    <a:pt x="74958" y="75927"/>
                  </a:lnTo>
                  <a:cubicBezTo>
                    <a:pt x="66835" y="83984"/>
                    <a:pt x="56101" y="88419"/>
                    <a:pt x="44688" y="88419"/>
                  </a:cubicBezTo>
                  <a:cubicBezTo>
                    <a:pt x="20904" y="88419"/>
                    <a:pt x="1559" y="68942"/>
                    <a:pt x="1559" y="45003"/>
                  </a:cubicBezTo>
                  <a:cubicBezTo>
                    <a:pt x="1559" y="21059"/>
                    <a:pt x="20904" y="1586"/>
                    <a:pt x="44688" y="1586"/>
                  </a:cubicBezTo>
                  <a:cubicBezTo>
                    <a:pt x="56473" y="1586"/>
                    <a:pt x="67162" y="6367"/>
                    <a:pt x="74958" y="14100"/>
                  </a:cubicBezTo>
                  <a:lnTo>
                    <a:pt x="74958" y="11926"/>
                  </a:lnTo>
                  <a:cubicBezTo>
                    <a:pt x="66990" y="4530"/>
                    <a:pt x="56353" y="1"/>
                    <a:pt x="4468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323144" y="346086"/>
              <a:ext cx="3790749" cy="4430951"/>
            </a:xfrm>
            <a:custGeom>
              <a:avLst/>
              <a:gdLst/>
              <a:ahLst/>
              <a:cxnLst/>
              <a:rect l="l" t="t" r="r" b="b"/>
              <a:pathLst>
                <a:path w="72191" h="84383" extrusionOk="0">
                  <a:moveTo>
                    <a:pt x="41920" y="1"/>
                  </a:moveTo>
                  <a:cubicBezTo>
                    <a:pt x="18805" y="1"/>
                    <a:pt x="0" y="18925"/>
                    <a:pt x="0" y="42192"/>
                  </a:cubicBezTo>
                  <a:cubicBezTo>
                    <a:pt x="0" y="65453"/>
                    <a:pt x="18805" y="84382"/>
                    <a:pt x="41920" y="84382"/>
                  </a:cubicBezTo>
                  <a:cubicBezTo>
                    <a:pt x="53115" y="84382"/>
                    <a:pt x="63642" y="79991"/>
                    <a:pt x="71557" y="72023"/>
                  </a:cubicBezTo>
                  <a:cubicBezTo>
                    <a:pt x="71770" y="71811"/>
                    <a:pt x="71982" y="71594"/>
                    <a:pt x="72190" y="71376"/>
                  </a:cubicBezTo>
                  <a:lnTo>
                    <a:pt x="72190" y="69053"/>
                  </a:lnTo>
                  <a:cubicBezTo>
                    <a:pt x="71633" y="69686"/>
                    <a:pt x="71057" y="70301"/>
                    <a:pt x="70459" y="70903"/>
                  </a:cubicBezTo>
                  <a:cubicBezTo>
                    <a:pt x="62836" y="78574"/>
                    <a:pt x="52700" y="82802"/>
                    <a:pt x="41920" y="82802"/>
                  </a:cubicBezTo>
                  <a:cubicBezTo>
                    <a:pt x="19663" y="82802"/>
                    <a:pt x="1558" y="64582"/>
                    <a:pt x="1558" y="42192"/>
                  </a:cubicBezTo>
                  <a:cubicBezTo>
                    <a:pt x="1558" y="19797"/>
                    <a:pt x="19663" y="1582"/>
                    <a:pt x="41920" y="1582"/>
                  </a:cubicBezTo>
                  <a:cubicBezTo>
                    <a:pt x="52700" y="1582"/>
                    <a:pt x="62836" y="5805"/>
                    <a:pt x="70459" y="13475"/>
                  </a:cubicBezTo>
                  <a:cubicBezTo>
                    <a:pt x="71057" y="14078"/>
                    <a:pt x="71633" y="14693"/>
                    <a:pt x="72190" y="15326"/>
                  </a:cubicBezTo>
                  <a:lnTo>
                    <a:pt x="72190" y="13003"/>
                  </a:lnTo>
                  <a:cubicBezTo>
                    <a:pt x="71982" y="12785"/>
                    <a:pt x="71770" y="12568"/>
                    <a:pt x="71557" y="12356"/>
                  </a:cubicBezTo>
                  <a:cubicBezTo>
                    <a:pt x="63642" y="4388"/>
                    <a:pt x="53115" y="1"/>
                    <a:pt x="41920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468646" y="493478"/>
              <a:ext cx="3645244" cy="4135898"/>
            </a:xfrm>
            <a:custGeom>
              <a:avLst/>
              <a:gdLst/>
              <a:ahLst/>
              <a:cxnLst/>
              <a:rect l="l" t="t" r="r" b="b"/>
              <a:pathLst>
                <a:path w="69420" h="78764" extrusionOk="0">
                  <a:moveTo>
                    <a:pt x="39149" y="1"/>
                  </a:moveTo>
                  <a:cubicBezTo>
                    <a:pt x="17560" y="1"/>
                    <a:pt x="0" y="17667"/>
                    <a:pt x="0" y="39385"/>
                  </a:cubicBezTo>
                  <a:cubicBezTo>
                    <a:pt x="0" y="61097"/>
                    <a:pt x="17560" y="78764"/>
                    <a:pt x="39149" y="78764"/>
                  </a:cubicBezTo>
                  <a:cubicBezTo>
                    <a:pt x="49606" y="78764"/>
                    <a:pt x="59437" y="74669"/>
                    <a:pt x="66829" y="67233"/>
                  </a:cubicBezTo>
                  <a:cubicBezTo>
                    <a:pt x="67746" y="66312"/>
                    <a:pt x="68605" y="65355"/>
                    <a:pt x="69419" y="64368"/>
                  </a:cubicBezTo>
                  <a:lnTo>
                    <a:pt x="69419" y="61810"/>
                  </a:lnTo>
                  <a:cubicBezTo>
                    <a:pt x="68308" y="63320"/>
                    <a:pt x="67077" y="64758"/>
                    <a:pt x="65732" y="66109"/>
                  </a:cubicBezTo>
                  <a:cubicBezTo>
                    <a:pt x="58631" y="73253"/>
                    <a:pt x="49189" y="77184"/>
                    <a:pt x="39149" y="77184"/>
                  </a:cubicBezTo>
                  <a:cubicBezTo>
                    <a:pt x="18419" y="77184"/>
                    <a:pt x="1559" y="60225"/>
                    <a:pt x="1559" y="39385"/>
                  </a:cubicBezTo>
                  <a:cubicBezTo>
                    <a:pt x="1559" y="18540"/>
                    <a:pt x="18419" y="1581"/>
                    <a:pt x="39149" y="1581"/>
                  </a:cubicBezTo>
                  <a:cubicBezTo>
                    <a:pt x="49189" y="1581"/>
                    <a:pt x="58631" y="5516"/>
                    <a:pt x="65732" y="12656"/>
                  </a:cubicBezTo>
                  <a:cubicBezTo>
                    <a:pt x="67077" y="14006"/>
                    <a:pt x="68308" y="15445"/>
                    <a:pt x="69419" y="16955"/>
                  </a:cubicBezTo>
                  <a:lnTo>
                    <a:pt x="69419" y="14401"/>
                  </a:lnTo>
                  <a:cubicBezTo>
                    <a:pt x="68605" y="13409"/>
                    <a:pt x="67741" y="12453"/>
                    <a:pt x="66829" y="11532"/>
                  </a:cubicBezTo>
                  <a:cubicBezTo>
                    <a:pt x="59437" y="4095"/>
                    <a:pt x="49606" y="1"/>
                    <a:pt x="3914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613886" y="641080"/>
              <a:ext cx="3500002" cy="3841001"/>
            </a:xfrm>
            <a:custGeom>
              <a:avLst/>
              <a:gdLst/>
              <a:ahLst/>
              <a:cxnLst/>
              <a:rect l="l" t="t" r="r" b="b"/>
              <a:pathLst>
                <a:path w="66654" h="73148" extrusionOk="0">
                  <a:moveTo>
                    <a:pt x="36383" y="1"/>
                  </a:moveTo>
                  <a:cubicBezTo>
                    <a:pt x="16322" y="1"/>
                    <a:pt x="1" y="16405"/>
                    <a:pt x="1" y="36574"/>
                  </a:cubicBezTo>
                  <a:cubicBezTo>
                    <a:pt x="1" y="56737"/>
                    <a:pt x="16322" y="73147"/>
                    <a:pt x="36383" y="73147"/>
                  </a:cubicBezTo>
                  <a:cubicBezTo>
                    <a:pt x="48991" y="73147"/>
                    <a:pt x="60120" y="66666"/>
                    <a:pt x="66653" y="56844"/>
                  </a:cubicBezTo>
                  <a:lnTo>
                    <a:pt x="66653" y="53859"/>
                  </a:lnTo>
                  <a:cubicBezTo>
                    <a:pt x="60651" y="64426"/>
                    <a:pt x="49331" y="71566"/>
                    <a:pt x="36383" y="71566"/>
                  </a:cubicBezTo>
                  <a:cubicBezTo>
                    <a:pt x="17181" y="71566"/>
                    <a:pt x="1559" y="55865"/>
                    <a:pt x="1559" y="36574"/>
                  </a:cubicBezTo>
                  <a:cubicBezTo>
                    <a:pt x="1559" y="17278"/>
                    <a:pt x="17181" y="1581"/>
                    <a:pt x="36383" y="1581"/>
                  </a:cubicBezTo>
                  <a:cubicBezTo>
                    <a:pt x="49331" y="1581"/>
                    <a:pt x="60651" y="8717"/>
                    <a:pt x="66653" y="19283"/>
                  </a:cubicBezTo>
                  <a:lnTo>
                    <a:pt x="66653" y="16299"/>
                  </a:lnTo>
                  <a:cubicBezTo>
                    <a:pt x="60120" y="6482"/>
                    <a:pt x="48991" y="1"/>
                    <a:pt x="36383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758495" y="787737"/>
              <a:ext cx="3355389" cy="3547628"/>
            </a:xfrm>
            <a:custGeom>
              <a:avLst/>
              <a:gdLst/>
              <a:ahLst/>
              <a:cxnLst/>
              <a:rect l="l" t="t" r="r" b="b"/>
              <a:pathLst>
                <a:path w="63900" h="67561" extrusionOk="0">
                  <a:moveTo>
                    <a:pt x="33629" y="1"/>
                  </a:moveTo>
                  <a:cubicBezTo>
                    <a:pt x="24648" y="1"/>
                    <a:pt x="16202" y="3511"/>
                    <a:pt x="9850" y="9890"/>
                  </a:cubicBezTo>
                  <a:cubicBezTo>
                    <a:pt x="3497" y="16273"/>
                    <a:pt x="0" y="24755"/>
                    <a:pt x="0" y="33781"/>
                  </a:cubicBezTo>
                  <a:cubicBezTo>
                    <a:pt x="0" y="42802"/>
                    <a:pt x="3497" y="51288"/>
                    <a:pt x="9850" y="57667"/>
                  </a:cubicBezTo>
                  <a:cubicBezTo>
                    <a:pt x="16202" y="64046"/>
                    <a:pt x="24648" y="67560"/>
                    <a:pt x="33629" y="67560"/>
                  </a:cubicBezTo>
                  <a:cubicBezTo>
                    <a:pt x="42611" y="67560"/>
                    <a:pt x="51053" y="64046"/>
                    <a:pt x="57405" y="57667"/>
                  </a:cubicBezTo>
                  <a:cubicBezTo>
                    <a:pt x="60101" y="54962"/>
                    <a:pt x="62279" y="51881"/>
                    <a:pt x="63899" y="48539"/>
                  </a:cubicBezTo>
                  <a:lnTo>
                    <a:pt x="63899" y="44467"/>
                  </a:lnTo>
                  <a:cubicBezTo>
                    <a:pt x="62327" y="48960"/>
                    <a:pt x="59760" y="53076"/>
                    <a:pt x="56312" y="56543"/>
                  </a:cubicBezTo>
                  <a:cubicBezTo>
                    <a:pt x="50252" y="62629"/>
                    <a:pt x="42195" y="65980"/>
                    <a:pt x="33629" y="65980"/>
                  </a:cubicBezTo>
                  <a:cubicBezTo>
                    <a:pt x="25059" y="65980"/>
                    <a:pt x="17003" y="62629"/>
                    <a:pt x="10947" y="56547"/>
                  </a:cubicBezTo>
                  <a:cubicBezTo>
                    <a:pt x="4892" y="50465"/>
                    <a:pt x="1558" y="42377"/>
                    <a:pt x="1558" y="33781"/>
                  </a:cubicBezTo>
                  <a:cubicBezTo>
                    <a:pt x="1558" y="25180"/>
                    <a:pt x="4892" y="17096"/>
                    <a:pt x="10947" y="11014"/>
                  </a:cubicBezTo>
                  <a:cubicBezTo>
                    <a:pt x="17007" y="4932"/>
                    <a:pt x="25059" y="1581"/>
                    <a:pt x="33629" y="1581"/>
                  </a:cubicBezTo>
                  <a:cubicBezTo>
                    <a:pt x="42195" y="1581"/>
                    <a:pt x="50252" y="4932"/>
                    <a:pt x="56312" y="11014"/>
                  </a:cubicBezTo>
                  <a:cubicBezTo>
                    <a:pt x="59760" y="14480"/>
                    <a:pt x="62327" y="18597"/>
                    <a:pt x="63899" y="23090"/>
                  </a:cubicBezTo>
                  <a:lnTo>
                    <a:pt x="63899" y="19018"/>
                  </a:lnTo>
                  <a:cubicBezTo>
                    <a:pt x="62279" y="15676"/>
                    <a:pt x="60101" y="12595"/>
                    <a:pt x="57405" y="9890"/>
                  </a:cubicBezTo>
                  <a:cubicBezTo>
                    <a:pt x="51053" y="3511"/>
                    <a:pt x="42611" y="1"/>
                    <a:pt x="3362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49236" y="1083414"/>
              <a:ext cx="2950274" cy="2956260"/>
            </a:xfrm>
            <a:custGeom>
              <a:avLst/>
              <a:gdLst/>
              <a:ahLst/>
              <a:cxnLst/>
              <a:rect l="l" t="t" r="r" b="b"/>
              <a:pathLst>
                <a:path w="56185" h="56299" extrusionOk="0">
                  <a:moveTo>
                    <a:pt x="28092" y="1580"/>
                  </a:moveTo>
                  <a:cubicBezTo>
                    <a:pt x="42723" y="1580"/>
                    <a:pt x="54626" y="13497"/>
                    <a:pt x="54626" y="28150"/>
                  </a:cubicBezTo>
                  <a:cubicBezTo>
                    <a:pt x="54626" y="42797"/>
                    <a:pt x="42723" y="54719"/>
                    <a:pt x="28092" y="54719"/>
                  </a:cubicBezTo>
                  <a:cubicBezTo>
                    <a:pt x="13462" y="54719"/>
                    <a:pt x="1559" y="42797"/>
                    <a:pt x="1559" y="28150"/>
                  </a:cubicBezTo>
                  <a:cubicBezTo>
                    <a:pt x="1559" y="13497"/>
                    <a:pt x="13462" y="1580"/>
                    <a:pt x="28092" y="1580"/>
                  </a:cubicBezTo>
                  <a:close/>
                  <a:moveTo>
                    <a:pt x="28092" y="1"/>
                  </a:moveTo>
                  <a:cubicBezTo>
                    <a:pt x="12604" y="1"/>
                    <a:pt x="1" y="12625"/>
                    <a:pt x="1" y="28150"/>
                  </a:cubicBezTo>
                  <a:cubicBezTo>
                    <a:pt x="1" y="43670"/>
                    <a:pt x="12600" y="56298"/>
                    <a:pt x="28092" y="56298"/>
                  </a:cubicBezTo>
                  <a:cubicBezTo>
                    <a:pt x="43581" y="56298"/>
                    <a:pt x="56184" y="43670"/>
                    <a:pt x="56184" y="28150"/>
                  </a:cubicBezTo>
                  <a:cubicBezTo>
                    <a:pt x="56184" y="12625"/>
                    <a:pt x="43581" y="1"/>
                    <a:pt x="2809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922510" y="1953905"/>
              <a:ext cx="1203634" cy="1215029"/>
            </a:xfrm>
            <a:custGeom>
              <a:avLst/>
              <a:gdLst/>
              <a:ahLst/>
              <a:cxnLst/>
              <a:rect l="l" t="t" r="r" b="b"/>
              <a:pathLst>
                <a:path w="22922" h="23139" extrusionOk="0">
                  <a:moveTo>
                    <a:pt x="11461" y="1580"/>
                  </a:moveTo>
                  <a:cubicBezTo>
                    <a:pt x="14104" y="1580"/>
                    <a:pt x="16592" y="2621"/>
                    <a:pt x="18465" y="4511"/>
                  </a:cubicBezTo>
                  <a:cubicBezTo>
                    <a:pt x="20333" y="6397"/>
                    <a:pt x="21360" y="8902"/>
                    <a:pt x="21360" y="11572"/>
                  </a:cubicBezTo>
                  <a:cubicBezTo>
                    <a:pt x="21360" y="14236"/>
                    <a:pt x="20333" y="16746"/>
                    <a:pt x="18465" y="18632"/>
                  </a:cubicBezTo>
                  <a:cubicBezTo>
                    <a:pt x="16592" y="20517"/>
                    <a:pt x="14104" y="21559"/>
                    <a:pt x="11461" y="21559"/>
                  </a:cubicBezTo>
                  <a:cubicBezTo>
                    <a:pt x="8814" y="21559"/>
                    <a:pt x="6327" y="20517"/>
                    <a:pt x="4458" y="18632"/>
                  </a:cubicBezTo>
                  <a:cubicBezTo>
                    <a:pt x="2590" y="16746"/>
                    <a:pt x="1559" y="14236"/>
                    <a:pt x="1559" y="11572"/>
                  </a:cubicBezTo>
                  <a:cubicBezTo>
                    <a:pt x="1559" y="8902"/>
                    <a:pt x="2590" y="6397"/>
                    <a:pt x="4458" y="4511"/>
                  </a:cubicBezTo>
                  <a:cubicBezTo>
                    <a:pt x="6327" y="2621"/>
                    <a:pt x="8814" y="1580"/>
                    <a:pt x="11461" y="1580"/>
                  </a:cubicBezTo>
                  <a:close/>
                  <a:moveTo>
                    <a:pt x="11461" y="0"/>
                  </a:moveTo>
                  <a:cubicBezTo>
                    <a:pt x="8399" y="0"/>
                    <a:pt x="5525" y="1204"/>
                    <a:pt x="3361" y="3386"/>
                  </a:cubicBezTo>
                  <a:cubicBezTo>
                    <a:pt x="1191" y="5574"/>
                    <a:pt x="0" y="8477"/>
                    <a:pt x="0" y="11572"/>
                  </a:cubicBezTo>
                  <a:cubicBezTo>
                    <a:pt x="0" y="14661"/>
                    <a:pt x="1191" y="17565"/>
                    <a:pt x="3361" y="19752"/>
                  </a:cubicBezTo>
                  <a:cubicBezTo>
                    <a:pt x="5525" y="21935"/>
                    <a:pt x="8399" y="23138"/>
                    <a:pt x="11461" y="23138"/>
                  </a:cubicBezTo>
                  <a:cubicBezTo>
                    <a:pt x="14520" y="23138"/>
                    <a:pt x="17397" y="21935"/>
                    <a:pt x="19562" y="19752"/>
                  </a:cubicBezTo>
                  <a:cubicBezTo>
                    <a:pt x="21726" y="17565"/>
                    <a:pt x="22922" y="14661"/>
                    <a:pt x="22917" y="11572"/>
                  </a:cubicBezTo>
                  <a:cubicBezTo>
                    <a:pt x="22922" y="8477"/>
                    <a:pt x="21726" y="5574"/>
                    <a:pt x="19562" y="3386"/>
                  </a:cubicBezTo>
                  <a:cubicBezTo>
                    <a:pt x="17397" y="1204"/>
                    <a:pt x="14520" y="0"/>
                    <a:pt x="11461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067539" y="2101717"/>
              <a:ext cx="913359" cy="919345"/>
            </a:xfrm>
            <a:custGeom>
              <a:avLst/>
              <a:gdLst/>
              <a:ahLst/>
              <a:cxnLst/>
              <a:rect l="l" t="t" r="r" b="b"/>
              <a:pathLst>
                <a:path w="17394" h="17508" extrusionOk="0">
                  <a:moveTo>
                    <a:pt x="8699" y="1580"/>
                  </a:moveTo>
                  <a:cubicBezTo>
                    <a:pt x="10608" y="1580"/>
                    <a:pt x="12400" y="2329"/>
                    <a:pt x="13746" y="3684"/>
                  </a:cubicBezTo>
                  <a:cubicBezTo>
                    <a:pt x="15092" y="5039"/>
                    <a:pt x="15836" y="6839"/>
                    <a:pt x="15836" y="8757"/>
                  </a:cubicBezTo>
                  <a:cubicBezTo>
                    <a:pt x="15836" y="12709"/>
                    <a:pt x="12635" y="15928"/>
                    <a:pt x="8699" y="15928"/>
                  </a:cubicBezTo>
                  <a:cubicBezTo>
                    <a:pt x="4764" y="15928"/>
                    <a:pt x="1563" y="12709"/>
                    <a:pt x="1563" y="8757"/>
                  </a:cubicBezTo>
                  <a:cubicBezTo>
                    <a:pt x="1563" y="6839"/>
                    <a:pt x="2303" y="5039"/>
                    <a:pt x="3649" y="3684"/>
                  </a:cubicBezTo>
                  <a:cubicBezTo>
                    <a:pt x="4999" y="2329"/>
                    <a:pt x="6791" y="1580"/>
                    <a:pt x="8699" y="1580"/>
                  </a:cubicBezTo>
                  <a:close/>
                  <a:moveTo>
                    <a:pt x="8699" y="1"/>
                  </a:moveTo>
                  <a:cubicBezTo>
                    <a:pt x="6375" y="1"/>
                    <a:pt x="4193" y="912"/>
                    <a:pt x="2550" y="2563"/>
                  </a:cubicBezTo>
                  <a:cubicBezTo>
                    <a:pt x="909" y="4215"/>
                    <a:pt x="1" y="6414"/>
                    <a:pt x="6" y="8757"/>
                  </a:cubicBezTo>
                  <a:cubicBezTo>
                    <a:pt x="6" y="13581"/>
                    <a:pt x="3905" y="17508"/>
                    <a:pt x="8699" y="17508"/>
                  </a:cubicBezTo>
                  <a:cubicBezTo>
                    <a:pt x="13493" y="17508"/>
                    <a:pt x="17393" y="13581"/>
                    <a:pt x="17393" y="8757"/>
                  </a:cubicBezTo>
                  <a:cubicBezTo>
                    <a:pt x="17393" y="6414"/>
                    <a:pt x="16486" y="4215"/>
                    <a:pt x="14843" y="2563"/>
                  </a:cubicBezTo>
                  <a:cubicBezTo>
                    <a:pt x="13201" y="912"/>
                    <a:pt x="11019" y="1"/>
                    <a:pt x="869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359278" y="2393876"/>
              <a:ext cx="330130" cy="335066"/>
            </a:xfrm>
            <a:custGeom>
              <a:avLst/>
              <a:gdLst/>
              <a:ahLst/>
              <a:cxnLst/>
              <a:rect l="l" t="t" r="r" b="b"/>
              <a:pathLst>
                <a:path w="6287" h="6381" extrusionOk="0">
                  <a:moveTo>
                    <a:pt x="3143" y="1581"/>
                  </a:moveTo>
                  <a:cubicBezTo>
                    <a:pt x="3568" y="1581"/>
                    <a:pt x="3967" y="1749"/>
                    <a:pt x="4263" y="2055"/>
                  </a:cubicBezTo>
                  <a:cubicBezTo>
                    <a:pt x="4564" y="2356"/>
                    <a:pt x="4729" y="2758"/>
                    <a:pt x="4729" y="3193"/>
                  </a:cubicBezTo>
                  <a:cubicBezTo>
                    <a:pt x="4729" y="3622"/>
                    <a:pt x="4564" y="4025"/>
                    <a:pt x="4263" y="4330"/>
                  </a:cubicBezTo>
                  <a:cubicBezTo>
                    <a:pt x="3967" y="4631"/>
                    <a:pt x="3568" y="4799"/>
                    <a:pt x="3143" y="4799"/>
                  </a:cubicBezTo>
                  <a:cubicBezTo>
                    <a:pt x="2267" y="4799"/>
                    <a:pt x="1558" y="4078"/>
                    <a:pt x="1558" y="3193"/>
                  </a:cubicBezTo>
                  <a:cubicBezTo>
                    <a:pt x="1558" y="2763"/>
                    <a:pt x="1722" y="2356"/>
                    <a:pt x="2024" y="2055"/>
                  </a:cubicBezTo>
                  <a:cubicBezTo>
                    <a:pt x="2320" y="1749"/>
                    <a:pt x="2719" y="1581"/>
                    <a:pt x="3143" y="1581"/>
                  </a:cubicBezTo>
                  <a:close/>
                  <a:moveTo>
                    <a:pt x="3139" y="0"/>
                  </a:moveTo>
                  <a:cubicBezTo>
                    <a:pt x="2302" y="0"/>
                    <a:pt x="1515" y="333"/>
                    <a:pt x="921" y="935"/>
                  </a:cubicBezTo>
                  <a:cubicBezTo>
                    <a:pt x="324" y="1537"/>
                    <a:pt x="1" y="2338"/>
                    <a:pt x="1" y="3193"/>
                  </a:cubicBezTo>
                  <a:cubicBezTo>
                    <a:pt x="1" y="4950"/>
                    <a:pt x="1409" y="6380"/>
                    <a:pt x="3143" y="6380"/>
                  </a:cubicBezTo>
                  <a:cubicBezTo>
                    <a:pt x="3985" y="6380"/>
                    <a:pt x="4772" y="6048"/>
                    <a:pt x="5366" y="5445"/>
                  </a:cubicBezTo>
                  <a:cubicBezTo>
                    <a:pt x="5959" y="4844"/>
                    <a:pt x="6286" y="4043"/>
                    <a:pt x="6286" y="3193"/>
                  </a:cubicBezTo>
                  <a:cubicBezTo>
                    <a:pt x="6286" y="2338"/>
                    <a:pt x="5959" y="1537"/>
                    <a:pt x="5366" y="935"/>
                  </a:cubicBezTo>
                  <a:cubicBezTo>
                    <a:pt x="4772" y="333"/>
                    <a:pt x="3985" y="0"/>
                    <a:pt x="3143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214459" y="2247219"/>
              <a:ext cx="619513" cy="628387"/>
            </a:xfrm>
            <a:custGeom>
              <a:avLst/>
              <a:gdLst/>
              <a:ahLst/>
              <a:cxnLst/>
              <a:rect l="l" t="t" r="r" b="b"/>
              <a:pathLst>
                <a:path w="11798" h="11967" extrusionOk="0">
                  <a:moveTo>
                    <a:pt x="5901" y="1581"/>
                  </a:moveTo>
                  <a:cubicBezTo>
                    <a:pt x="8292" y="1581"/>
                    <a:pt x="10239" y="3555"/>
                    <a:pt x="10239" y="5986"/>
                  </a:cubicBezTo>
                  <a:cubicBezTo>
                    <a:pt x="10239" y="8411"/>
                    <a:pt x="8292" y="10385"/>
                    <a:pt x="5901" y="10385"/>
                  </a:cubicBezTo>
                  <a:cubicBezTo>
                    <a:pt x="3507" y="10385"/>
                    <a:pt x="1564" y="8411"/>
                    <a:pt x="1564" y="5986"/>
                  </a:cubicBezTo>
                  <a:cubicBezTo>
                    <a:pt x="1564" y="3555"/>
                    <a:pt x="3507" y="1581"/>
                    <a:pt x="5901" y="1581"/>
                  </a:cubicBezTo>
                  <a:close/>
                  <a:moveTo>
                    <a:pt x="5901" y="0"/>
                  </a:moveTo>
                  <a:cubicBezTo>
                    <a:pt x="2647" y="0"/>
                    <a:pt x="1" y="2683"/>
                    <a:pt x="1" y="5986"/>
                  </a:cubicBezTo>
                  <a:cubicBezTo>
                    <a:pt x="1" y="9284"/>
                    <a:pt x="2647" y="11966"/>
                    <a:pt x="5901" y="11966"/>
                  </a:cubicBezTo>
                  <a:cubicBezTo>
                    <a:pt x="9155" y="11966"/>
                    <a:pt x="11798" y="9284"/>
                    <a:pt x="11798" y="5986"/>
                  </a:cubicBezTo>
                  <a:cubicBezTo>
                    <a:pt x="11798" y="2683"/>
                    <a:pt x="9155" y="0"/>
                    <a:pt x="5901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195473" y="1231016"/>
              <a:ext cx="2657794" cy="2660787"/>
            </a:xfrm>
            <a:custGeom>
              <a:avLst/>
              <a:gdLst/>
              <a:ahLst/>
              <a:cxnLst/>
              <a:rect l="l" t="t" r="r" b="b"/>
              <a:pathLst>
                <a:path w="50615" h="50672" extrusionOk="0">
                  <a:moveTo>
                    <a:pt x="25307" y="1581"/>
                  </a:moveTo>
                  <a:cubicBezTo>
                    <a:pt x="31651" y="1581"/>
                    <a:pt x="37618" y="4051"/>
                    <a:pt x="42102" y="8544"/>
                  </a:cubicBezTo>
                  <a:cubicBezTo>
                    <a:pt x="46586" y="13028"/>
                    <a:pt x="49052" y="18995"/>
                    <a:pt x="49052" y="25339"/>
                  </a:cubicBezTo>
                  <a:cubicBezTo>
                    <a:pt x="49052" y="31682"/>
                    <a:pt x="46586" y="37645"/>
                    <a:pt x="42102" y="42133"/>
                  </a:cubicBezTo>
                  <a:cubicBezTo>
                    <a:pt x="37618" y="46622"/>
                    <a:pt x="31651" y="49092"/>
                    <a:pt x="25307" y="49092"/>
                  </a:cubicBezTo>
                  <a:cubicBezTo>
                    <a:pt x="12213" y="49092"/>
                    <a:pt x="1559" y="38437"/>
                    <a:pt x="1559" y="25339"/>
                  </a:cubicBezTo>
                  <a:cubicBezTo>
                    <a:pt x="1559" y="18995"/>
                    <a:pt x="4029" y="13028"/>
                    <a:pt x="8508" y="8544"/>
                  </a:cubicBezTo>
                  <a:cubicBezTo>
                    <a:pt x="12996" y="4055"/>
                    <a:pt x="18960" y="1581"/>
                    <a:pt x="25307" y="1581"/>
                  </a:cubicBezTo>
                  <a:close/>
                  <a:moveTo>
                    <a:pt x="25307" y="1"/>
                  </a:moveTo>
                  <a:cubicBezTo>
                    <a:pt x="18547" y="1"/>
                    <a:pt x="12195" y="2634"/>
                    <a:pt x="7415" y="7419"/>
                  </a:cubicBezTo>
                  <a:cubicBezTo>
                    <a:pt x="2634" y="12205"/>
                    <a:pt x="0" y="18566"/>
                    <a:pt x="0" y="25339"/>
                  </a:cubicBezTo>
                  <a:cubicBezTo>
                    <a:pt x="0" y="39310"/>
                    <a:pt x="11350" y="50672"/>
                    <a:pt x="25307" y="50672"/>
                  </a:cubicBezTo>
                  <a:cubicBezTo>
                    <a:pt x="32062" y="50672"/>
                    <a:pt x="38420" y="48038"/>
                    <a:pt x="43195" y="43257"/>
                  </a:cubicBezTo>
                  <a:cubicBezTo>
                    <a:pt x="47981" y="38472"/>
                    <a:pt x="50615" y="32106"/>
                    <a:pt x="50615" y="25339"/>
                  </a:cubicBezTo>
                  <a:cubicBezTo>
                    <a:pt x="50615" y="18566"/>
                    <a:pt x="47981" y="12205"/>
                    <a:pt x="43195" y="7419"/>
                  </a:cubicBezTo>
                  <a:cubicBezTo>
                    <a:pt x="38420" y="2634"/>
                    <a:pt x="32062" y="1"/>
                    <a:pt x="2530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340030" y="1377463"/>
              <a:ext cx="2368411" cy="2367938"/>
            </a:xfrm>
            <a:custGeom>
              <a:avLst/>
              <a:gdLst/>
              <a:ahLst/>
              <a:cxnLst/>
              <a:rect l="l" t="t" r="r" b="b"/>
              <a:pathLst>
                <a:path w="45104" h="45095" extrusionOk="0">
                  <a:moveTo>
                    <a:pt x="22554" y="1580"/>
                  </a:moveTo>
                  <a:cubicBezTo>
                    <a:pt x="34130" y="1580"/>
                    <a:pt x="43545" y="10987"/>
                    <a:pt x="43545" y="22550"/>
                  </a:cubicBezTo>
                  <a:cubicBezTo>
                    <a:pt x="43545" y="34108"/>
                    <a:pt x="34130" y="43514"/>
                    <a:pt x="22554" y="43514"/>
                  </a:cubicBezTo>
                  <a:cubicBezTo>
                    <a:pt x="10979" y="43514"/>
                    <a:pt x="1558" y="34108"/>
                    <a:pt x="1558" y="22550"/>
                  </a:cubicBezTo>
                  <a:cubicBezTo>
                    <a:pt x="1558" y="16950"/>
                    <a:pt x="3742" y="11687"/>
                    <a:pt x="7703" y="7724"/>
                  </a:cubicBezTo>
                  <a:cubicBezTo>
                    <a:pt x="11669" y="3763"/>
                    <a:pt x="16942" y="1580"/>
                    <a:pt x="22554" y="1580"/>
                  </a:cubicBezTo>
                  <a:close/>
                  <a:moveTo>
                    <a:pt x="22554" y="1"/>
                  </a:moveTo>
                  <a:cubicBezTo>
                    <a:pt x="16530" y="1"/>
                    <a:pt x="10868" y="2342"/>
                    <a:pt x="6610" y="6600"/>
                  </a:cubicBezTo>
                  <a:cubicBezTo>
                    <a:pt x="2347" y="10858"/>
                    <a:pt x="1" y="16525"/>
                    <a:pt x="1" y="22550"/>
                  </a:cubicBezTo>
                  <a:cubicBezTo>
                    <a:pt x="1" y="34980"/>
                    <a:pt x="10120" y="45094"/>
                    <a:pt x="22554" y="45094"/>
                  </a:cubicBezTo>
                  <a:cubicBezTo>
                    <a:pt x="34989" y="45094"/>
                    <a:pt x="45104" y="34980"/>
                    <a:pt x="45104" y="22550"/>
                  </a:cubicBezTo>
                  <a:cubicBezTo>
                    <a:pt x="45104" y="10115"/>
                    <a:pt x="34989" y="1"/>
                    <a:pt x="22554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631506" y="1673351"/>
              <a:ext cx="1785445" cy="1776151"/>
            </a:xfrm>
            <a:custGeom>
              <a:avLst/>
              <a:gdLst/>
              <a:ahLst/>
              <a:cxnLst/>
              <a:rect l="l" t="t" r="r" b="b"/>
              <a:pathLst>
                <a:path w="34002" h="33825" extrusionOk="0">
                  <a:moveTo>
                    <a:pt x="17003" y="1580"/>
                  </a:moveTo>
                  <a:cubicBezTo>
                    <a:pt x="25515" y="1585"/>
                    <a:pt x="32443" y="8459"/>
                    <a:pt x="32443" y="16915"/>
                  </a:cubicBezTo>
                  <a:cubicBezTo>
                    <a:pt x="32443" y="25365"/>
                    <a:pt x="25515" y="32244"/>
                    <a:pt x="17003" y="32244"/>
                  </a:cubicBezTo>
                  <a:cubicBezTo>
                    <a:pt x="8486" y="32244"/>
                    <a:pt x="1558" y="25365"/>
                    <a:pt x="1558" y="16915"/>
                  </a:cubicBezTo>
                  <a:cubicBezTo>
                    <a:pt x="1558" y="8459"/>
                    <a:pt x="8486" y="1585"/>
                    <a:pt x="17003" y="1580"/>
                  </a:cubicBezTo>
                  <a:close/>
                  <a:moveTo>
                    <a:pt x="17003" y="1"/>
                  </a:moveTo>
                  <a:cubicBezTo>
                    <a:pt x="7628" y="5"/>
                    <a:pt x="1" y="7587"/>
                    <a:pt x="1" y="16915"/>
                  </a:cubicBezTo>
                  <a:cubicBezTo>
                    <a:pt x="1" y="26238"/>
                    <a:pt x="7628" y="33824"/>
                    <a:pt x="17003" y="33824"/>
                  </a:cubicBezTo>
                  <a:cubicBezTo>
                    <a:pt x="26379" y="33824"/>
                    <a:pt x="34002" y="26238"/>
                    <a:pt x="34002" y="16915"/>
                  </a:cubicBezTo>
                  <a:cubicBezTo>
                    <a:pt x="34002" y="7587"/>
                    <a:pt x="26379" y="5"/>
                    <a:pt x="17003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767031" y="1813707"/>
              <a:ext cx="1514651" cy="1495642"/>
            </a:xfrm>
            <a:custGeom>
              <a:avLst/>
              <a:gdLst/>
              <a:ahLst/>
              <a:cxnLst/>
              <a:rect l="l" t="t" r="r" b="b"/>
              <a:pathLst>
                <a:path w="28845" h="28483" extrusionOk="0">
                  <a:moveTo>
                    <a:pt x="14422" y="1581"/>
                  </a:moveTo>
                  <a:cubicBezTo>
                    <a:pt x="21514" y="1581"/>
                    <a:pt x="27282" y="7261"/>
                    <a:pt x="27282" y="14242"/>
                  </a:cubicBezTo>
                  <a:cubicBezTo>
                    <a:pt x="27282" y="21222"/>
                    <a:pt x="21514" y="26902"/>
                    <a:pt x="14422" y="26902"/>
                  </a:cubicBezTo>
                  <a:cubicBezTo>
                    <a:pt x="7331" y="26902"/>
                    <a:pt x="1559" y="21222"/>
                    <a:pt x="1559" y="14242"/>
                  </a:cubicBezTo>
                  <a:cubicBezTo>
                    <a:pt x="1559" y="7261"/>
                    <a:pt x="7331" y="1581"/>
                    <a:pt x="14422" y="1581"/>
                  </a:cubicBezTo>
                  <a:close/>
                  <a:moveTo>
                    <a:pt x="14422" y="1"/>
                  </a:moveTo>
                  <a:cubicBezTo>
                    <a:pt x="6467" y="1"/>
                    <a:pt x="0" y="6389"/>
                    <a:pt x="0" y="14242"/>
                  </a:cubicBezTo>
                  <a:cubicBezTo>
                    <a:pt x="0" y="22094"/>
                    <a:pt x="6473" y="28482"/>
                    <a:pt x="14422" y="28482"/>
                  </a:cubicBezTo>
                  <a:cubicBezTo>
                    <a:pt x="22372" y="28482"/>
                    <a:pt x="28845" y="22090"/>
                    <a:pt x="28845" y="14242"/>
                  </a:cubicBezTo>
                  <a:cubicBezTo>
                    <a:pt x="28845" y="6389"/>
                    <a:pt x="22372" y="1"/>
                    <a:pt x="1442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486004" y="1524121"/>
              <a:ext cx="2076455" cy="2074828"/>
            </a:xfrm>
            <a:custGeom>
              <a:avLst/>
              <a:gdLst/>
              <a:ahLst/>
              <a:cxnLst/>
              <a:rect l="l" t="t" r="r" b="b"/>
              <a:pathLst>
                <a:path w="39544" h="39513" extrusionOk="0">
                  <a:moveTo>
                    <a:pt x="19774" y="1580"/>
                  </a:moveTo>
                  <a:cubicBezTo>
                    <a:pt x="29814" y="1580"/>
                    <a:pt x="37986" y="9734"/>
                    <a:pt x="37986" y="19757"/>
                  </a:cubicBezTo>
                  <a:cubicBezTo>
                    <a:pt x="37986" y="29779"/>
                    <a:pt x="29814" y="37933"/>
                    <a:pt x="19774" y="37933"/>
                  </a:cubicBezTo>
                  <a:cubicBezTo>
                    <a:pt x="9731" y="37933"/>
                    <a:pt x="1563" y="29779"/>
                    <a:pt x="1563" y="19757"/>
                  </a:cubicBezTo>
                  <a:cubicBezTo>
                    <a:pt x="1563" y="9734"/>
                    <a:pt x="9731" y="1580"/>
                    <a:pt x="19774" y="1580"/>
                  </a:cubicBezTo>
                  <a:close/>
                  <a:moveTo>
                    <a:pt x="19774" y="1"/>
                  </a:moveTo>
                  <a:cubicBezTo>
                    <a:pt x="8871" y="1"/>
                    <a:pt x="5" y="8862"/>
                    <a:pt x="0" y="19757"/>
                  </a:cubicBezTo>
                  <a:cubicBezTo>
                    <a:pt x="0" y="30651"/>
                    <a:pt x="8871" y="39512"/>
                    <a:pt x="19774" y="39512"/>
                  </a:cubicBezTo>
                  <a:cubicBezTo>
                    <a:pt x="30673" y="39512"/>
                    <a:pt x="39544" y="30651"/>
                    <a:pt x="39544" y="19757"/>
                  </a:cubicBezTo>
                  <a:cubicBezTo>
                    <a:pt x="39544" y="8862"/>
                    <a:pt x="30673" y="1"/>
                    <a:pt x="19774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4" name="Google Shape;34;p2"/>
          <p:cNvSpPr txBox="1">
            <a:spLocks noGrp="1"/>
          </p:cNvSpPr>
          <p:nvPr>
            <p:ph type="subTitle" idx="1"/>
          </p:nvPr>
        </p:nvSpPr>
        <p:spPr>
          <a:xfrm>
            <a:off x="720000" y="3066238"/>
            <a:ext cx="4448400" cy="10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4"/>
          <p:cNvGrpSpPr/>
          <p:nvPr/>
        </p:nvGrpSpPr>
        <p:grpSpPr>
          <a:xfrm flipH="1">
            <a:off x="-3827075" y="0"/>
            <a:ext cx="4547074" cy="5143617"/>
            <a:chOff x="4597000" y="0"/>
            <a:chExt cx="4547074" cy="5143617"/>
          </a:xfrm>
        </p:grpSpPr>
        <p:sp>
          <p:nvSpPr>
            <p:cNvPr id="39" name="Google Shape;39;p4"/>
            <p:cNvSpPr/>
            <p:nvPr/>
          </p:nvSpPr>
          <p:spPr>
            <a:xfrm>
              <a:off x="5904679" y="936967"/>
              <a:ext cx="3239394" cy="3248899"/>
            </a:xfrm>
            <a:custGeom>
              <a:avLst/>
              <a:gdLst/>
              <a:ahLst/>
              <a:cxnLst/>
              <a:rect l="l" t="t" r="r" b="b"/>
              <a:pathLst>
                <a:path w="61691" h="61872" extrusionOk="0">
                  <a:moveTo>
                    <a:pt x="30845" y="1581"/>
                  </a:moveTo>
                  <a:cubicBezTo>
                    <a:pt x="46994" y="1581"/>
                    <a:pt x="60133" y="14750"/>
                    <a:pt x="60133" y="30939"/>
                  </a:cubicBezTo>
                  <a:cubicBezTo>
                    <a:pt x="60133" y="47123"/>
                    <a:pt x="46994" y="60292"/>
                    <a:pt x="30845" y="60292"/>
                  </a:cubicBezTo>
                  <a:cubicBezTo>
                    <a:pt x="23019" y="60292"/>
                    <a:pt x="15666" y="57238"/>
                    <a:pt x="10133" y="51691"/>
                  </a:cubicBezTo>
                  <a:cubicBezTo>
                    <a:pt x="4604" y="46148"/>
                    <a:pt x="1558" y="38778"/>
                    <a:pt x="1558" y="30939"/>
                  </a:cubicBezTo>
                  <a:cubicBezTo>
                    <a:pt x="1558" y="23098"/>
                    <a:pt x="4604" y="15729"/>
                    <a:pt x="10133" y="10182"/>
                  </a:cubicBezTo>
                  <a:cubicBezTo>
                    <a:pt x="15666" y="4635"/>
                    <a:pt x="23019" y="1581"/>
                    <a:pt x="30845" y="1581"/>
                  </a:cubicBezTo>
                  <a:close/>
                  <a:moveTo>
                    <a:pt x="30845" y="1"/>
                  </a:moveTo>
                  <a:cubicBezTo>
                    <a:pt x="22608" y="1"/>
                    <a:pt x="14861" y="3219"/>
                    <a:pt x="9040" y="9058"/>
                  </a:cubicBezTo>
                  <a:cubicBezTo>
                    <a:pt x="3209" y="14901"/>
                    <a:pt x="1" y="22674"/>
                    <a:pt x="1" y="30939"/>
                  </a:cubicBezTo>
                  <a:cubicBezTo>
                    <a:pt x="1" y="39203"/>
                    <a:pt x="3209" y="46972"/>
                    <a:pt x="9040" y="52815"/>
                  </a:cubicBezTo>
                  <a:cubicBezTo>
                    <a:pt x="14865" y="58658"/>
                    <a:pt x="22608" y="61872"/>
                    <a:pt x="30845" y="61872"/>
                  </a:cubicBezTo>
                  <a:cubicBezTo>
                    <a:pt x="45821" y="61872"/>
                    <a:pt x="58335" y="51111"/>
                    <a:pt x="61115" y="36897"/>
                  </a:cubicBezTo>
                  <a:cubicBezTo>
                    <a:pt x="61491" y="34967"/>
                    <a:pt x="61690" y="32975"/>
                    <a:pt x="61690" y="30939"/>
                  </a:cubicBezTo>
                  <a:cubicBezTo>
                    <a:pt x="61690" y="28898"/>
                    <a:pt x="61491" y="26906"/>
                    <a:pt x="61115" y="24976"/>
                  </a:cubicBezTo>
                  <a:cubicBezTo>
                    <a:pt x="58335" y="10762"/>
                    <a:pt x="45821" y="1"/>
                    <a:pt x="3084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4597000" y="0"/>
              <a:ext cx="1682000" cy="5143617"/>
            </a:xfrm>
            <a:custGeom>
              <a:avLst/>
              <a:gdLst/>
              <a:ahLst/>
              <a:cxnLst/>
              <a:rect l="l" t="t" r="r" b="b"/>
              <a:pathLst>
                <a:path w="32032" h="97955" extrusionOk="0">
                  <a:moveTo>
                    <a:pt x="380" y="1"/>
                  </a:moveTo>
                  <a:lnTo>
                    <a:pt x="380" y="42160"/>
                  </a:lnTo>
                  <a:cubicBezTo>
                    <a:pt x="292" y="42940"/>
                    <a:pt x="217" y="43727"/>
                    <a:pt x="159" y="44515"/>
                  </a:cubicBezTo>
                  <a:cubicBezTo>
                    <a:pt x="53" y="45927"/>
                    <a:pt x="0" y="47349"/>
                    <a:pt x="0" y="48783"/>
                  </a:cubicBezTo>
                  <a:cubicBezTo>
                    <a:pt x="0" y="50212"/>
                    <a:pt x="53" y="51633"/>
                    <a:pt x="159" y="53045"/>
                  </a:cubicBezTo>
                  <a:cubicBezTo>
                    <a:pt x="217" y="53834"/>
                    <a:pt x="292" y="54621"/>
                    <a:pt x="380" y="55401"/>
                  </a:cubicBezTo>
                  <a:lnTo>
                    <a:pt x="380" y="97954"/>
                  </a:lnTo>
                  <a:lnTo>
                    <a:pt x="1696" y="97954"/>
                  </a:lnTo>
                  <a:lnTo>
                    <a:pt x="1696" y="62634"/>
                  </a:lnTo>
                  <a:cubicBezTo>
                    <a:pt x="2041" y="64010"/>
                    <a:pt x="2435" y="65369"/>
                    <a:pt x="2881" y="66711"/>
                  </a:cubicBezTo>
                  <a:lnTo>
                    <a:pt x="2881" y="97954"/>
                  </a:lnTo>
                  <a:lnTo>
                    <a:pt x="4440" y="97954"/>
                  </a:lnTo>
                  <a:lnTo>
                    <a:pt x="4440" y="70849"/>
                  </a:lnTo>
                  <a:cubicBezTo>
                    <a:pt x="4812" y="71731"/>
                    <a:pt x="5206" y="72602"/>
                    <a:pt x="5622" y="73461"/>
                  </a:cubicBezTo>
                  <a:lnTo>
                    <a:pt x="5622" y="97954"/>
                  </a:lnTo>
                  <a:lnTo>
                    <a:pt x="7184" y="97954"/>
                  </a:lnTo>
                  <a:lnTo>
                    <a:pt x="7184" y="76445"/>
                  </a:lnTo>
                  <a:cubicBezTo>
                    <a:pt x="7561" y="77123"/>
                    <a:pt x="7960" y="77791"/>
                    <a:pt x="8366" y="78451"/>
                  </a:cubicBezTo>
                  <a:lnTo>
                    <a:pt x="8366" y="97954"/>
                  </a:lnTo>
                  <a:lnTo>
                    <a:pt x="9925" y="97954"/>
                  </a:lnTo>
                  <a:lnTo>
                    <a:pt x="9925" y="80836"/>
                  </a:lnTo>
                  <a:cubicBezTo>
                    <a:pt x="10310" y="81393"/>
                    <a:pt x="10704" y="81943"/>
                    <a:pt x="11111" y="82488"/>
                  </a:cubicBezTo>
                  <a:lnTo>
                    <a:pt x="11111" y="97954"/>
                  </a:lnTo>
                  <a:lnTo>
                    <a:pt x="12669" y="97954"/>
                  </a:lnTo>
                  <a:lnTo>
                    <a:pt x="12669" y="84484"/>
                  </a:lnTo>
                  <a:cubicBezTo>
                    <a:pt x="13054" y="84958"/>
                    <a:pt x="13452" y="85426"/>
                    <a:pt x="13856" y="85887"/>
                  </a:cubicBezTo>
                  <a:lnTo>
                    <a:pt x="13856" y="97954"/>
                  </a:lnTo>
                  <a:lnTo>
                    <a:pt x="15413" y="97954"/>
                  </a:lnTo>
                  <a:lnTo>
                    <a:pt x="15413" y="87600"/>
                  </a:lnTo>
                  <a:cubicBezTo>
                    <a:pt x="15715" y="87919"/>
                    <a:pt x="16020" y="88233"/>
                    <a:pt x="16330" y="88548"/>
                  </a:cubicBezTo>
                  <a:cubicBezTo>
                    <a:pt x="16418" y="88636"/>
                    <a:pt x="16507" y="88724"/>
                    <a:pt x="16600" y="88813"/>
                  </a:cubicBezTo>
                  <a:lnTo>
                    <a:pt x="16600" y="97954"/>
                  </a:lnTo>
                  <a:lnTo>
                    <a:pt x="18159" y="97954"/>
                  </a:lnTo>
                  <a:lnTo>
                    <a:pt x="18159" y="90309"/>
                  </a:lnTo>
                  <a:cubicBezTo>
                    <a:pt x="18547" y="90672"/>
                    <a:pt x="18942" y="91026"/>
                    <a:pt x="19340" y="91371"/>
                  </a:cubicBezTo>
                  <a:lnTo>
                    <a:pt x="19340" y="97954"/>
                  </a:lnTo>
                  <a:lnTo>
                    <a:pt x="20903" y="97954"/>
                  </a:lnTo>
                  <a:lnTo>
                    <a:pt x="20903" y="92687"/>
                  </a:lnTo>
                  <a:cubicBezTo>
                    <a:pt x="21293" y="93000"/>
                    <a:pt x="21686" y="93315"/>
                    <a:pt x="22084" y="93621"/>
                  </a:cubicBezTo>
                  <a:lnTo>
                    <a:pt x="22084" y="97954"/>
                  </a:lnTo>
                  <a:lnTo>
                    <a:pt x="23643" y="97954"/>
                  </a:lnTo>
                  <a:lnTo>
                    <a:pt x="23643" y="94771"/>
                  </a:lnTo>
                  <a:cubicBezTo>
                    <a:pt x="24037" y="95055"/>
                    <a:pt x="24431" y="95329"/>
                    <a:pt x="24829" y="95594"/>
                  </a:cubicBezTo>
                  <a:lnTo>
                    <a:pt x="24829" y="97954"/>
                  </a:lnTo>
                  <a:lnTo>
                    <a:pt x="26387" y="97954"/>
                  </a:lnTo>
                  <a:lnTo>
                    <a:pt x="26387" y="96608"/>
                  </a:lnTo>
                  <a:cubicBezTo>
                    <a:pt x="26781" y="96857"/>
                    <a:pt x="27175" y="97096"/>
                    <a:pt x="27574" y="97335"/>
                  </a:cubicBezTo>
                  <a:lnTo>
                    <a:pt x="27574" y="97954"/>
                  </a:lnTo>
                  <a:lnTo>
                    <a:pt x="32031" y="97954"/>
                  </a:lnTo>
                  <a:cubicBezTo>
                    <a:pt x="26689" y="95329"/>
                    <a:pt x="21757" y="91792"/>
                    <a:pt x="17428" y="87428"/>
                  </a:cubicBezTo>
                  <a:cubicBezTo>
                    <a:pt x="7194" y="77104"/>
                    <a:pt x="1559" y="63377"/>
                    <a:pt x="1559" y="48783"/>
                  </a:cubicBezTo>
                  <a:cubicBezTo>
                    <a:pt x="1559" y="34183"/>
                    <a:pt x="7194" y="20456"/>
                    <a:pt x="17428" y="10138"/>
                  </a:cubicBezTo>
                  <a:cubicBezTo>
                    <a:pt x="21544" y="5985"/>
                    <a:pt x="26206" y="2581"/>
                    <a:pt x="31253" y="1"/>
                  </a:cubicBezTo>
                  <a:lnTo>
                    <a:pt x="27574" y="1"/>
                  </a:lnTo>
                  <a:lnTo>
                    <a:pt x="27574" y="231"/>
                  </a:lnTo>
                  <a:cubicBezTo>
                    <a:pt x="27175" y="465"/>
                    <a:pt x="26781" y="704"/>
                    <a:pt x="26387" y="953"/>
                  </a:cubicBezTo>
                  <a:lnTo>
                    <a:pt x="26387" y="1"/>
                  </a:lnTo>
                  <a:lnTo>
                    <a:pt x="24829" y="1"/>
                  </a:lnTo>
                  <a:lnTo>
                    <a:pt x="24829" y="1966"/>
                  </a:lnTo>
                  <a:cubicBezTo>
                    <a:pt x="24431" y="2236"/>
                    <a:pt x="24037" y="2510"/>
                    <a:pt x="23647" y="2790"/>
                  </a:cubicBezTo>
                  <a:lnTo>
                    <a:pt x="23647" y="1"/>
                  </a:lnTo>
                  <a:lnTo>
                    <a:pt x="22084" y="1"/>
                  </a:lnTo>
                  <a:lnTo>
                    <a:pt x="22084" y="3940"/>
                  </a:lnTo>
                  <a:cubicBezTo>
                    <a:pt x="21686" y="4246"/>
                    <a:pt x="21293" y="4561"/>
                    <a:pt x="20903" y="4879"/>
                  </a:cubicBezTo>
                  <a:lnTo>
                    <a:pt x="20903" y="1"/>
                  </a:lnTo>
                  <a:lnTo>
                    <a:pt x="19340" y="1"/>
                  </a:lnTo>
                  <a:lnTo>
                    <a:pt x="19340" y="6189"/>
                  </a:lnTo>
                  <a:cubicBezTo>
                    <a:pt x="18942" y="6535"/>
                    <a:pt x="18547" y="6893"/>
                    <a:pt x="18159" y="7252"/>
                  </a:cubicBezTo>
                  <a:lnTo>
                    <a:pt x="18159" y="1"/>
                  </a:lnTo>
                  <a:lnTo>
                    <a:pt x="16600" y="1"/>
                  </a:lnTo>
                  <a:lnTo>
                    <a:pt x="16600" y="8747"/>
                  </a:lnTo>
                  <a:cubicBezTo>
                    <a:pt x="16507" y="8837"/>
                    <a:pt x="16418" y="8925"/>
                    <a:pt x="16330" y="9013"/>
                  </a:cubicBezTo>
                  <a:cubicBezTo>
                    <a:pt x="16020" y="9328"/>
                    <a:pt x="15715" y="9642"/>
                    <a:pt x="15413" y="9961"/>
                  </a:cubicBezTo>
                  <a:lnTo>
                    <a:pt x="15413" y="1"/>
                  </a:lnTo>
                  <a:lnTo>
                    <a:pt x="13856" y="1"/>
                  </a:lnTo>
                  <a:lnTo>
                    <a:pt x="13856" y="11673"/>
                  </a:lnTo>
                  <a:cubicBezTo>
                    <a:pt x="13452" y="12139"/>
                    <a:pt x="13059" y="12603"/>
                    <a:pt x="12669" y="13077"/>
                  </a:cubicBezTo>
                  <a:lnTo>
                    <a:pt x="12669" y="1"/>
                  </a:lnTo>
                  <a:lnTo>
                    <a:pt x="11111" y="1"/>
                  </a:lnTo>
                  <a:lnTo>
                    <a:pt x="11111" y="15073"/>
                  </a:lnTo>
                  <a:cubicBezTo>
                    <a:pt x="10704" y="15618"/>
                    <a:pt x="10310" y="16172"/>
                    <a:pt x="9925" y="16725"/>
                  </a:cubicBezTo>
                  <a:lnTo>
                    <a:pt x="9925" y="1"/>
                  </a:lnTo>
                  <a:lnTo>
                    <a:pt x="8366" y="1"/>
                  </a:lnTo>
                  <a:lnTo>
                    <a:pt x="8366" y="19110"/>
                  </a:lnTo>
                  <a:cubicBezTo>
                    <a:pt x="7960" y="19770"/>
                    <a:pt x="7561" y="20443"/>
                    <a:pt x="7184" y="21120"/>
                  </a:cubicBezTo>
                  <a:lnTo>
                    <a:pt x="7184" y="1"/>
                  </a:lnTo>
                  <a:lnTo>
                    <a:pt x="5622" y="1"/>
                  </a:lnTo>
                  <a:lnTo>
                    <a:pt x="5622" y="24099"/>
                  </a:lnTo>
                  <a:cubicBezTo>
                    <a:pt x="5206" y="24963"/>
                    <a:pt x="4812" y="25830"/>
                    <a:pt x="4440" y="26712"/>
                  </a:cubicBezTo>
                  <a:lnTo>
                    <a:pt x="4440" y="1"/>
                  </a:lnTo>
                  <a:lnTo>
                    <a:pt x="2881" y="1"/>
                  </a:lnTo>
                  <a:lnTo>
                    <a:pt x="2881" y="30850"/>
                  </a:lnTo>
                  <a:cubicBezTo>
                    <a:pt x="2435" y="32191"/>
                    <a:pt x="2041" y="33550"/>
                    <a:pt x="1696" y="34927"/>
                  </a:cubicBezTo>
                  <a:lnTo>
                    <a:pt x="1696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8382255" y="4761761"/>
              <a:ext cx="731569" cy="381748"/>
            </a:xfrm>
            <a:custGeom>
              <a:avLst/>
              <a:gdLst/>
              <a:ahLst/>
              <a:cxnLst/>
              <a:rect l="l" t="t" r="r" b="b"/>
              <a:pathLst>
                <a:path w="13932" h="7270" extrusionOk="0">
                  <a:moveTo>
                    <a:pt x="13931" y="0"/>
                  </a:moveTo>
                  <a:cubicBezTo>
                    <a:pt x="9721" y="3095"/>
                    <a:pt x="5034" y="5565"/>
                    <a:pt x="0" y="7269"/>
                  </a:cubicBezTo>
                  <a:lnTo>
                    <a:pt x="4401" y="7269"/>
                  </a:lnTo>
                  <a:cubicBezTo>
                    <a:pt x="7769" y="5817"/>
                    <a:pt x="10961" y="4029"/>
                    <a:pt x="13931" y="1935"/>
                  </a:cubicBezTo>
                  <a:lnTo>
                    <a:pt x="1393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4741557" y="0"/>
              <a:ext cx="1924912" cy="5143617"/>
            </a:xfrm>
            <a:custGeom>
              <a:avLst/>
              <a:gdLst/>
              <a:ahLst/>
              <a:cxnLst/>
              <a:rect l="l" t="t" r="r" b="b"/>
              <a:pathLst>
                <a:path w="36658" h="97955" extrusionOk="0">
                  <a:moveTo>
                    <a:pt x="31368" y="1"/>
                  </a:moveTo>
                  <a:cubicBezTo>
                    <a:pt x="12899" y="8359"/>
                    <a:pt x="1" y="27078"/>
                    <a:pt x="1" y="48783"/>
                  </a:cubicBezTo>
                  <a:cubicBezTo>
                    <a:pt x="1" y="70828"/>
                    <a:pt x="13312" y="89800"/>
                    <a:pt x="32257" y="97954"/>
                  </a:cubicBezTo>
                  <a:lnTo>
                    <a:pt x="36658" y="97954"/>
                  </a:lnTo>
                  <a:cubicBezTo>
                    <a:pt x="16282" y="91053"/>
                    <a:pt x="1558" y="71619"/>
                    <a:pt x="1558" y="48783"/>
                  </a:cubicBezTo>
                  <a:cubicBezTo>
                    <a:pt x="1558" y="26361"/>
                    <a:pt x="15746" y="7221"/>
                    <a:pt x="3554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8440592" y="0"/>
              <a:ext cx="673231" cy="361269"/>
            </a:xfrm>
            <a:custGeom>
              <a:avLst/>
              <a:gdLst/>
              <a:ahLst/>
              <a:cxnLst/>
              <a:rect l="l" t="t" r="r" b="b"/>
              <a:pathLst>
                <a:path w="12821" h="6880" extrusionOk="0">
                  <a:moveTo>
                    <a:pt x="0" y="1"/>
                  </a:moveTo>
                  <a:cubicBezTo>
                    <a:pt x="4613" y="1683"/>
                    <a:pt x="8925" y="4011"/>
                    <a:pt x="12820" y="6880"/>
                  </a:cubicBezTo>
                  <a:lnTo>
                    <a:pt x="12820" y="4941"/>
                  </a:lnTo>
                  <a:cubicBezTo>
                    <a:pt x="10111" y="3033"/>
                    <a:pt x="7220" y="1378"/>
                    <a:pt x="417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7788590" y="0"/>
              <a:ext cx="1325247" cy="546314"/>
            </a:xfrm>
            <a:custGeom>
              <a:avLst/>
              <a:gdLst/>
              <a:ahLst/>
              <a:cxnLst/>
              <a:rect l="l" t="t" r="r" b="b"/>
              <a:pathLst>
                <a:path w="25238" h="10404" extrusionOk="0">
                  <a:moveTo>
                    <a:pt x="0" y="1"/>
                  </a:moveTo>
                  <a:cubicBezTo>
                    <a:pt x="9478" y="983"/>
                    <a:pt x="18159" y="4724"/>
                    <a:pt x="25237" y="10404"/>
                  </a:cubicBezTo>
                  <a:lnTo>
                    <a:pt x="25237" y="8406"/>
                  </a:lnTo>
                  <a:cubicBezTo>
                    <a:pt x="20265" y="4614"/>
                    <a:pt x="14573" y="1727"/>
                    <a:pt x="840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4887059" y="0"/>
              <a:ext cx="4226845" cy="5143617"/>
            </a:xfrm>
            <a:custGeom>
              <a:avLst/>
              <a:gdLst/>
              <a:ahLst/>
              <a:cxnLst/>
              <a:rect l="l" t="t" r="r" b="b"/>
              <a:pathLst>
                <a:path w="80496" h="97955" extrusionOk="0">
                  <a:moveTo>
                    <a:pt x="36782" y="1"/>
                  </a:moveTo>
                  <a:cubicBezTo>
                    <a:pt x="15596" y="5936"/>
                    <a:pt x="1" y="25556"/>
                    <a:pt x="1" y="48783"/>
                  </a:cubicBezTo>
                  <a:cubicBezTo>
                    <a:pt x="1" y="72540"/>
                    <a:pt x="16326" y="92532"/>
                    <a:pt x="38265" y="97954"/>
                  </a:cubicBezTo>
                  <a:lnTo>
                    <a:pt x="62186" y="97954"/>
                  </a:lnTo>
                  <a:cubicBezTo>
                    <a:pt x="68919" y="96289"/>
                    <a:pt x="75125" y="93253"/>
                    <a:pt x="80495" y="89154"/>
                  </a:cubicBezTo>
                  <a:lnTo>
                    <a:pt x="80495" y="87157"/>
                  </a:lnTo>
                  <a:cubicBezTo>
                    <a:pt x="72177" y="93833"/>
                    <a:pt x="61655" y="97826"/>
                    <a:pt x="50225" y="97826"/>
                  </a:cubicBezTo>
                  <a:cubicBezTo>
                    <a:pt x="23391" y="97826"/>
                    <a:pt x="1559" y="75825"/>
                    <a:pt x="1559" y="48783"/>
                  </a:cubicBezTo>
                  <a:cubicBezTo>
                    <a:pt x="1559" y="23453"/>
                    <a:pt x="20713" y="2546"/>
                    <a:pt x="4518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5032351" y="50881"/>
              <a:ext cx="4081550" cy="5021374"/>
            </a:xfrm>
            <a:custGeom>
              <a:avLst/>
              <a:gdLst/>
              <a:ahLst/>
              <a:cxnLst/>
              <a:rect l="l" t="t" r="r" b="b"/>
              <a:pathLst>
                <a:path w="77729" h="95627" extrusionOk="0">
                  <a:moveTo>
                    <a:pt x="47458" y="1"/>
                  </a:moveTo>
                  <a:cubicBezTo>
                    <a:pt x="21288" y="1"/>
                    <a:pt x="0" y="21448"/>
                    <a:pt x="0" y="47814"/>
                  </a:cubicBezTo>
                  <a:cubicBezTo>
                    <a:pt x="0" y="74174"/>
                    <a:pt x="21293" y="95626"/>
                    <a:pt x="47458" y="95626"/>
                  </a:cubicBezTo>
                  <a:cubicBezTo>
                    <a:pt x="58950" y="95626"/>
                    <a:pt x="69503" y="91487"/>
                    <a:pt x="77728" y="84608"/>
                  </a:cubicBezTo>
                  <a:lnTo>
                    <a:pt x="77728" y="82536"/>
                  </a:lnTo>
                  <a:cubicBezTo>
                    <a:pt x="69640" y="89694"/>
                    <a:pt x="59043" y="94041"/>
                    <a:pt x="47458" y="94041"/>
                  </a:cubicBezTo>
                  <a:cubicBezTo>
                    <a:pt x="22151" y="94041"/>
                    <a:pt x="1559" y="73302"/>
                    <a:pt x="1559" y="47814"/>
                  </a:cubicBezTo>
                  <a:cubicBezTo>
                    <a:pt x="1559" y="22321"/>
                    <a:pt x="22151" y="1582"/>
                    <a:pt x="47458" y="1582"/>
                  </a:cubicBezTo>
                  <a:cubicBezTo>
                    <a:pt x="59043" y="1582"/>
                    <a:pt x="69640" y="5929"/>
                    <a:pt x="77728" y="13086"/>
                  </a:cubicBezTo>
                  <a:lnTo>
                    <a:pt x="77728" y="11015"/>
                  </a:lnTo>
                  <a:cubicBezTo>
                    <a:pt x="69503" y="4140"/>
                    <a:pt x="58950" y="1"/>
                    <a:pt x="4745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5177800" y="198483"/>
              <a:ext cx="3936097" cy="4725900"/>
            </a:xfrm>
            <a:custGeom>
              <a:avLst/>
              <a:gdLst/>
              <a:ahLst/>
              <a:cxnLst/>
              <a:rect l="l" t="t" r="r" b="b"/>
              <a:pathLst>
                <a:path w="74959" h="90000" extrusionOk="0">
                  <a:moveTo>
                    <a:pt x="44688" y="1"/>
                  </a:moveTo>
                  <a:cubicBezTo>
                    <a:pt x="20045" y="1"/>
                    <a:pt x="1" y="20186"/>
                    <a:pt x="1" y="45003"/>
                  </a:cubicBezTo>
                  <a:cubicBezTo>
                    <a:pt x="1" y="69814"/>
                    <a:pt x="20045" y="90000"/>
                    <a:pt x="44688" y="90000"/>
                  </a:cubicBezTo>
                  <a:cubicBezTo>
                    <a:pt x="56007" y="90000"/>
                    <a:pt x="66684" y="85790"/>
                    <a:pt x="74958" y="78105"/>
                  </a:cubicBezTo>
                  <a:lnTo>
                    <a:pt x="74958" y="75927"/>
                  </a:lnTo>
                  <a:cubicBezTo>
                    <a:pt x="66835" y="83984"/>
                    <a:pt x="56101" y="88419"/>
                    <a:pt x="44688" y="88419"/>
                  </a:cubicBezTo>
                  <a:cubicBezTo>
                    <a:pt x="20904" y="88419"/>
                    <a:pt x="1559" y="68942"/>
                    <a:pt x="1559" y="45003"/>
                  </a:cubicBezTo>
                  <a:cubicBezTo>
                    <a:pt x="1559" y="21059"/>
                    <a:pt x="20904" y="1586"/>
                    <a:pt x="44688" y="1586"/>
                  </a:cubicBezTo>
                  <a:cubicBezTo>
                    <a:pt x="56473" y="1586"/>
                    <a:pt x="67162" y="6367"/>
                    <a:pt x="74958" y="14100"/>
                  </a:cubicBezTo>
                  <a:lnTo>
                    <a:pt x="74958" y="11926"/>
                  </a:lnTo>
                  <a:cubicBezTo>
                    <a:pt x="66990" y="4530"/>
                    <a:pt x="56353" y="1"/>
                    <a:pt x="4468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5323144" y="346086"/>
              <a:ext cx="3790749" cy="4430951"/>
            </a:xfrm>
            <a:custGeom>
              <a:avLst/>
              <a:gdLst/>
              <a:ahLst/>
              <a:cxnLst/>
              <a:rect l="l" t="t" r="r" b="b"/>
              <a:pathLst>
                <a:path w="72191" h="84383" extrusionOk="0">
                  <a:moveTo>
                    <a:pt x="41920" y="1"/>
                  </a:moveTo>
                  <a:cubicBezTo>
                    <a:pt x="18805" y="1"/>
                    <a:pt x="0" y="18925"/>
                    <a:pt x="0" y="42192"/>
                  </a:cubicBezTo>
                  <a:cubicBezTo>
                    <a:pt x="0" y="65453"/>
                    <a:pt x="18805" y="84382"/>
                    <a:pt x="41920" y="84382"/>
                  </a:cubicBezTo>
                  <a:cubicBezTo>
                    <a:pt x="53115" y="84382"/>
                    <a:pt x="63642" y="79991"/>
                    <a:pt x="71557" y="72023"/>
                  </a:cubicBezTo>
                  <a:cubicBezTo>
                    <a:pt x="71770" y="71811"/>
                    <a:pt x="71982" y="71594"/>
                    <a:pt x="72190" y="71376"/>
                  </a:cubicBezTo>
                  <a:lnTo>
                    <a:pt x="72190" y="69053"/>
                  </a:lnTo>
                  <a:cubicBezTo>
                    <a:pt x="71633" y="69686"/>
                    <a:pt x="71057" y="70301"/>
                    <a:pt x="70459" y="70903"/>
                  </a:cubicBezTo>
                  <a:cubicBezTo>
                    <a:pt x="62836" y="78574"/>
                    <a:pt x="52700" y="82802"/>
                    <a:pt x="41920" y="82802"/>
                  </a:cubicBezTo>
                  <a:cubicBezTo>
                    <a:pt x="19663" y="82802"/>
                    <a:pt x="1558" y="64582"/>
                    <a:pt x="1558" y="42192"/>
                  </a:cubicBezTo>
                  <a:cubicBezTo>
                    <a:pt x="1558" y="19797"/>
                    <a:pt x="19663" y="1582"/>
                    <a:pt x="41920" y="1582"/>
                  </a:cubicBezTo>
                  <a:cubicBezTo>
                    <a:pt x="52700" y="1582"/>
                    <a:pt x="62836" y="5805"/>
                    <a:pt x="70459" y="13475"/>
                  </a:cubicBezTo>
                  <a:cubicBezTo>
                    <a:pt x="71057" y="14078"/>
                    <a:pt x="71633" y="14693"/>
                    <a:pt x="72190" y="15326"/>
                  </a:cubicBezTo>
                  <a:lnTo>
                    <a:pt x="72190" y="13003"/>
                  </a:lnTo>
                  <a:cubicBezTo>
                    <a:pt x="71982" y="12785"/>
                    <a:pt x="71770" y="12568"/>
                    <a:pt x="71557" y="12356"/>
                  </a:cubicBezTo>
                  <a:cubicBezTo>
                    <a:pt x="63642" y="4388"/>
                    <a:pt x="53115" y="1"/>
                    <a:pt x="41920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5468646" y="493478"/>
              <a:ext cx="3645244" cy="4135898"/>
            </a:xfrm>
            <a:custGeom>
              <a:avLst/>
              <a:gdLst/>
              <a:ahLst/>
              <a:cxnLst/>
              <a:rect l="l" t="t" r="r" b="b"/>
              <a:pathLst>
                <a:path w="69420" h="78764" extrusionOk="0">
                  <a:moveTo>
                    <a:pt x="39149" y="1"/>
                  </a:moveTo>
                  <a:cubicBezTo>
                    <a:pt x="17560" y="1"/>
                    <a:pt x="0" y="17667"/>
                    <a:pt x="0" y="39385"/>
                  </a:cubicBezTo>
                  <a:cubicBezTo>
                    <a:pt x="0" y="61097"/>
                    <a:pt x="17560" y="78764"/>
                    <a:pt x="39149" y="78764"/>
                  </a:cubicBezTo>
                  <a:cubicBezTo>
                    <a:pt x="49606" y="78764"/>
                    <a:pt x="59437" y="74669"/>
                    <a:pt x="66829" y="67233"/>
                  </a:cubicBezTo>
                  <a:cubicBezTo>
                    <a:pt x="67746" y="66312"/>
                    <a:pt x="68605" y="65355"/>
                    <a:pt x="69419" y="64368"/>
                  </a:cubicBezTo>
                  <a:lnTo>
                    <a:pt x="69419" y="61810"/>
                  </a:lnTo>
                  <a:cubicBezTo>
                    <a:pt x="68308" y="63320"/>
                    <a:pt x="67077" y="64758"/>
                    <a:pt x="65732" y="66109"/>
                  </a:cubicBezTo>
                  <a:cubicBezTo>
                    <a:pt x="58631" y="73253"/>
                    <a:pt x="49189" y="77184"/>
                    <a:pt x="39149" y="77184"/>
                  </a:cubicBezTo>
                  <a:cubicBezTo>
                    <a:pt x="18419" y="77184"/>
                    <a:pt x="1559" y="60225"/>
                    <a:pt x="1559" y="39385"/>
                  </a:cubicBezTo>
                  <a:cubicBezTo>
                    <a:pt x="1559" y="18540"/>
                    <a:pt x="18419" y="1581"/>
                    <a:pt x="39149" y="1581"/>
                  </a:cubicBezTo>
                  <a:cubicBezTo>
                    <a:pt x="49189" y="1581"/>
                    <a:pt x="58631" y="5516"/>
                    <a:pt x="65732" y="12656"/>
                  </a:cubicBezTo>
                  <a:cubicBezTo>
                    <a:pt x="67077" y="14006"/>
                    <a:pt x="68308" y="15445"/>
                    <a:pt x="69419" y="16955"/>
                  </a:cubicBezTo>
                  <a:lnTo>
                    <a:pt x="69419" y="14401"/>
                  </a:lnTo>
                  <a:cubicBezTo>
                    <a:pt x="68605" y="13409"/>
                    <a:pt x="67741" y="12453"/>
                    <a:pt x="66829" y="11532"/>
                  </a:cubicBezTo>
                  <a:cubicBezTo>
                    <a:pt x="59437" y="4095"/>
                    <a:pt x="49606" y="1"/>
                    <a:pt x="3914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5613886" y="641080"/>
              <a:ext cx="3500002" cy="3841001"/>
            </a:xfrm>
            <a:custGeom>
              <a:avLst/>
              <a:gdLst/>
              <a:ahLst/>
              <a:cxnLst/>
              <a:rect l="l" t="t" r="r" b="b"/>
              <a:pathLst>
                <a:path w="66654" h="73148" extrusionOk="0">
                  <a:moveTo>
                    <a:pt x="36383" y="1"/>
                  </a:moveTo>
                  <a:cubicBezTo>
                    <a:pt x="16322" y="1"/>
                    <a:pt x="1" y="16405"/>
                    <a:pt x="1" y="36574"/>
                  </a:cubicBezTo>
                  <a:cubicBezTo>
                    <a:pt x="1" y="56737"/>
                    <a:pt x="16322" y="73147"/>
                    <a:pt x="36383" y="73147"/>
                  </a:cubicBezTo>
                  <a:cubicBezTo>
                    <a:pt x="48991" y="73147"/>
                    <a:pt x="60120" y="66666"/>
                    <a:pt x="66653" y="56844"/>
                  </a:cubicBezTo>
                  <a:lnTo>
                    <a:pt x="66653" y="53859"/>
                  </a:lnTo>
                  <a:cubicBezTo>
                    <a:pt x="60651" y="64426"/>
                    <a:pt x="49331" y="71566"/>
                    <a:pt x="36383" y="71566"/>
                  </a:cubicBezTo>
                  <a:cubicBezTo>
                    <a:pt x="17181" y="71566"/>
                    <a:pt x="1559" y="55865"/>
                    <a:pt x="1559" y="36574"/>
                  </a:cubicBezTo>
                  <a:cubicBezTo>
                    <a:pt x="1559" y="17278"/>
                    <a:pt x="17181" y="1581"/>
                    <a:pt x="36383" y="1581"/>
                  </a:cubicBezTo>
                  <a:cubicBezTo>
                    <a:pt x="49331" y="1581"/>
                    <a:pt x="60651" y="8717"/>
                    <a:pt x="66653" y="19283"/>
                  </a:cubicBezTo>
                  <a:lnTo>
                    <a:pt x="66653" y="16299"/>
                  </a:lnTo>
                  <a:cubicBezTo>
                    <a:pt x="60120" y="6482"/>
                    <a:pt x="48991" y="1"/>
                    <a:pt x="36383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5758495" y="787737"/>
              <a:ext cx="3355389" cy="3547628"/>
            </a:xfrm>
            <a:custGeom>
              <a:avLst/>
              <a:gdLst/>
              <a:ahLst/>
              <a:cxnLst/>
              <a:rect l="l" t="t" r="r" b="b"/>
              <a:pathLst>
                <a:path w="63900" h="67561" extrusionOk="0">
                  <a:moveTo>
                    <a:pt x="33629" y="1"/>
                  </a:moveTo>
                  <a:cubicBezTo>
                    <a:pt x="24648" y="1"/>
                    <a:pt x="16202" y="3511"/>
                    <a:pt x="9850" y="9890"/>
                  </a:cubicBezTo>
                  <a:cubicBezTo>
                    <a:pt x="3497" y="16273"/>
                    <a:pt x="0" y="24755"/>
                    <a:pt x="0" y="33781"/>
                  </a:cubicBezTo>
                  <a:cubicBezTo>
                    <a:pt x="0" y="42802"/>
                    <a:pt x="3497" y="51288"/>
                    <a:pt x="9850" y="57667"/>
                  </a:cubicBezTo>
                  <a:cubicBezTo>
                    <a:pt x="16202" y="64046"/>
                    <a:pt x="24648" y="67560"/>
                    <a:pt x="33629" y="67560"/>
                  </a:cubicBezTo>
                  <a:cubicBezTo>
                    <a:pt x="42611" y="67560"/>
                    <a:pt x="51053" y="64046"/>
                    <a:pt x="57405" y="57667"/>
                  </a:cubicBezTo>
                  <a:cubicBezTo>
                    <a:pt x="60101" y="54962"/>
                    <a:pt x="62279" y="51881"/>
                    <a:pt x="63899" y="48539"/>
                  </a:cubicBezTo>
                  <a:lnTo>
                    <a:pt x="63899" y="44467"/>
                  </a:lnTo>
                  <a:cubicBezTo>
                    <a:pt x="62327" y="48960"/>
                    <a:pt x="59760" y="53076"/>
                    <a:pt x="56312" y="56543"/>
                  </a:cubicBezTo>
                  <a:cubicBezTo>
                    <a:pt x="50252" y="62629"/>
                    <a:pt x="42195" y="65980"/>
                    <a:pt x="33629" y="65980"/>
                  </a:cubicBezTo>
                  <a:cubicBezTo>
                    <a:pt x="25059" y="65980"/>
                    <a:pt x="17003" y="62629"/>
                    <a:pt x="10947" y="56547"/>
                  </a:cubicBezTo>
                  <a:cubicBezTo>
                    <a:pt x="4892" y="50465"/>
                    <a:pt x="1558" y="42377"/>
                    <a:pt x="1558" y="33781"/>
                  </a:cubicBezTo>
                  <a:cubicBezTo>
                    <a:pt x="1558" y="25180"/>
                    <a:pt x="4892" y="17096"/>
                    <a:pt x="10947" y="11014"/>
                  </a:cubicBezTo>
                  <a:cubicBezTo>
                    <a:pt x="17007" y="4932"/>
                    <a:pt x="25059" y="1581"/>
                    <a:pt x="33629" y="1581"/>
                  </a:cubicBezTo>
                  <a:cubicBezTo>
                    <a:pt x="42195" y="1581"/>
                    <a:pt x="50252" y="4932"/>
                    <a:pt x="56312" y="11014"/>
                  </a:cubicBezTo>
                  <a:cubicBezTo>
                    <a:pt x="59760" y="14480"/>
                    <a:pt x="62327" y="18597"/>
                    <a:pt x="63899" y="23090"/>
                  </a:cubicBezTo>
                  <a:lnTo>
                    <a:pt x="63899" y="19018"/>
                  </a:lnTo>
                  <a:cubicBezTo>
                    <a:pt x="62279" y="15676"/>
                    <a:pt x="60101" y="12595"/>
                    <a:pt x="57405" y="9890"/>
                  </a:cubicBezTo>
                  <a:cubicBezTo>
                    <a:pt x="51053" y="3511"/>
                    <a:pt x="42611" y="1"/>
                    <a:pt x="3362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6049236" y="1083414"/>
              <a:ext cx="2950274" cy="2956260"/>
            </a:xfrm>
            <a:custGeom>
              <a:avLst/>
              <a:gdLst/>
              <a:ahLst/>
              <a:cxnLst/>
              <a:rect l="l" t="t" r="r" b="b"/>
              <a:pathLst>
                <a:path w="56185" h="56299" extrusionOk="0">
                  <a:moveTo>
                    <a:pt x="28092" y="1580"/>
                  </a:moveTo>
                  <a:cubicBezTo>
                    <a:pt x="42723" y="1580"/>
                    <a:pt x="54626" y="13497"/>
                    <a:pt x="54626" y="28150"/>
                  </a:cubicBezTo>
                  <a:cubicBezTo>
                    <a:pt x="54626" y="42797"/>
                    <a:pt x="42723" y="54719"/>
                    <a:pt x="28092" y="54719"/>
                  </a:cubicBezTo>
                  <a:cubicBezTo>
                    <a:pt x="13462" y="54719"/>
                    <a:pt x="1559" y="42797"/>
                    <a:pt x="1559" y="28150"/>
                  </a:cubicBezTo>
                  <a:cubicBezTo>
                    <a:pt x="1559" y="13497"/>
                    <a:pt x="13462" y="1580"/>
                    <a:pt x="28092" y="1580"/>
                  </a:cubicBezTo>
                  <a:close/>
                  <a:moveTo>
                    <a:pt x="28092" y="1"/>
                  </a:moveTo>
                  <a:cubicBezTo>
                    <a:pt x="12604" y="1"/>
                    <a:pt x="1" y="12625"/>
                    <a:pt x="1" y="28150"/>
                  </a:cubicBezTo>
                  <a:cubicBezTo>
                    <a:pt x="1" y="43670"/>
                    <a:pt x="12600" y="56298"/>
                    <a:pt x="28092" y="56298"/>
                  </a:cubicBezTo>
                  <a:cubicBezTo>
                    <a:pt x="43581" y="56298"/>
                    <a:pt x="56184" y="43670"/>
                    <a:pt x="56184" y="28150"/>
                  </a:cubicBezTo>
                  <a:cubicBezTo>
                    <a:pt x="56184" y="12625"/>
                    <a:pt x="43581" y="1"/>
                    <a:pt x="2809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6922510" y="1953905"/>
              <a:ext cx="1203634" cy="1215029"/>
            </a:xfrm>
            <a:custGeom>
              <a:avLst/>
              <a:gdLst/>
              <a:ahLst/>
              <a:cxnLst/>
              <a:rect l="l" t="t" r="r" b="b"/>
              <a:pathLst>
                <a:path w="22922" h="23139" extrusionOk="0">
                  <a:moveTo>
                    <a:pt x="11461" y="1580"/>
                  </a:moveTo>
                  <a:cubicBezTo>
                    <a:pt x="14104" y="1580"/>
                    <a:pt x="16592" y="2621"/>
                    <a:pt x="18465" y="4511"/>
                  </a:cubicBezTo>
                  <a:cubicBezTo>
                    <a:pt x="20333" y="6397"/>
                    <a:pt x="21360" y="8902"/>
                    <a:pt x="21360" y="11572"/>
                  </a:cubicBezTo>
                  <a:cubicBezTo>
                    <a:pt x="21360" y="14236"/>
                    <a:pt x="20333" y="16746"/>
                    <a:pt x="18465" y="18632"/>
                  </a:cubicBezTo>
                  <a:cubicBezTo>
                    <a:pt x="16592" y="20517"/>
                    <a:pt x="14104" y="21559"/>
                    <a:pt x="11461" y="21559"/>
                  </a:cubicBezTo>
                  <a:cubicBezTo>
                    <a:pt x="8814" y="21559"/>
                    <a:pt x="6327" y="20517"/>
                    <a:pt x="4458" y="18632"/>
                  </a:cubicBezTo>
                  <a:cubicBezTo>
                    <a:pt x="2590" y="16746"/>
                    <a:pt x="1559" y="14236"/>
                    <a:pt x="1559" y="11572"/>
                  </a:cubicBezTo>
                  <a:cubicBezTo>
                    <a:pt x="1559" y="8902"/>
                    <a:pt x="2590" y="6397"/>
                    <a:pt x="4458" y="4511"/>
                  </a:cubicBezTo>
                  <a:cubicBezTo>
                    <a:pt x="6327" y="2621"/>
                    <a:pt x="8814" y="1580"/>
                    <a:pt x="11461" y="1580"/>
                  </a:cubicBezTo>
                  <a:close/>
                  <a:moveTo>
                    <a:pt x="11461" y="0"/>
                  </a:moveTo>
                  <a:cubicBezTo>
                    <a:pt x="8399" y="0"/>
                    <a:pt x="5525" y="1204"/>
                    <a:pt x="3361" y="3386"/>
                  </a:cubicBezTo>
                  <a:cubicBezTo>
                    <a:pt x="1191" y="5574"/>
                    <a:pt x="0" y="8477"/>
                    <a:pt x="0" y="11572"/>
                  </a:cubicBezTo>
                  <a:cubicBezTo>
                    <a:pt x="0" y="14661"/>
                    <a:pt x="1191" y="17565"/>
                    <a:pt x="3361" y="19752"/>
                  </a:cubicBezTo>
                  <a:cubicBezTo>
                    <a:pt x="5525" y="21935"/>
                    <a:pt x="8399" y="23138"/>
                    <a:pt x="11461" y="23138"/>
                  </a:cubicBezTo>
                  <a:cubicBezTo>
                    <a:pt x="14520" y="23138"/>
                    <a:pt x="17397" y="21935"/>
                    <a:pt x="19562" y="19752"/>
                  </a:cubicBezTo>
                  <a:cubicBezTo>
                    <a:pt x="21726" y="17565"/>
                    <a:pt x="22922" y="14661"/>
                    <a:pt x="22917" y="11572"/>
                  </a:cubicBezTo>
                  <a:cubicBezTo>
                    <a:pt x="22922" y="8477"/>
                    <a:pt x="21726" y="5574"/>
                    <a:pt x="19562" y="3386"/>
                  </a:cubicBezTo>
                  <a:cubicBezTo>
                    <a:pt x="17397" y="1204"/>
                    <a:pt x="14520" y="0"/>
                    <a:pt x="11461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7067539" y="2101717"/>
              <a:ext cx="913359" cy="919345"/>
            </a:xfrm>
            <a:custGeom>
              <a:avLst/>
              <a:gdLst/>
              <a:ahLst/>
              <a:cxnLst/>
              <a:rect l="l" t="t" r="r" b="b"/>
              <a:pathLst>
                <a:path w="17394" h="17508" extrusionOk="0">
                  <a:moveTo>
                    <a:pt x="8699" y="1580"/>
                  </a:moveTo>
                  <a:cubicBezTo>
                    <a:pt x="10608" y="1580"/>
                    <a:pt x="12400" y="2329"/>
                    <a:pt x="13746" y="3684"/>
                  </a:cubicBezTo>
                  <a:cubicBezTo>
                    <a:pt x="15092" y="5039"/>
                    <a:pt x="15836" y="6839"/>
                    <a:pt x="15836" y="8757"/>
                  </a:cubicBezTo>
                  <a:cubicBezTo>
                    <a:pt x="15836" y="12709"/>
                    <a:pt x="12635" y="15928"/>
                    <a:pt x="8699" y="15928"/>
                  </a:cubicBezTo>
                  <a:cubicBezTo>
                    <a:pt x="4764" y="15928"/>
                    <a:pt x="1563" y="12709"/>
                    <a:pt x="1563" y="8757"/>
                  </a:cubicBezTo>
                  <a:cubicBezTo>
                    <a:pt x="1563" y="6839"/>
                    <a:pt x="2303" y="5039"/>
                    <a:pt x="3649" y="3684"/>
                  </a:cubicBezTo>
                  <a:cubicBezTo>
                    <a:pt x="4999" y="2329"/>
                    <a:pt x="6791" y="1580"/>
                    <a:pt x="8699" y="1580"/>
                  </a:cubicBezTo>
                  <a:close/>
                  <a:moveTo>
                    <a:pt x="8699" y="1"/>
                  </a:moveTo>
                  <a:cubicBezTo>
                    <a:pt x="6375" y="1"/>
                    <a:pt x="4193" y="912"/>
                    <a:pt x="2550" y="2563"/>
                  </a:cubicBezTo>
                  <a:cubicBezTo>
                    <a:pt x="909" y="4215"/>
                    <a:pt x="1" y="6414"/>
                    <a:pt x="6" y="8757"/>
                  </a:cubicBezTo>
                  <a:cubicBezTo>
                    <a:pt x="6" y="13581"/>
                    <a:pt x="3905" y="17508"/>
                    <a:pt x="8699" y="17508"/>
                  </a:cubicBezTo>
                  <a:cubicBezTo>
                    <a:pt x="13493" y="17508"/>
                    <a:pt x="17393" y="13581"/>
                    <a:pt x="17393" y="8757"/>
                  </a:cubicBezTo>
                  <a:cubicBezTo>
                    <a:pt x="17393" y="6414"/>
                    <a:pt x="16486" y="4215"/>
                    <a:pt x="14843" y="2563"/>
                  </a:cubicBezTo>
                  <a:cubicBezTo>
                    <a:pt x="13201" y="912"/>
                    <a:pt x="11019" y="1"/>
                    <a:pt x="869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7359278" y="2393876"/>
              <a:ext cx="330130" cy="335066"/>
            </a:xfrm>
            <a:custGeom>
              <a:avLst/>
              <a:gdLst/>
              <a:ahLst/>
              <a:cxnLst/>
              <a:rect l="l" t="t" r="r" b="b"/>
              <a:pathLst>
                <a:path w="6287" h="6381" extrusionOk="0">
                  <a:moveTo>
                    <a:pt x="3143" y="1581"/>
                  </a:moveTo>
                  <a:cubicBezTo>
                    <a:pt x="3568" y="1581"/>
                    <a:pt x="3967" y="1749"/>
                    <a:pt x="4263" y="2055"/>
                  </a:cubicBezTo>
                  <a:cubicBezTo>
                    <a:pt x="4564" y="2356"/>
                    <a:pt x="4729" y="2758"/>
                    <a:pt x="4729" y="3193"/>
                  </a:cubicBezTo>
                  <a:cubicBezTo>
                    <a:pt x="4729" y="3622"/>
                    <a:pt x="4564" y="4025"/>
                    <a:pt x="4263" y="4330"/>
                  </a:cubicBezTo>
                  <a:cubicBezTo>
                    <a:pt x="3967" y="4631"/>
                    <a:pt x="3568" y="4799"/>
                    <a:pt x="3143" y="4799"/>
                  </a:cubicBezTo>
                  <a:cubicBezTo>
                    <a:pt x="2267" y="4799"/>
                    <a:pt x="1558" y="4078"/>
                    <a:pt x="1558" y="3193"/>
                  </a:cubicBezTo>
                  <a:cubicBezTo>
                    <a:pt x="1558" y="2763"/>
                    <a:pt x="1722" y="2356"/>
                    <a:pt x="2024" y="2055"/>
                  </a:cubicBezTo>
                  <a:cubicBezTo>
                    <a:pt x="2320" y="1749"/>
                    <a:pt x="2719" y="1581"/>
                    <a:pt x="3143" y="1581"/>
                  </a:cubicBezTo>
                  <a:close/>
                  <a:moveTo>
                    <a:pt x="3139" y="0"/>
                  </a:moveTo>
                  <a:cubicBezTo>
                    <a:pt x="2302" y="0"/>
                    <a:pt x="1515" y="333"/>
                    <a:pt x="921" y="935"/>
                  </a:cubicBezTo>
                  <a:cubicBezTo>
                    <a:pt x="324" y="1537"/>
                    <a:pt x="1" y="2338"/>
                    <a:pt x="1" y="3193"/>
                  </a:cubicBezTo>
                  <a:cubicBezTo>
                    <a:pt x="1" y="4950"/>
                    <a:pt x="1409" y="6380"/>
                    <a:pt x="3143" y="6380"/>
                  </a:cubicBezTo>
                  <a:cubicBezTo>
                    <a:pt x="3985" y="6380"/>
                    <a:pt x="4772" y="6048"/>
                    <a:pt x="5366" y="5445"/>
                  </a:cubicBezTo>
                  <a:cubicBezTo>
                    <a:pt x="5959" y="4844"/>
                    <a:pt x="6286" y="4043"/>
                    <a:pt x="6286" y="3193"/>
                  </a:cubicBezTo>
                  <a:cubicBezTo>
                    <a:pt x="6286" y="2338"/>
                    <a:pt x="5959" y="1537"/>
                    <a:pt x="5366" y="935"/>
                  </a:cubicBezTo>
                  <a:cubicBezTo>
                    <a:pt x="4772" y="333"/>
                    <a:pt x="3985" y="0"/>
                    <a:pt x="3143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7214459" y="2247219"/>
              <a:ext cx="619513" cy="628387"/>
            </a:xfrm>
            <a:custGeom>
              <a:avLst/>
              <a:gdLst/>
              <a:ahLst/>
              <a:cxnLst/>
              <a:rect l="l" t="t" r="r" b="b"/>
              <a:pathLst>
                <a:path w="11798" h="11967" extrusionOk="0">
                  <a:moveTo>
                    <a:pt x="5901" y="1581"/>
                  </a:moveTo>
                  <a:cubicBezTo>
                    <a:pt x="8292" y="1581"/>
                    <a:pt x="10239" y="3555"/>
                    <a:pt x="10239" y="5986"/>
                  </a:cubicBezTo>
                  <a:cubicBezTo>
                    <a:pt x="10239" y="8411"/>
                    <a:pt x="8292" y="10385"/>
                    <a:pt x="5901" y="10385"/>
                  </a:cubicBezTo>
                  <a:cubicBezTo>
                    <a:pt x="3507" y="10385"/>
                    <a:pt x="1564" y="8411"/>
                    <a:pt x="1564" y="5986"/>
                  </a:cubicBezTo>
                  <a:cubicBezTo>
                    <a:pt x="1564" y="3555"/>
                    <a:pt x="3507" y="1581"/>
                    <a:pt x="5901" y="1581"/>
                  </a:cubicBezTo>
                  <a:close/>
                  <a:moveTo>
                    <a:pt x="5901" y="0"/>
                  </a:moveTo>
                  <a:cubicBezTo>
                    <a:pt x="2647" y="0"/>
                    <a:pt x="1" y="2683"/>
                    <a:pt x="1" y="5986"/>
                  </a:cubicBezTo>
                  <a:cubicBezTo>
                    <a:pt x="1" y="9284"/>
                    <a:pt x="2647" y="11966"/>
                    <a:pt x="5901" y="11966"/>
                  </a:cubicBezTo>
                  <a:cubicBezTo>
                    <a:pt x="9155" y="11966"/>
                    <a:pt x="11798" y="9284"/>
                    <a:pt x="11798" y="5986"/>
                  </a:cubicBezTo>
                  <a:cubicBezTo>
                    <a:pt x="11798" y="2683"/>
                    <a:pt x="9155" y="0"/>
                    <a:pt x="5901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6195473" y="1231016"/>
              <a:ext cx="2657794" cy="2660787"/>
            </a:xfrm>
            <a:custGeom>
              <a:avLst/>
              <a:gdLst/>
              <a:ahLst/>
              <a:cxnLst/>
              <a:rect l="l" t="t" r="r" b="b"/>
              <a:pathLst>
                <a:path w="50615" h="50672" extrusionOk="0">
                  <a:moveTo>
                    <a:pt x="25307" y="1581"/>
                  </a:moveTo>
                  <a:cubicBezTo>
                    <a:pt x="31651" y="1581"/>
                    <a:pt x="37618" y="4051"/>
                    <a:pt x="42102" y="8544"/>
                  </a:cubicBezTo>
                  <a:cubicBezTo>
                    <a:pt x="46586" y="13028"/>
                    <a:pt x="49052" y="18995"/>
                    <a:pt x="49052" y="25339"/>
                  </a:cubicBezTo>
                  <a:cubicBezTo>
                    <a:pt x="49052" y="31682"/>
                    <a:pt x="46586" y="37645"/>
                    <a:pt x="42102" y="42133"/>
                  </a:cubicBezTo>
                  <a:cubicBezTo>
                    <a:pt x="37618" y="46622"/>
                    <a:pt x="31651" y="49092"/>
                    <a:pt x="25307" y="49092"/>
                  </a:cubicBezTo>
                  <a:cubicBezTo>
                    <a:pt x="12213" y="49092"/>
                    <a:pt x="1559" y="38437"/>
                    <a:pt x="1559" y="25339"/>
                  </a:cubicBezTo>
                  <a:cubicBezTo>
                    <a:pt x="1559" y="18995"/>
                    <a:pt x="4029" y="13028"/>
                    <a:pt x="8508" y="8544"/>
                  </a:cubicBezTo>
                  <a:cubicBezTo>
                    <a:pt x="12996" y="4055"/>
                    <a:pt x="18960" y="1581"/>
                    <a:pt x="25307" y="1581"/>
                  </a:cubicBezTo>
                  <a:close/>
                  <a:moveTo>
                    <a:pt x="25307" y="1"/>
                  </a:moveTo>
                  <a:cubicBezTo>
                    <a:pt x="18547" y="1"/>
                    <a:pt x="12195" y="2634"/>
                    <a:pt x="7415" y="7419"/>
                  </a:cubicBezTo>
                  <a:cubicBezTo>
                    <a:pt x="2634" y="12205"/>
                    <a:pt x="0" y="18566"/>
                    <a:pt x="0" y="25339"/>
                  </a:cubicBezTo>
                  <a:cubicBezTo>
                    <a:pt x="0" y="39310"/>
                    <a:pt x="11350" y="50672"/>
                    <a:pt x="25307" y="50672"/>
                  </a:cubicBezTo>
                  <a:cubicBezTo>
                    <a:pt x="32062" y="50672"/>
                    <a:pt x="38420" y="48038"/>
                    <a:pt x="43195" y="43257"/>
                  </a:cubicBezTo>
                  <a:cubicBezTo>
                    <a:pt x="47981" y="38472"/>
                    <a:pt x="50615" y="32106"/>
                    <a:pt x="50615" y="25339"/>
                  </a:cubicBezTo>
                  <a:cubicBezTo>
                    <a:pt x="50615" y="18566"/>
                    <a:pt x="47981" y="12205"/>
                    <a:pt x="43195" y="7419"/>
                  </a:cubicBezTo>
                  <a:cubicBezTo>
                    <a:pt x="38420" y="2634"/>
                    <a:pt x="32062" y="1"/>
                    <a:pt x="2530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6340030" y="1377463"/>
              <a:ext cx="2368411" cy="2367938"/>
            </a:xfrm>
            <a:custGeom>
              <a:avLst/>
              <a:gdLst/>
              <a:ahLst/>
              <a:cxnLst/>
              <a:rect l="l" t="t" r="r" b="b"/>
              <a:pathLst>
                <a:path w="45104" h="45095" extrusionOk="0">
                  <a:moveTo>
                    <a:pt x="22554" y="1580"/>
                  </a:moveTo>
                  <a:cubicBezTo>
                    <a:pt x="34130" y="1580"/>
                    <a:pt x="43545" y="10987"/>
                    <a:pt x="43545" y="22550"/>
                  </a:cubicBezTo>
                  <a:cubicBezTo>
                    <a:pt x="43545" y="34108"/>
                    <a:pt x="34130" y="43514"/>
                    <a:pt x="22554" y="43514"/>
                  </a:cubicBezTo>
                  <a:cubicBezTo>
                    <a:pt x="10979" y="43514"/>
                    <a:pt x="1558" y="34108"/>
                    <a:pt x="1558" y="22550"/>
                  </a:cubicBezTo>
                  <a:cubicBezTo>
                    <a:pt x="1558" y="16950"/>
                    <a:pt x="3742" y="11687"/>
                    <a:pt x="7703" y="7724"/>
                  </a:cubicBezTo>
                  <a:cubicBezTo>
                    <a:pt x="11669" y="3763"/>
                    <a:pt x="16942" y="1580"/>
                    <a:pt x="22554" y="1580"/>
                  </a:cubicBezTo>
                  <a:close/>
                  <a:moveTo>
                    <a:pt x="22554" y="1"/>
                  </a:moveTo>
                  <a:cubicBezTo>
                    <a:pt x="16530" y="1"/>
                    <a:pt x="10868" y="2342"/>
                    <a:pt x="6610" y="6600"/>
                  </a:cubicBezTo>
                  <a:cubicBezTo>
                    <a:pt x="2347" y="10858"/>
                    <a:pt x="1" y="16525"/>
                    <a:pt x="1" y="22550"/>
                  </a:cubicBezTo>
                  <a:cubicBezTo>
                    <a:pt x="1" y="34980"/>
                    <a:pt x="10120" y="45094"/>
                    <a:pt x="22554" y="45094"/>
                  </a:cubicBezTo>
                  <a:cubicBezTo>
                    <a:pt x="34989" y="45094"/>
                    <a:pt x="45104" y="34980"/>
                    <a:pt x="45104" y="22550"/>
                  </a:cubicBezTo>
                  <a:cubicBezTo>
                    <a:pt x="45104" y="10115"/>
                    <a:pt x="34989" y="1"/>
                    <a:pt x="22554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6631506" y="1673351"/>
              <a:ext cx="1785445" cy="1776151"/>
            </a:xfrm>
            <a:custGeom>
              <a:avLst/>
              <a:gdLst/>
              <a:ahLst/>
              <a:cxnLst/>
              <a:rect l="l" t="t" r="r" b="b"/>
              <a:pathLst>
                <a:path w="34002" h="33825" extrusionOk="0">
                  <a:moveTo>
                    <a:pt x="17003" y="1580"/>
                  </a:moveTo>
                  <a:cubicBezTo>
                    <a:pt x="25515" y="1585"/>
                    <a:pt x="32443" y="8459"/>
                    <a:pt x="32443" y="16915"/>
                  </a:cubicBezTo>
                  <a:cubicBezTo>
                    <a:pt x="32443" y="25365"/>
                    <a:pt x="25515" y="32244"/>
                    <a:pt x="17003" y="32244"/>
                  </a:cubicBezTo>
                  <a:cubicBezTo>
                    <a:pt x="8486" y="32244"/>
                    <a:pt x="1558" y="25365"/>
                    <a:pt x="1558" y="16915"/>
                  </a:cubicBezTo>
                  <a:cubicBezTo>
                    <a:pt x="1558" y="8459"/>
                    <a:pt x="8486" y="1585"/>
                    <a:pt x="17003" y="1580"/>
                  </a:cubicBezTo>
                  <a:close/>
                  <a:moveTo>
                    <a:pt x="17003" y="1"/>
                  </a:moveTo>
                  <a:cubicBezTo>
                    <a:pt x="7628" y="5"/>
                    <a:pt x="1" y="7587"/>
                    <a:pt x="1" y="16915"/>
                  </a:cubicBezTo>
                  <a:cubicBezTo>
                    <a:pt x="1" y="26238"/>
                    <a:pt x="7628" y="33824"/>
                    <a:pt x="17003" y="33824"/>
                  </a:cubicBezTo>
                  <a:cubicBezTo>
                    <a:pt x="26379" y="33824"/>
                    <a:pt x="34002" y="26238"/>
                    <a:pt x="34002" y="16915"/>
                  </a:cubicBezTo>
                  <a:cubicBezTo>
                    <a:pt x="34002" y="7587"/>
                    <a:pt x="26379" y="5"/>
                    <a:pt x="17003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6767031" y="1813707"/>
              <a:ext cx="1514651" cy="1495642"/>
            </a:xfrm>
            <a:custGeom>
              <a:avLst/>
              <a:gdLst/>
              <a:ahLst/>
              <a:cxnLst/>
              <a:rect l="l" t="t" r="r" b="b"/>
              <a:pathLst>
                <a:path w="28845" h="28483" extrusionOk="0">
                  <a:moveTo>
                    <a:pt x="14422" y="1581"/>
                  </a:moveTo>
                  <a:cubicBezTo>
                    <a:pt x="21514" y="1581"/>
                    <a:pt x="27282" y="7261"/>
                    <a:pt x="27282" y="14242"/>
                  </a:cubicBezTo>
                  <a:cubicBezTo>
                    <a:pt x="27282" y="21222"/>
                    <a:pt x="21514" y="26902"/>
                    <a:pt x="14422" y="26902"/>
                  </a:cubicBezTo>
                  <a:cubicBezTo>
                    <a:pt x="7331" y="26902"/>
                    <a:pt x="1559" y="21222"/>
                    <a:pt x="1559" y="14242"/>
                  </a:cubicBezTo>
                  <a:cubicBezTo>
                    <a:pt x="1559" y="7261"/>
                    <a:pt x="7331" y="1581"/>
                    <a:pt x="14422" y="1581"/>
                  </a:cubicBezTo>
                  <a:close/>
                  <a:moveTo>
                    <a:pt x="14422" y="1"/>
                  </a:moveTo>
                  <a:cubicBezTo>
                    <a:pt x="6467" y="1"/>
                    <a:pt x="0" y="6389"/>
                    <a:pt x="0" y="14242"/>
                  </a:cubicBezTo>
                  <a:cubicBezTo>
                    <a:pt x="0" y="22094"/>
                    <a:pt x="6473" y="28482"/>
                    <a:pt x="14422" y="28482"/>
                  </a:cubicBezTo>
                  <a:cubicBezTo>
                    <a:pt x="22372" y="28482"/>
                    <a:pt x="28845" y="22090"/>
                    <a:pt x="28845" y="14242"/>
                  </a:cubicBezTo>
                  <a:cubicBezTo>
                    <a:pt x="28845" y="6389"/>
                    <a:pt x="22372" y="1"/>
                    <a:pt x="1442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6486004" y="1524121"/>
              <a:ext cx="2076455" cy="2074828"/>
            </a:xfrm>
            <a:custGeom>
              <a:avLst/>
              <a:gdLst/>
              <a:ahLst/>
              <a:cxnLst/>
              <a:rect l="l" t="t" r="r" b="b"/>
              <a:pathLst>
                <a:path w="39544" h="39513" extrusionOk="0">
                  <a:moveTo>
                    <a:pt x="19774" y="1580"/>
                  </a:moveTo>
                  <a:cubicBezTo>
                    <a:pt x="29814" y="1580"/>
                    <a:pt x="37986" y="9734"/>
                    <a:pt x="37986" y="19757"/>
                  </a:cubicBezTo>
                  <a:cubicBezTo>
                    <a:pt x="37986" y="29779"/>
                    <a:pt x="29814" y="37933"/>
                    <a:pt x="19774" y="37933"/>
                  </a:cubicBezTo>
                  <a:cubicBezTo>
                    <a:pt x="9731" y="37933"/>
                    <a:pt x="1563" y="29779"/>
                    <a:pt x="1563" y="19757"/>
                  </a:cubicBezTo>
                  <a:cubicBezTo>
                    <a:pt x="1563" y="9734"/>
                    <a:pt x="9731" y="1580"/>
                    <a:pt x="19774" y="1580"/>
                  </a:cubicBezTo>
                  <a:close/>
                  <a:moveTo>
                    <a:pt x="19774" y="1"/>
                  </a:moveTo>
                  <a:cubicBezTo>
                    <a:pt x="8871" y="1"/>
                    <a:pt x="5" y="8862"/>
                    <a:pt x="0" y="19757"/>
                  </a:cubicBezTo>
                  <a:cubicBezTo>
                    <a:pt x="0" y="30651"/>
                    <a:pt x="8871" y="39512"/>
                    <a:pt x="19774" y="39512"/>
                  </a:cubicBezTo>
                  <a:cubicBezTo>
                    <a:pt x="30673" y="39512"/>
                    <a:pt x="39544" y="30651"/>
                    <a:pt x="39544" y="19757"/>
                  </a:cubicBezTo>
                  <a:cubicBezTo>
                    <a:pt x="39544" y="8862"/>
                    <a:pt x="30673" y="1"/>
                    <a:pt x="19774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4"/>
          <p:cNvSpPr txBox="1">
            <a:spLocks noGrp="1"/>
          </p:cNvSpPr>
          <p:nvPr>
            <p:ph type="title"/>
          </p:nvPr>
        </p:nvSpPr>
        <p:spPr>
          <a:xfrm>
            <a:off x="3426300" y="1679233"/>
            <a:ext cx="4997700" cy="11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ubTitle" idx="1"/>
          </p:nvPr>
        </p:nvSpPr>
        <p:spPr>
          <a:xfrm>
            <a:off x="3426300" y="3059932"/>
            <a:ext cx="4997700" cy="12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 txBox="1">
            <a:spLocks noGrp="1"/>
          </p:cNvSpPr>
          <p:nvPr>
            <p:ph type="title"/>
          </p:nvPr>
        </p:nvSpPr>
        <p:spPr>
          <a:xfrm>
            <a:off x="720000" y="1679233"/>
            <a:ext cx="4997700" cy="11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subTitle" idx="1"/>
          </p:nvPr>
        </p:nvSpPr>
        <p:spPr>
          <a:xfrm>
            <a:off x="720000" y="3123492"/>
            <a:ext cx="4997700" cy="12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grpSp>
        <p:nvGrpSpPr>
          <p:cNvPr id="115" name="Google Shape;115;p7"/>
          <p:cNvGrpSpPr/>
          <p:nvPr/>
        </p:nvGrpSpPr>
        <p:grpSpPr>
          <a:xfrm>
            <a:off x="5518417" y="0"/>
            <a:ext cx="3625581" cy="5143497"/>
            <a:chOff x="5518417" y="0"/>
            <a:chExt cx="3625581" cy="5143497"/>
          </a:xfrm>
        </p:grpSpPr>
        <p:sp>
          <p:nvSpPr>
            <p:cNvPr id="116" name="Google Shape;116;p7"/>
            <p:cNvSpPr/>
            <p:nvPr/>
          </p:nvSpPr>
          <p:spPr>
            <a:xfrm>
              <a:off x="5700205" y="1665334"/>
              <a:ext cx="3443771" cy="3478141"/>
            </a:xfrm>
            <a:custGeom>
              <a:avLst/>
              <a:gdLst/>
              <a:ahLst/>
              <a:cxnLst/>
              <a:rect l="l" t="t" r="r" b="b"/>
              <a:pathLst>
                <a:path w="42984" h="43413" extrusionOk="0">
                  <a:moveTo>
                    <a:pt x="42983" y="1"/>
                  </a:moveTo>
                  <a:cubicBezTo>
                    <a:pt x="19220" y="363"/>
                    <a:pt x="1" y="19697"/>
                    <a:pt x="1" y="43412"/>
                  </a:cubicBezTo>
                  <a:lnTo>
                    <a:pt x="1282" y="43412"/>
                  </a:lnTo>
                  <a:cubicBezTo>
                    <a:pt x="1286" y="20406"/>
                    <a:pt x="19928" y="1649"/>
                    <a:pt x="42983" y="1285"/>
                  </a:cubicBezTo>
                  <a:lnTo>
                    <a:pt x="42983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5882954" y="1848564"/>
              <a:ext cx="3261023" cy="3294912"/>
            </a:xfrm>
            <a:custGeom>
              <a:avLst/>
              <a:gdLst/>
              <a:ahLst/>
              <a:cxnLst/>
              <a:rect l="l" t="t" r="r" b="b"/>
              <a:pathLst>
                <a:path w="40703" h="41126" extrusionOk="0">
                  <a:moveTo>
                    <a:pt x="40702" y="0"/>
                  </a:moveTo>
                  <a:cubicBezTo>
                    <a:pt x="18199" y="364"/>
                    <a:pt x="0" y="18670"/>
                    <a:pt x="0" y="41125"/>
                  </a:cubicBezTo>
                  <a:lnTo>
                    <a:pt x="1285" y="41125"/>
                  </a:lnTo>
                  <a:cubicBezTo>
                    <a:pt x="1285" y="19379"/>
                    <a:pt x="18904" y="1649"/>
                    <a:pt x="40702" y="1282"/>
                  </a:cubicBezTo>
                  <a:lnTo>
                    <a:pt x="407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6065864" y="2031554"/>
              <a:ext cx="3078114" cy="3111924"/>
            </a:xfrm>
            <a:custGeom>
              <a:avLst/>
              <a:gdLst/>
              <a:ahLst/>
              <a:cxnLst/>
              <a:rect l="l" t="t" r="r" b="b"/>
              <a:pathLst>
                <a:path w="38420" h="38842" extrusionOk="0">
                  <a:moveTo>
                    <a:pt x="38419" y="0"/>
                  </a:moveTo>
                  <a:cubicBezTo>
                    <a:pt x="17173" y="364"/>
                    <a:pt x="1" y="17647"/>
                    <a:pt x="1" y="38841"/>
                  </a:cubicBezTo>
                  <a:lnTo>
                    <a:pt x="1282" y="38841"/>
                  </a:lnTo>
                  <a:cubicBezTo>
                    <a:pt x="1285" y="18356"/>
                    <a:pt x="17882" y="1648"/>
                    <a:pt x="38419" y="1286"/>
                  </a:cubicBezTo>
                  <a:lnTo>
                    <a:pt x="3841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5518417" y="0"/>
              <a:ext cx="3625557" cy="5143463"/>
            </a:xfrm>
            <a:custGeom>
              <a:avLst/>
              <a:gdLst/>
              <a:ahLst/>
              <a:cxnLst/>
              <a:rect l="l" t="t" r="r" b="b"/>
              <a:pathLst>
                <a:path w="45253" h="64199" extrusionOk="0">
                  <a:moveTo>
                    <a:pt x="1216" y="1"/>
                  </a:moveTo>
                  <a:lnTo>
                    <a:pt x="1216" y="53681"/>
                  </a:lnTo>
                  <a:cubicBezTo>
                    <a:pt x="413" y="57090"/>
                    <a:pt x="1" y="60612"/>
                    <a:pt x="1" y="64198"/>
                  </a:cubicBezTo>
                  <a:lnTo>
                    <a:pt x="1282" y="64198"/>
                  </a:lnTo>
                  <a:cubicBezTo>
                    <a:pt x="1282" y="52337"/>
                    <a:pt x="5926" y="41185"/>
                    <a:pt x="14361" y="32798"/>
                  </a:cubicBezTo>
                  <a:cubicBezTo>
                    <a:pt x="22633" y="24572"/>
                    <a:pt x="33580" y="19970"/>
                    <a:pt x="45252" y="19795"/>
                  </a:cubicBezTo>
                  <a:lnTo>
                    <a:pt x="45252" y="19407"/>
                  </a:lnTo>
                  <a:lnTo>
                    <a:pt x="45252" y="18514"/>
                  </a:lnTo>
                  <a:lnTo>
                    <a:pt x="45252" y="1"/>
                  </a:lnTo>
                  <a:lnTo>
                    <a:pt x="43968" y="1"/>
                  </a:lnTo>
                  <a:lnTo>
                    <a:pt x="43968" y="18548"/>
                  </a:lnTo>
                  <a:cubicBezTo>
                    <a:pt x="43643" y="18563"/>
                    <a:pt x="43318" y="18580"/>
                    <a:pt x="42993" y="18598"/>
                  </a:cubicBezTo>
                  <a:lnTo>
                    <a:pt x="42993" y="1"/>
                  </a:lnTo>
                  <a:lnTo>
                    <a:pt x="41709" y="1"/>
                  </a:lnTo>
                  <a:lnTo>
                    <a:pt x="41709" y="18695"/>
                  </a:lnTo>
                  <a:cubicBezTo>
                    <a:pt x="41380" y="18727"/>
                    <a:pt x="41056" y="18758"/>
                    <a:pt x="40731" y="18796"/>
                  </a:cubicBezTo>
                  <a:lnTo>
                    <a:pt x="40731" y="1"/>
                  </a:lnTo>
                  <a:lnTo>
                    <a:pt x="39446" y="1"/>
                  </a:lnTo>
                  <a:lnTo>
                    <a:pt x="39446" y="18957"/>
                  </a:lnTo>
                  <a:cubicBezTo>
                    <a:pt x="39121" y="19002"/>
                    <a:pt x="38797" y="19051"/>
                    <a:pt x="38471" y="19104"/>
                  </a:cubicBezTo>
                  <a:lnTo>
                    <a:pt x="38471" y="1"/>
                  </a:lnTo>
                  <a:lnTo>
                    <a:pt x="37187" y="1"/>
                  </a:lnTo>
                  <a:lnTo>
                    <a:pt x="37187" y="19331"/>
                  </a:lnTo>
                  <a:cubicBezTo>
                    <a:pt x="36858" y="19390"/>
                    <a:pt x="36534" y="19457"/>
                    <a:pt x="36209" y="19526"/>
                  </a:cubicBezTo>
                  <a:lnTo>
                    <a:pt x="36209" y="1"/>
                  </a:lnTo>
                  <a:lnTo>
                    <a:pt x="34924" y="1"/>
                  </a:lnTo>
                  <a:lnTo>
                    <a:pt x="34924" y="19820"/>
                  </a:lnTo>
                  <a:cubicBezTo>
                    <a:pt x="34599" y="19900"/>
                    <a:pt x="34271" y="19984"/>
                    <a:pt x="33946" y="20071"/>
                  </a:cubicBezTo>
                  <a:lnTo>
                    <a:pt x="33946" y="1"/>
                  </a:lnTo>
                  <a:lnTo>
                    <a:pt x="32665" y="1"/>
                  </a:lnTo>
                  <a:lnTo>
                    <a:pt x="32665" y="20434"/>
                  </a:lnTo>
                  <a:cubicBezTo>
                    <a:pt x="32336" y="20532"/>
                    <a:pt x="32012" y="20633"/>
                    <a:pt x="31687" y="20738"/>
                  </a:cubicBezTo>
                  <a:lnTo>
                    <a:pt x="31687" y="1"/>
                  </a:lnTo>
                  <a:lnTo>
                    <a:pt x="30402" y="1"/>
                  </a:lnTo>
                  <a:lnTo>
                    <a:pt x="30402" y="21170"/>
                  </a:lnTo>
                  <a:cubicBezTo>
                    <a:pt x="30078" y="21289"/>
                    <a:pt x="29750" y="21408"/>
                    <a:pt x="29429" y="21534"/>
                  </a:cubicBezTo>
                  <a:lnTo>
                    <a:pt x="29429" y="1"/>
                  </a:lnTo>
                  <a:lnTo>
                    <a:pt x="28143" y="1"/>
                  </a:lnTo>
                  <a:lnTo>
                    <a:pt x="28143" y="22047"/>
                  </a:lnTo>
                  <a:cubicBezTo>
                    <a:pt x="27815" y="22184"/>
                    <a:pt x="27490" y="22323"/>
                    <a:pt x="27166" y="22469"/>
                  </a:cubicBezTo>
                  <a:lnTo>
                    <a:pt x="27166" y="1"/>
                  </a:lnTo>
                  <a:lnTo>
                    <a:pt x="25880" y="1"/>
                  </a:lnTo>
                  <a:lnTo>
                    <a:pt x="25880" y="23063"/>
                  </a:lnTo>
                  <a:cubicBezTo>
                    <a:pt x="25556" y="23223"/>
                    <a:pt x="25228" y="23384"/>
                    <a:pt x="24907" y="23552"/>
                  </a:cubicBezTo>
                  <a:lnTo>
                    <a:pt x="24907" y="1"/>
                  </a:lnTo>
                  <a:lnTo>
                    <a:pt x="23621" y="1"/>
                  </a:lnTo>
                  <a:lnTo>
                    <a:pt x="23621" y="24237"/>
                  </a:lnTo>
                  <a:cubicBezTo>
                    <a:pt x="23294" y="24418"/>
                    <a:pt x="22968" y="24603"/>
                    <a:pt x="22644" y="24795"/>
                  </a:cubicBezTo>
                  <a:lnTo>
                    <a:pt x="22644" y="1"/>
                  </a:lnTo>
                  <a:lnTo>
                    <a:pt x="21359" y="1"/>
                  </a:lnTo>
                  <a:lnTo>
                    <a:pt x="21359" y="25577"/>
                  </a:lnTo>
                  <a:cubicBezTo>
                    <a:pt x="21031" y="25784"/>
                    <a:pt x="20706" y="25996"/>
                    <a:pt x="20385" y="26209"/>
                  </a:cubicBezTo>
                  <a:lnTo>
                    <a:pt x="20385" y="1"/>
                  </a:lnTo>
                  <a:lnTo>
                    <a:pt x="19100" y="1"/>
                  </a:lnTo>
                  <a:lnTo>
                    <a:pt x="19100" y="27103"/>
                  </a:lnTo>
                  <a:cubicBezTo>
                    <a:pt x="18772" y="27337"/>
                    <a:pt x="18447" y="27578"/>
                    <a:pt x="18122" y="27822"/>
                  </a:cubicBezTo>
                  <a:lnTo>
                    <a:pt x="18122" y="1"/>
                  </a:lnTo>
                  <a:lnTo>
                    <a:pt x="16838" y="1"/>
                  </a:lnTo>
                  <a:lnTo>
                    <a:pt x="16838" y="28835"/>
                  </a:lnTo>
                  <a:cubicBezTo>
                    <a:pt x="16509" y="29104"/>
                    <a:pt x="16184" y="29376"/>
                    <a:pt x="15863" y="29655"/>
                  </a:cubicBezTo>
                  <a:lnTo>
                    <a:pt x="15863" y="1"/>
                  </a:lnTo>
                  <a:lnTo>
                    <a:pt x="14578" y="1"/>
                  </a:lnTo>
                  <a:lnTo>
                    <a:pt x="14578" y="30807"/>
                  </a:lnTo>
                  <a:cubicBezTo>
                    <a:pt x="14250" y="31115"/>
                    <a:pt x="13921" y="31426"/>
                    <a:pt x="13600" y="31743"/>
                  </a:cubicBezTo>
                  <a:lnTo>
                    <a:pt x="13600" y="1"/>
                  </a:lnTo>
                  <a:lnTo>
                    <a:pt x="12319" y="1"/>
                  </a:lnTo>
                  <a:lnTo>
                    <a:pt x="12319" y="33060"/>
                  </a:lnTo>
                  <a:cubicBezTo>
                    <a:pt x="11984" y="33413"/>
                    <a:pt x="11659" y="33772"/>
                    <a:pt x="11341" y="34135"/>
                  </a:cubicBezTo>
                  <a:lnTo>
                    <a:pt x="11341" y="1"/>
                  </a:lnTo>
                  <a:lnTo>
                    <a:pt x="10057" y="1"/>
                  </a:lnTo>
                  <a:lnTo>
                    <a:pt x="10057" y="35658"/>
                  </a:lnTo>
                  <a:cubicBezTo>
                    <a:pt x="9721" y="36070"/>
                    <a:pt x="9396" y="36489"/>
                    <a:pt x="9079" y="36911"/>
                  </a:cubicBezTo>
                  <a:lnTo>
                    <a:pt x="9079" y="1"/>
                  </a:lnTo>
                  <a:lnTo>
                    <a:pt x="7794" y="1"/>
                  </a:lnTo>
                  <a:lnTo>
                    <a:pt x="7794" y="38710"/>
                  </a:lnTo>
                  <a:cubicBezTo>
                    <a:pt x="7459" y="39202"/>
                    <a:pt x="7134" y="39704"/>
                    <a:pt x="6819" y="40211"/>
                  </a:cubicBezTo>
                  <a:lnTo>
                    <a:pt x="6819" y="1"/>
                  </a:lnTo>
                  <a:lnTo>
                    <a:pt x="5535" y="1"/>
                  </a:lnTo>
                  <a:lnTo>
                    <a:pt x="5535" y="42407"/>
                  </a:lnTo>
                  <a:cubicBezTo>
                    <a:pt x="5193" y="43032"/>
                    <a:pt x="4868" y="43661"/>
                    <a:pt x="4557" y="44296"/>
                  </a:cubicBezTo>
                  <a:lnTo>
                    <a:pt x="4561" y="1"/>
                  </a:lnTo>
                  <a:lnTo>
                    <a:pt x="3276" y="1"/>
                  </a:lnTo>
                  <a:lnTo>
                    <a:pt x="3276" y="47187"/>
                  </a:lnTo>
                  <a:cubicBezTo>
                    <a:pt x="2919" y="48063"/>
                    <a:pt x="2595" y="48954"/>
                    <a:pt x="2298" y="49851"/>
                  </a:cubicBezTo>
                  <a:lnTo>
                    <a:pt x="2298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6248533" y="2214704"/>
              <a:ext cx="2895446" cy="2928775"/>
            </a:xfrm>
            <a:custGeom>
              <a:avLst/>
              <a:gdLst/>
              <a:ahLst/>
              <a:cxnLst/>
              <a:rect l="l" t="t" r="r" b="b"/>
              <a:pathLst>
                <a:path w="36140" h="36556" extrusionOk="0">
                  <a:moveTo>
                    <a:pt x="36139" y="1"/>
                  </a:moveTo>
                  <a:cubicBezTo>
                    <a:pt x="16150" y="365"/>
                    <a:pt x="1" y="16622"/>
                    <a:pt x="1" y="36555"/>
                  </a:cubicBezTo>
                  <a:lnTo>
                    <a:pt x="1286" y="36555"/>
                  </a:lnTo>
                  <a:cubicBezTo>
                    <a:pt x="1286" y="17331"/>
                    <a:pt x="16859" y="1646"/>
                    <a:pt x="36139" y="1286"/>
                  </a:cubicBezTo>
                  <a:lnTo>
                    <a:pt x="36139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6431282" y="2397453"/>
              <a:ext cx="2712698" cy="2746027"/>
            </a:xfrm>
            <a:custGeom>
              <a:avLst/>
              <a:gdLst/>
              <a:ahLst/>
              <a:cxnLst/>
              <a:rect l="l" t="t" r="r" b="b"/>
              <a:pathLst>
                <a:path w="33859" h="34275" extrusionOk="0">
                  <a:moveTo>
                    <a:pt x="33858" y="0"/>
                  </a:moveTo>
                  <a:cubicBezTo>
                    <a:pt x="15126" y="364"/>
                    <a:pt x="0" y="15598"/>
                    <a:pt x="0" y="34274"/>
                  </a:cubicBezTo>
                  <a:lnTo>
                    <a:pt x="1285" y="34274"/>
                  </a:lnTo>
                  <a:cubicBezTo>
                    <a:pt x="1285" y="16307"/>
                    <a:pt x="15835" y="1648"/>
                    <a:pt x="33858" y="1286"/>
                  </a:cubicBezTo>
                  <a:lnTo>
                    <a:pt x="3385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6614192" y="2580363"/>
              <a:ext cx="2529790" cy="2563119"/>
            </a:xfrm>
            <a:custGeom>
              <a:avLst/>
              <a:gdLst/>
              <a:ahLst/>
              <a:cxnLst/>
              <a:rect l="l" t="t" r="r" b="b"/>
              <a:pathLst>
                <a:path w="31576" h="31992" extrusionOk="0">
                  <a:moveTo>
                    <a:pt x="31575" y="1"/>
                  </a:moveTo>
                  <a:cubicBezTo>
                    <a:pt x="14103" y="360"/>
                    <a:pt x="1" y="14572"/>
                    <a:pt x="1" y="31991"/>
                  </a:cubicBezTo>
                  <a:lnTo>
                    <a:pt x="1282" y="31991"/>
                  </a:lnTo>
                  <a:cubicBezTo>
                    <a:pt x="1285" y="15281"/>
                    <a:pt x="14809" y="1646"/>
                    <a:pt x="31575" y="1286"/>
                  </a:cubicBezTo>
                  <a:lnTo>
                    <a:pt x="31575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6796861" y="2763352"/>
              <a:ext cx="2347122" cy="2380131"/>
            </a:xfrm>
            <a:custGeom>
              <a:avLst/>
              <a:gdLst/>
              <a:ahLst/>
              <a:cxnLst/>
              <a:rect l="l" t="t" r="r" b="b"/>
              <a:pathLst>
                <a:path w="29296" h="29708" extrusionOk="0">
                  <a:moveTo>
                    <a:pt x="29295" y="0"/>
                  </a:moveTo>
                  <a:cubicBezTo>
                    <a:pt x="13080" y="360"/>
                    <a:pt x="1" y="13548"/>
                    <a:pt x="1" y="29707"/>
                  </a:cubicBezTo>
                  <a:lnTo>
                    <a:pt x="1285" y="29707"/>
                  </a:lnTo>
                  <a:cubicBezTo>
                    <a:pt x="1285" y="14257"/>
                    <a:pt x="13789" y="1645"/>
                    <a:pt x="29295" y="1286"/>
                  </a:cubicBezTo>
                  <a:lnTo>
                    <a:pt x="2929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6978409" y="2945220"/>
              <a:ext cx="2165576" cy="2198264"/>
            </a:xfrm>
            <a:custGeom>
              <a:avLst/>
              <a:gdLst/>
              <a:ahLst/>
              <a:cxnLst/>
              <a:rect l="l" t="t" r="r" b="b"/>
              <a:pathLst>
                <a:path w="27030" h="27438" extrusionOk="0">
                  <a:moveTo>
                    <a:pt x="27029" y="0"/>
                  </a:moveTo>
                  <a:cubicBezTo>
                    <a:pt x="19886" y="171"/>
                    <a:pt x="13192" y="3006"/>
                    <a:pt x="8118" y="8028"/>
                  </a:cubicBezTo>
                  <a:cubicBezTo>
                    <a:pt x="2884" y="13212"/>
                    <a:pt x="1" y="20105"/>
                    <a:pt x="1" y="27437"/>
                  </a:cubicBezTo>
                  <a:lnTo>
                    <a:pt x="1285" y="27437"/>
                  </a:lnTo>
                  <a:cubicBezTo>
                    <a:pt x="1285" y="20451"/>
                    <a:pt x="4033" y="13883"/>
                    <a:pt x="9023" y="8942"/>
                  </a:cubicBezTo>
                  <a:cubicBezTo>
                    <a:pt x="13855" y="4158"/>
                    <a:pt x="20224" y="1453"/>
                    <a:pt x="27029" y="1285"/>
                  </a:cubicBezTo>
                  <a:lnTo>
                    <a:pt x="2702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7162440" y="3130373"/>
              <a:ext cx="1981546" cy="2013112"/>
            </a:xfrm>
            <a:custGeom>
              <a:avLst/>
              <a:gdLst/>
              <a:ahLst/>
              <a:cxnLst/>
              <a:rect l="l" t="t" r="r" b="b"/>
              <a:pathLst>
                <a:path w="24733" h="25127" extrusionOk="0">
                  <a:moveTo>
                    <a:pt x="24732" y="1"/>
                  </a:moveTo>
                  <a:cubicBezTo>
                    <a:pt x="18199" y="168"/>
                    <a:pt x="12085" y="2766"/>
                    <a:pt x="7445" y="7351"/>
                  </a:cubicBezTo>
                  <a:cubicBezTo>
                    <a:pt x="2645" y="12099"/>
                    <a:pt x="1" y="18412"/>
                    <a:pt x="1" y="25126"/>
                  </a:cubicBezTo>
                  <a:lnTo>
                    <a:pt x="1286" y="25126"/>
                  </a:lnTo>
                  <a:cubicBezTo>
                    <a:pt x="1286" y="18757"/>
                    <a:pt x="3793" y="12769"/>
                    <a:pt x="8350" y="8265"/>
                  </a:cubicBezTo>
                  <a:cubicBezTo>
                    <a:pt x="12746" y="3918"/>
                    <a:pt x="18541" y="1453"/>
                    <a:pt x="24732" y="1285"/>
                  </a:cubicBezTo>
                  <a:lnTo>
                    <a:pt x="2473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7344067" y="3311921"/>
              <a:ext cx="1799920" cy="1831566"/>
            </a:xfrm>
            <a:custGeom>
              <a:avLst/>
              <a:gdLst/>
              <a:ahLst/>
              <a:cxnLst/>
              <a:rect l="l" t="t" r="r" b="b"/>
              <a:pathLst>
                <a:path w="22466" h="22861" extrusionOk="0">
                  <a:moveTo>
                    <a:pt x="22465" y="0"/>
                  </a:moveTo>
                  <a:cubicBezTo>
                    <a:pt x="10018" y="357"/>
                    <a:pt x="0" y="10475"/>
                    <a:pt x="0" y="22860"/>
                  </a:cubicBezTo>
                  <a:lnTo>
                    <a:pt x="1285" y="22860"/>
                  </a:lnTo>
                  <a:cubicBezTo>
                    <a:pt x="1285" y="11184"/>
                    <a:pt x="10727" y="1641"/>
                    <a:pt x="22465" y="1285"/>
                  </a:cubicBezTo>
                  <a:lnTo>
                    <a:pt x="2246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8442086" y="4392313"/>
              <a:ext cx="701909" cy="751182"/>
            </a:xfrm>
            <a:custGeom>
              <a:avLst/>
              <a:gdLst/>
              <a:ahLst/>
              <a:cxnLst/>
              <a:rect l="l" t="t" r="r" b="b"/>
              <a:pathLst>
                <a:path w="8761" h="9376" extrusionOk="0">
                  <a:moveTo>
                    <a:pt x="8760" y="1"/>
                  </a:moveTo>
                  <a:cubicBezTo>
                    <a:pt x="6495" y="161"/>
                    <a:pt x="4389" y="1114"/>
                    <a:pt x="2769" y="2727"/>
                  </a:cubicBezTo>
                  <a:cubicBezTo>
                    <a:pt x="985" y="4505"/>
                    <a:pt x="0" y="6865"/>
                    <a:pt x="0" y="9375"/>
                  </a:cubicBezTo>
                  <a:lnTo>
                    <a:pt x="1285" y="9375"/>
                  </a:lnTo>
                  <a:cubicBezTo>
                    <a:pt x="1285" y="7207"/>
                    <a:pt x="2134" y="5172"/>
                    <a:pt x="3673" y="3638"/>
                  </a:cubicBezTo>
                  <a:cubicBezTo>
                    <a:pt x="5052" y="2267"/>
                    <a:pt x="6840" y="1446"/>
                    <a:pt x="8760" y="1289"/>
                  </a:cubicBezTo>
                  <a:lnTo>
                    <a:pt x="8760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8624755" y="4576104"/>
              <a:ext cx="519242" cy="567392"/>
            </a:xfrm>
            <a:custGeom>
              <a:avLst/>
              <a:gdLst/>
              <a:ahLst/>
              <a:cxnLst/>
              <a:rect l="l" t="t" r="r" b="b"/>
              <a:pathLst>
                <a:path w="6481" h="7082" extrusionOk="0">
                  <a:moveTo>
                    <a:pt x="6480" y="0"/>
                  </a:moveTo>
                  <a:cubicBezTo>
                    <a:pt x="4825" y="154"/>
                    <a:pt x="3289" y="870"/>
                    <a:pt x="2099" y="2050"/>
                  </a:cubicBezTo>
                  <a:cubicBezTo>
                    <a:pt x="744" y="3394"/>
                    <a:pt x="0" y="5178"/>
                    <a:pt x="0" y="7081"/>
                  </a:cubicBezTo>
                  <a:lnTo>
                    <a:pt x="1282" y="7081"/>
                  </a:lnTo>
                  <a:cubicBezTo>
                    <a:pt x="1285" y="5524"/>
                    <a:pt x="1892" y="4061"/>
                    <a:pt x="3003" y="2962"/>
                  </a:cubicBezTo>
                  <a:cubicBezTo>
                    <a:pt x="3952" y="2022"/>
                    <a:pt x="5167" y="1442"/>
                    <a:pt x="6480" y="1292"/>
                  </a:cubicBezTo>
                  <a:lnTo>
                    <a:pt x="648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8809347" y="4757972"/>
              <a:ext cx="334651" cy="385525"/>
            </a:xfrm>
            <a:custGeom>
              <a:avLst/>
              <a:gdLst/>
              <a:ahLst/>
              <a:cxnLst/>
              <a:rect l="l" t="t" r="r" b="b"/>
              <a:pathLst>
                <a:path w="4177" h="4812" extrusionOk="0">
                  <a:moveTo>
                    <a:pt x="4176" y="0"/>
                  </a:moveTo>
                  <a:cubicBezTo>
                    <a:pt x="1819" y="331"/>
                    <a:pt x="1" y="2363"/>
                    <a:pt x="1" y="4811"/>
                  </a:cubicBezTo>
                  <a:lnTo>
                    <a:pt x="1285" y="4811"/>
                  </a:lnTo>
                  <a:cubicBezTo>
                    <a:pt x="1285" y="3072"/>
                    <a:pt x="2531" y="1620"/>
                    <a:pt x="4176" y="1303"/>
                  </a:cubicBezTo>
                  <a:lnTo>
                    <a:pt x="4176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7527858" y="3494910"/>
              <a:ext cx="1616130" cy="1648578"/>
            </a:xfrm>
            <a:custGeom>
              <a:avLst/>
              <a:gdLst/>
              <a:ahLst/>
              <a:cxnLst/>
              <a:rect l="l" t="t" r="r" b="b"/>
              <a:pathLst>
                <a:path w="20172" h="20577" extrusionOk="0">
                  <a:moveTo>
                    <a:pt x="20171" y="0"/>
                  </a:moveTo>
                  <a:cubicBezTo>
                    <a:pt x="14860" y="168"/>
                    <a:pt x="9888" y="2290"/>
                    <a:pt x="6114" y="6016"/>
                  </a:cubicBezTo>
                  <a:cubicBezTo>
                    <a:pt x="2172" y="9906"/>
                    <a:pt x="0" y="15077"/>
                    <a:pt x="0" y="20576"/>
                  </a:cubicBezTo>
                  <a:lnTo>
                    <a:pt x="1285" y="20576"/>
                  </a:lnTo>
                  <a:cubicBezTo>
                    <a:pt x="1285" y="15423"/>
                    <a:pt x="3321" y="10576"/>
                    <a:pt x="7015" y="6931"/>
                  </a:cubicBezTo>
                  <a:cubicBezTo>
                    <a:pt x="10549" y="3443"/>
                    <a:pt x="15200" y="1452"/>
                    <a:pt x="20171" y="1285"/>
                  </a:cubicBezTo>
                  <a:lnTo>
                    <a:pt x="2017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7709646" y="3676378"/>
              <a:ext cx="1434344" cy="1467112"/>
            </a:xfrm>
            <a:custGeom>
              <a:avLst/>
              <a:gdLst/>
              <a:ahLst/>
              <a:cxnLst/>
              <a:rect l="l" t="t" r="r" b="b"/>
              <a:pathLst>
                <a:path w="17903" h="18312" extrusionOk="0">
                  <a:moveTo>
                    <a:pt x="17902" y="1"/>
                  </a:moveTo>
                  <a:cubicBezTo>
                    <a:pt x="13195" y="169"/>
                    <a:pt x="8796" y="2054"/>
                    <a:pt x="5447" y="5354"/>
                  </a:cubicBezTo>
                  <a:cubicBezTo>
                    <a:pt x="1935" y="8814"/>
                    <a:pt x="0" y="13417"/>
                    <a:pt x="0" y="18311"/>
                  </a:cubicBezTo>
                  <a:lnTo>
                    <a:pt x="1286" y="18311"/>
                  </a:lnTo>
                  <a:cubicBezTo>
                    <a:pt x="1286" y="13762"/>
                    <a:pt x="3084" y="9485"/>
                    <a:pt x="6348" y="6268"/>
                  </a:cubicBezTo>
                  <a:cubicBezTo>
                    <a:pt x="9456" y="3206"/>
                    <a:pt x="13534" y="1454"/>
                    <a:pt x="17902" y="1290"/>
                  </a:cubicBezTo>
                  <a:lnTo>
                    <a:pt x="1790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8076427" y="4044040"/>
              <a:ext cx="1067566" cy="1099452"/>
            </a:xfrm>
            <a:custGeom>
              <a:avLst/>
              <a:gdLst/>
              <a:ahLst/>
              <a:cxnLst/>
              <a:rect l="l" t="t" r="r" b="b"/>
              <a:pathLst>
                <a:path w="13325" h="13723" extrusionOk="0">
                  <a:moveTo>
                    <a:pt x="13324" y="0"/>
                  </a:moveTo>
                  <a:cubicBezTo>
                    <a:pt x="5915" y="349"/>
                    <a:pt x="0" y="6372"/>
                    <a:pt x="0" y="13722"/>
                  </a:cubicBezTo>
                  <a:lnTo>
                    <a:pt x="1285" y="13722"/>
                  </a:lnTo>
                  <a:cubicBezTo>
                    <a:pt x="1285" y="7078"/>
                    <a:pt x="6624" y="1634"/>
                    <a:pt x="13324" y="1286"/>
                  </a:cubicBezTo>
                  <a:lnTo>
                    <a:pt x="13324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8246437" y="4218056"/>
              <a:ext cx="897556" cy="925437"/>
            </a:xfrm>
            <a:custGeom>
              <a:avLst/>
              <a:gdLst/>
              <a:ahLst/>
              <a:cxnLst/>
              <a:rect l="l" t="t" r="r" b="b"/>
              <a:pathLst>
                <a:path w="11203" h="11551" extrusionOk="0">
                  <a:moveTo>
                    <a:pt x="11202" y="0"/>
                  </a:moveTo>
                  <a:cubicBezTo>
                    <a:pt x="4966" y="345"/>
                    <a:pt x="4" y="5394"/>
                    <a:pt x="1" y="11550"/>
                  </a:cubicBezTo>
                  <a:lnTo>
                    <a:pt x="1286" y="11550"/>
                  </a:lnTo>
                  <a:cubicBezTo>
                    <a:pt x="1286" y="6100"/>
                    <a:pt x="5675" y="1628"/>
                    <a:pt x="11202" y="1285"/>
                  </a:cubicBezTo>
                  <a:lnTo>
                    <a:pt x="112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7893437" y="3858566"/>
              <a:ext cx="1250554" cy="1284924"/>
            </a:xfrm>
            <a:custGeom>
              <a:avLst/>
              <a:gdLst/>
              <a:ahLst/>
              <a:cxnLst/>
              <a:rect l="l" t="t" r="r" b="b"/>
              <a:pathLst>
                <a:path w="15609" h="16038" extrusionOk="0">
                  <a:moveTo>
                    <a:pt x="15608" y="0"/>
                  </a:moveTo>
                  <a:cubicBezTo>
                    <a:pt x="6942" y="353"/>
                    <a:pt x="1" y="7413"/>
                    <a:pt x="1" y="16037"/>
                  </a:cubicBezTo>
                  <a:lnTo>
                    <a:pt x="1285" y="16037"/>
                  </a:lnTo>
                  <a:cubicBezTo>
                    <a:pt x="1285" y="8118"/>
                    <a:pt x="7651" y="1638"/>
                    <a:pt x="15608" y="1285"/>
                  </a:cubicBezTo>
                  <a:lnTo>
                    <a:pt x="1560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7" name="Google Shape;18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1pPr>
            <a:lvl2pPr marL="914400" lvl="1" indent="-419100" algn="ctr">
              <a:spcBef>
                <a:spcPts val="160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algn="ctr">
              <a:spcBef>
                <a:spcPts val="160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ctr">
              <a:spcBef>
                <a:spcPts val="160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ctr">
              <a:spcBef>
                <a:spcPts val="160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ctr">
              <a:spcBef>
                <a:spcPts val="160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ctr">
              <a:spcBef>
                <a:spcPts val="160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ctr">
              <a:spcBef>
                <a:spcPts val="160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ctr">
              <a:spcBef>
                <a:spcPts val="1600"/>
              </a:spcBef>
              <a:spcAft>
                <a:spcPts val="160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2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14"/>
          <p:cNvGrpSpPr/>
          <p:nvPr/>
        </p:nvGrpSpPr>
        <p:grpSpPr>
          <a:xfrm flipH="1">
            <a:off x="1219" y="0"/>
            <a:ext cx="3625581" cy="5143497"/>
            <a:chOff x="5518417" y="0"/>
            <a:chExt cx="3625581" cy="5143497"/>
          </a:xfrm>
        </p:grpSpPr>
        <p:sp>
          <p:nvSpPr>
            <p:cNvPr id="219" name="Google Shape;219;p14"/>
            <p:cNvSpPr/>
            <p:nvPr/>
          </p:nvSpPr>
          <p:spPr>
            <a:xfrm>
              <a:off x="5700205" y="1665334"/>
              <a:ext cx="3443771" cy="3478141"/>
            </a:xfrm>
            <a:custGeom>
              <a:avLst/>
              <a:gdLst/>
              <a:ahLst/>
              <a:cxnLst/>
              <a:rect l="l" t="t" r="r" b="b"/>
              <a:pathLst>
                <a:path w="42984" h="43413" extrusionOk="0">
                  <a:moveTo>
                    <a:pt x="42983" y="1"/>
                  </a:moveTo>
                  <a:cubicBezTo>
                    <a:pt x="19220" y="363"/>
                    <a:pt x="1" y="19697"/>
                    <a:pt x="1" y="43412"/>
                  </a:cubicBezTo>
                  <a:lnTo>
                    <a:pt x="1282" y="43412"/>
                  </a:lnTo>
                  <a:cubicBezTo>
                    <a:pt x="1286" y="20406"/>
                    <a:pt x="19928" y="1649"/>
                    <a:pt x="42983" y="1285"/>
                  </a:cubicBezTo>
                  <a:lnTo>
                    <a:pt x="42983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5882954" y="1848564"/>
              <a:ext cx="3261023" cy="3294912"/>
            </a:xfrm>
            <a:custGeom>
              <a:avLst/>
              <a:gdLst/>
              <a:ahLst/>
              <a:cxnLst/>
              <a:rect l="l" t="t" r="r" b="b"/>
              <a:pathLst>
                <a:path w="40703" h="41126" extrusionOk="0">
                  <a:moveTo>
                    <a:pt x="40702" y="0"/>
                  </a:moveTo>
                  <a:cubicBezTo>
                    <a:pt x="18199" y="364"/>
                    <a:pt x="0" y="18670"/>
                    <a:pt x="0" y="41125"/>
                  </a:cubicBezTo>
                  <a:lnTo>
                    <a:pt x="1285" y="41125"/>
                  </a:lnTo>
                  <a:cubicBezTo>
                    <a:pt x="1285" y="19379"/>
                    <a:pt x="18904" y="1649"/>
                    <a:pt x="40702" y="1282"/>
                  </a:cubicBezTo>
                  <a:lnTo>
                    <a:pt x="407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6065864" y="2031554"/>
              <a:ext cx="3078114" cy="3111924"/>
            </a:xfrm>
            <a:custGeom>
              <a:avLst/>
              <a:gdLst/>
              <a:ahLst/>
              <a:cxnLst/>
              <a:rect l="l" t="t" r="r" b="b"/>
              <a:pathLst>
                <a:path w="38420" h="38842" extrusionOk="0">
                  <a:moveTo>
                    <a:pt x="38419" y="0"/>
                  </a:moveTo>
                  <a:cubicBezTo>
                    <a:pt x="17173" y="364"/>
                    <a:pt x="1" y="17647"/>
                    <a:pt x="1" y="38841"/>
                  </a:cubicBezTo>
                  <a:lnTo>
                    <a:pt x="1282" y="38841"/>
                  </a:lnTo>
                  <a:cubicBezTo>
                    <a:pt x="1285" y="18356"/>
                    <a:pt x="17882" y="1648"/>
                    <a:pt x="38419" y="1286"/>
                  </a:cubicBezTo>
                  <a:lnTo>
                    <a:pt x="3841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5518417" y="0"/>
              <a:ext cx="3625557" cy="5143463"/>
            </a:xfrm>
            <a:custGeom>
              <a:avLst/>
              <a:gdLst/>
              <a:ahLst/>
              <a:cxnLst/>
              <a:rect l="l" t="t" r="r" b="b"/>
              <a:pathLst>
                <a:path w="45253" h="64199" extrusionOk="0">
                  <a:moveTo>
                    <a:pt x="1216" y="1"/>
                  </a:moveTo>
                  <a:lnTo>
                    <a:pt x="1216" y="53681"/>
                  </a:lnTo>
                  <a:cubicBezTo>
                    <a:pt x="413" y="57090"/>
                    <a:pt x="1" y="60612"/>
                    <a:pt x="1" y="64198"/>
                  </a:cubicBezTo>
                  <a:lnTo>
                    <a:pt x="1282" y="64198"/>
                  </a:lnTo>
                  <a:cubicBezTo>
                    <a:pt x="1282" y="52337"/>
                    <a:pt x="5926" y="41185"/>
                    <a:pt x="14361" y="32798"/>
                  </a:cubicBezTo>
                  <a:cubicBezTo>
                    <a:pt x="22633" y="24572"/>
                    <a:pt x="33580" y="19970"/>
                    <a:pt x="45252" y="19795"/>
                  </a:cubicBezTo>
                  <a:lnTo>
                    <a:pt x="45252" y="19407"/>
                  </a:lnTo>
                  <a:lnTo>
                    <a:pt x="45252" y="18514"/>
                  </a:lnTo>
                  <a:lnTo>
                    <a:pt x="45252" y="1"/>
                  </a:lnTo>
                  <a:lnTo>
                    <a:pt x="43968" y="1"/>
                  </a:lnTo>
                  <a:lnTo>
                    <a:pt x="43968" y="18548"/>
                  </a:lnTo>
                  <a:cubicBezTo>
                    <a:pt x="43643" y="18563"/>
                    <a:pt x="43318" y="18580"/>
                    <a:pt x="42993" y="18598"/>
                  </a:cubicBezTo>
                  <a:lnTo>
                    <a:pt x="42993" y="1"/>
                  </a:lnTo>
                  <a:lnTo>
                    <a:pt x="41709" y="1"/>
                  </a:lnTo>
                  <a:lnTo>
                    <a:pt x="41709" y="18695"/>
                  </a:lnTo>
                  <a:cubicBezTo>
                    <a:pt x="41380" y="18727"/>
                    <a:pt x="41056" y="18758"/>
                    <a:pt x="40731" y="18796"/>
                  </a:cubicBezTo>
                  <a:lnTo>
                    <a:pt x="40731" y="1"/>
                  </a:lnTo>
                  <a:lnTo>
                    <a:pt x="39446" y="1"/>
                  </a:lnTo>
                  <a:lnTo>
                    <a:pt x="39446" y="18957"/>
                  </a:lnTo>
                  <a:cubicBezTo>
                    <a:pt x="39121" y="19002"/>
                    <a:pt x="38797" y="19051"/>
                    <a:pt x="38471" y="19104"/>
                  </a:cubicBezTo>
                  <a:lnTo>
                    <a:pt x="38471" y="1"/>
                  </a:lnTo>
                  <a:lnTo>
                    <a:pt x="37187" y="1"/>
                  </a:lnTo>
                  <a:lnTo>
                    <a:pt x="37187" y="19331"/>
                  </a:lnTo>
                  <a:cubicBezTo>
                    <a:pt x="36858" y="19390"/>
                    <a:pt x="36534" y="19457"/>
                    <a:pt x="36209" y="19526"/>
                  </a:cubicBezTo>
                  <a:lnTo>
                    <a:pt x="36209" y="1"/>
                  </a:lnTo>
                  <a:lnTo>
                    <a:pt x="34924" y="1"/>
                  </a:lnTo>
                  <a:lnTo>
                    <a:pt x="34924" y="19820"/>
                  </a:lnTo>
                  <a:cubicBezTo>
                    <a:pt x="34599" y="19900"/>
                    <a:pt x="34271" y="19984"/>
                    <a:pt x="33946" y="20071"/>
                  </a:cubicBezTo>
                  <a:lnTo>
                    <a:pt x="33946" y="1"/>
                  </a:lnTo>
                  <a:lnTo>
                    <a:pt x="32665" y="1"/>
                  </a:lnTo>
                  <a:lnTo>
                    <a:pt x="32665" y="20434"/>
                  </a:lnTo>
                  <a:cubicBezTo>
                    <a:pt x="32336" y="20532"/>
                    <a:pt x="32012" y="20633"/>
                    <a:pt x="31687" y="20738"/>
                  </a:cubicBezTo>
                  <a:lnTo>
                    <a:pt x="31687" y="1"/>
                  </a:lnTo>
                  <a:lnTo>
                    <a:pt x="30402" y="1"/>
                  </a:lnTo>
                  <a:lnTo>
                    <a:pt x="30402" y="21170"/>
                  </a:lnTo>
                  <a:cubicBezTo>
                    <a:pt x="30078" y="21289"/>
                    <a:pt x="29750" y="21408"/>
                    <a:pt x="29429" y="21534"/>
                  </a:cubicBezTo>
                  <a:lnTo>
                    <a:pt x="29429" y="1"/>
                  </a:lnTo>
                  <a:lnTo>
                    <a:pt x="28143" y="1"/>
                  </a:lnTo>
                  <a:lnTo>
                    <a:pt x="28143" y="22047"/>
                  </a:lnTo>
                  <a:cubicBezTo>
                    <a:pt x="27815" y="22184"/>
                    <a:pt x="27490" y="22323"/>
                    <a:pt x="27166" y="22469"/>
                  </a:cubicBezTo>
                  <a:lnTo>
                    <a:pt x="27166" y="1"/>
                  </a:lnTo>
                  <a:lnTo>
                    <a:pt x="25880" y="1"/>
                  </a:lnTo>
                  <a:lnTo>
                    <a:pt x="25880" y="23063"/>
                  </a:lnTo>
                  <a:cubicBezTo>
                    <a:pt x="25556" y="23223"/>
                    <a:pt x="25228" y="23384"/>
                    <a:pt x="24907" y="23552"/>
                  </a:cubicBezTo>
                  <a:lnTo>
                    <a:pt x="24907" y="1"/>
                  </a:lnTo>
                  <a:lnTo>
                    <a:pt x="23621" y="1"/>
                  </a:lnTo>
                  <a:lnTo>
                    <a:pt x="23621" y="24237"/>
                  </a:lnTo>
                  <a:cubicBezTo>
                    <a:pt x="23294" y="24418"/>
                    <a:pt x="22968" y="24603"/>
                    <a:pt x="22644" y="24795"/>
                  </a:cubicBezTo>
                  <a:lnTo>
                    <a:pt x="22644" y="1"/>
                  </a:lnTo>
                  <a:lnTo>
                    <a:pt x="21359" y="1"/>
                  </a:lnTo>
                  <a:lnTo>
                    <a:pt x="21359" y="25577"/>
                  </a:lnTo>
                  <a:cubicBezTo>
                    <a:pt x="21031" y="25784"/>
                    <a:pt x="20706" y="25996"/>
                    <a:pt x="20385" y="26209"/>
                  </a:cubicBezTo>
                  <a:lnTo>
                    <a:pt x="20385" y="1"/>
                  </a:lnTo>
                  <a:lnTo>
                    <a:pt x="19100" y="1"/>
                  </a:lnTo>
                  <a:lnTo>
                    <a:pt x="19100" y="27103"/>
                  </a:lnTo>
                  <a:cubicBezTo>
                    <a:pt x="18772" y="27337"/>
                    <a:pt x="18447" y="27578"/>
                    <a:pt x="18122" y="27822"/>
                  </a:cubicBezTo>
                  <a:lnTo>
                    <a:pt x="18122" y="1"/>
                  </a:lnTo>
                  <a:lnTo>
                    <a:pt x="16838" y="1"/>
                  </a:lnTo>
                  <a:lnTo>
                    <a:pt x="16838" y="28835"/>
                  </a:lnTo>
                  <a:cubicBezTo>
                    <a:pt x="16509" y="29104"/>
                    <a:pt x="16184" y="29376"/>
                    <a:pt x="15863" y="29655"/>
                  </a:cubicBezTo>
                  <a:lnTo>
                    <a:pt x="15863" y="1"/>
                  </a:lnTo>
                  <a:lnTo>
                    <a:pt x="14578" y="1"/>
                  </a:lnTo>
                  <a:lnTo>
                    <a:pt x="14578" y="30807"/>
                  </a:lnTo>
                  <a:cubicBezTo>
                    <a:pt x="14250" y="31115"/>
                    <a:pt x="13921" y="31426"/>
                    <a:pt x="13600" y="31743"/>
                  </a:cubicBezTo>
                  <a:lnTo>
                    <a:pt x="13600" y="1"/>
                  </a:lnTo>
                  <a:lnTo>
                    <a:pt x="12319" y="1"/>
                  </a:lnTo>
                  <a:lnTo>
                    <a:pt x="12319" y="33060"/>
                  </a:lnTo>
                  <a:cubicBezTo>
                    <a:pt x="11984" y="33413"/>
                    <a:pt x="11659" y="33772"/>
                    <a:pt x="11341" y="34135"/>
                  </a:cubicBezTo>
                  <a:lnTo>
                    <a:pt x="11341" y="1"/>
                  </a:lnTo>
                  <a:lnTo>
                    <a:pt x="10057" y="1"/>
                  </a:lnTo>
                  <a:lnTo>
                    <a:pt x="10057" y="35658"/>
                  </a:lnTo>
                  <a:cubicBezTo>
                    <a:pt x="9721" y="36070"/>
                    <a:pt x="9396" y="36489"/>
                    <a:pt x="9079" y="36911"/>
                  </a:cubicBezTo>
                  <a:lnTo>
                    <a:pt x="9079" y="1"/>
                  </a:lnTo>
                  <a:lnTo>
                    <a:pt x="7794" y="1"/>
                  </a:lnTo>
                  <a:lnTo>
                    <a:pt x="7794" y="38710"/>
                  </a:lnTo>
                  <a:cubicBezTo>
                    <a:pt x="7459" y="39202"/>
                    <a:pt x="7134" y="39704"/>
                    <a:pt x="6819" y="40211"/>
                  </a:cubicBezTo>
                  <a:lnTo>
                    <a:pt x="6819" y="1"/>
                  </a:lnTo>
                  <a:lnTo>
                    <a:pt x="5535" y="1"/>
                  </a:lnTo>
                  <a:lnTo>
                    <a:pt x="5535" y="42407"/>
                  </a:lnTo>
                  <a:cubicBezTo>
                    <a:pt x="5193" y="43032"/>
                    <a:pt x="4868" y="43661"/>
                    <a:pt x="4557" y="44296"/>
                  </a:cubicBezTo>
                  <a:lnTo>
                    <a:pt x="4561" y="1"/>
                  </a:lnTo>
                  <a:lnTo>
                    <a:pt x="3276" y="1"/>
                  </a:lnTo>
                  <a:lnTo>
                    <a:pt x="3276" y="47187"/>
                  </a:lnTo>
                  <a:cubicBezTo>
                    <a:pt x="2919" y="48063"/>
                    <a:pt x="2595" y="48954"/>
                    <a:pt x="2298" y="49851"/>
                  </a:cubicBezTo>
                  <a:lnTo>
                    <a:pt x="2298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6248533" y="2214704"/>
              <a:ext cx="2895446" cy="2928775"/>
            </a:xfrm>
            <a:custGeom>
              <a:avLst/>
              <a:gdLst/>
              <a:ahLst/>
              <a:cxnLst/>
              <a:rect l="l" t="t" r="r" b="b"/>
              <a:pathLst>
                <a:path w="36140" h="36556" extrusionOk="0">
                  <a:moveTo>
                    <a:pt x="36139" y="1"/>
                  </a:moveTo>
                  <a:cubicBezTo>
                    <a:pt x="16150" y="365"/>
                    <a:pt x="1" y="16622"/>
                    <a:pt x="1" y="36555"/>
                  </a:cubicBezTo>
                  <a:lnTo>
                    <a:pt x="1286" y="36555"/>
                  </a:lnTo>
                  <a:cubicBezTo>
                    <a:pt x="1286" y="17331"/>
                    <a:pt x="16859" y="1646"/>
                    <a:pt x="36139" y="1286"/>
                  </a:cubicBezTo>
                  <a:lnTo>
                    <a:pt x="36139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6431282" y="2397453"/>
              <a:ext cx="2712698" cy="2746027"/>
            </a:xfrm>
            <a:custGeom>
              <a:avLst/>
              <a:gdLst/>
              <a:ahLst/>
              <a:cxnLst/>
              <a:rect l="l" t="t" r="r" b="b"/>
              <a:pathLst>
                <a:path w="33859" h="34275" extrusionOk="0">
                  <a:moveTo>
                    <a:pt x="33858" y="0"/>
                  </a:moveTo>
                  <a:cubicBezTo>
                    <a:pt x="15126" y="364"/>
                    <a:pt x="0" y="15598"/>
                    <a:pt x="0" y="34274"/>
                  </a:cubicBezTo>
                  <a:lnTo>
                    <a:pt x="1285" y="34274"/>
                  </a:lnTo>
                  <a:cubicBezTo>
                    <a:pt x="1285" y="16307"/>
                    <a:pt x="15835" y="1648"/>
                    <a:pt x="33858" y="1286"/>
                  </a:cubicBezTo>
                  <a:lnTo>
                    <a:pt x="3385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6614192" y="2580363"/>
              <a:ext cx="2529790" cy="2563119"/>
            </a:xfrm>
            <a:custGeom>
              <a:avLst/>
              <a:gdLst/>
              <a:ahLst/>
              <a:cxnLst/>
              <a:rect l="l" t="t" r="r" b="b"/>
              <a:pathLst>
                <a:path w="31576" h="31992" extrusionOk="0">
                  <a:moveTo>
                    <a:pt x="31575" y="1"/>
                  </a:moveTo>
                  <a:cubicBezTo>
                    <a:pt x="14103" y="360"/>
                    <a:pt x="1" y="14572"/>
                    <a:pt x="1" y="31991"/>
                  </a:cubicBezTo>
                  <a:lnTo>
                    <a:pt x="1282" y="31991"/>
                  </a:lnTo>
                  <a:cubicBezTo>
                    <a:pt x="1285" y="15281"/>
                    <a:pt x="14809" y="1646"/>
                    <a:pt x="31575" y="1286"/>
                  </a:cubicBezTo>
                  <a:lnTo>
                    <a:pt x="31575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6796861" y="2763352"/>
              <a:ext cx="2347122" cy="2380131"/>
            </a:xfrm>
            <a:custGeom>
              <a:avLst/>
              <a:gdLst/>
              <a:ahLst/>
              <a:cxnLst/>
              <a:rect l="l" t="t" r="r" b="b"/>
              <a:pathLst>
                <a:path w="29296" h="29708" extrusionOk="0">
                  <a:moveTo>
                    <a:pt x="29295" y="0"/>
                  </a:moveTo>
                  <a:cubicBezTo>
                    <a:pt x="13080" y="360"/>
                    <a:pt x="1" y="13548"/>
                    <a:pt x="1" y="29707"/>
                  </a:cubicBezTo>
                  <a:lnTo>
                    <a:pt x="1285" y="29707"/>
                  </a:lnTo>
                  <a:cubicBezTo>
                    <a:pt x="1285" y="14257"/>
                    <a:pt x="13789" y="1645"/>
                    <a:pt x="29295" y="1286"/>
                  </a:cubicBezTo>
                  <a:lnTo>
                    <a:pt x="2929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6978409" y="2945220"/>
              <a:ext cx="2165576" cy="2198264"/>
            </a:xfrm>
            <a:custGeom>
              <a:avLst/>
              <a:gdLst/>
              <a:ahLst/>
              <a:cxnLst/>
              <a:rect l="l" t="t" r="r" b="b"/>
              <a:pathLst>
                <a:path w="27030" h="27438" extrusionOk="0">
                  <a:moveTo>
                    <a:pt x="27029" y="0"/>
                  </a:moveTo>
                  <a:cubicBezTo>
                    <a:pt x="19886" y="171"/>
                    <a:pt x="13192" y="3006"/>
                    <a:pt x="8118" y="8028"/>
                  </a:cubicBezTo>
                  <a:cubicBezTo>
                    <a:pt x="2884" y="13212"/>
                    <a:pt x="1" y="20105"/>
                    <a:pt x="1" y="27437"/>
                  </a:cubicBezTo>
                  <a:lnTo>
                    <a:pt x="1285" y="27437"/>
                  </a:lnTo>
                  <a:cubicBezTo>
                    <a:pt x="1285" y="20451"/>
                    <a:pt x="4033" y="13883"/>
                    <a:pt x="9023" y="8942"/>
                  </a:cubicBezTo>
                  <a:cubicBezTo>
                    <a:pt x="13855" y="4158"/>
                    <a:pt x="20224" y="1453"/>
                    <a:pt x="27029" y="1285"/>
                  </a:cubicBezTo>
                  <a:lnTo>
                    <a:pt x="2702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7162440" y="3130373"/>
              <a:ext cx="1981546" cy="2013112"/>
            </a:xfrm>
            <a:custGeom>
              <a:avLst/>
              <a:gdLst/>
              <a:ahLst/>
              <a:cxnLst/>
              <a:rect l="l" t="t" r="r" b="b"/>
              <a:pathLst>
                <a:path w="24733" h="25127" extrusionOk="0">
                  <a:moveTo>
                    <a:pt x="24732" y="1"/>
                  </a:moveTo>
                  <a:cubicBezTo>
                    <a:pt x="18199" y="168"/>
                    <a:pt x="12085" y="2766"/>
                    <a:pt x="7445" y="7351"/>
                  </a:cubicBezTo>
                  <a:cubicBezTo>
                    <a:pt x="2645" y="12099"/>
                    <a:pt x="1" y="18412"/>
                    <a:pt x="1" y="25126"/>
                  </a:cubicBezTo>
                  <a:lnTo>
                    <a:pt x="1286" y="25126"/>
                  </a:lnTo>
                  <a:cubicBezTo>
                    <a:pt x="1286" y="18757"/>
                    <a:pt x="3793" y="12769"/>
                    <a:pt x="8350" y="8265"/>
                  </a:cubicBezTo>
                  <a:cubicBezTo>
                    <a:pt x="12746" y="3918"/>
                    <a:pt x="18541" y="1453"/>
                    <a:pt x="24732" y="1285"/>
                  </a:cubicBezTo>
                  <a:lnTo>
                    <a:pt x="2473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7344067" y="3311921"/>
              <a:ext cx="1799920" cy="1831566"/>
            </a:xfrm>
            <a:custGeom>
              <a:avLst/>
              <a:gdLst/>
              <a:ahLst/>
              <a:cxnLst/>
              <a:rect l="l" t="t" r="r" b="b"/>
              <a:pathLst>
                <a:path w="22466" h="22861" extrusionOk="0">
                  <a:moveTo>
                    <a:pt x="22465" y="0"/>
                  </a:moveTo>
                  <a:cubicBezTo>
                    <a:pt x="10018" y="357"/>
                    <a:pt x="0" y="10475"/>
                    <a:pt x="0" y="22860"/>
                  </a:cubicBezTo>
                  <a:lnTo>
                    <a:pt x="1285" y="22860"/>
                  </a:lnTo>
                  <a:cubicBezTo>
                    <a:pt x="1285" y="11184"/>
                    <a:pt x="10727" y="1641"/>
                    <a:pt x="22465" y="1285"/>
                  </a:cubicBezTo>
                  <a:lnTo>
                    <a:pt x="2246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8442086" y="4392313"/>
              <a:ext cx="701909" cy="751182"/>
            </a:xfrm>
            <a:custGeom>
              <a:avLst/>
              <a:gdLst/>
              <a:ahLst/>
              <a:cxnLst/>
              <a:rect l="l" t="t" r="r" b="b"/>
              <a:pathLst>
                <a:path w="8761" h="9376" extrusionOk="0">
                  <a:moveTo>
                    <a:pt x="8760" y="1"/>
                  </a:moveTo>
                  <a:cubicBezTo>
                    <a:pt x="6495" y="161"/>
                    <a:pt x="4389" y="1114"/>
                    <a:pt x="2769" y="2727"/>
                  </a:cubicBezTo>
                  <a:cubicBezTo>
                    <a:pt x="985" y="4505"/>
                    <a:pt x="0" y="6865"/>
                    <a:pt x="0" y="9375"/>
                  </a:cubicBezTo>
                  <a:lnTo>
                    <a:pt x="1285" y="9375"/>
                  </a:lnTo>
                  <a:cubicBezTo>
                    <a:pt x="1285" y="7207"/>
                    <a:pt x="2134" y="5172"/>
                    <a:pt x="3673" y="3638"/>
                  </a:cubicBezTo>
                  <a:cubicBezTo>
                    <a:pt x="5052" y="2267"/>
                    <a:pt x="6840" y="1446"/>
                    <a:pt x="8760" y="1289"/>
                  </a:cubicBezTo>
                  <a:lnTo>
                    <a:pt x="8760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8624755" y="4576104"/>
              <a:ext cx="519242" cy="567392"/>
            </a:xfrm>
            <a:custGeom>
              <a:avLst/>
              <a:gdLst/>
              <a:ahLst/>
              <a:cxnLst/>
              <a:rect l="l" t="t" r="r" b="b"/>
              <a:pathLst>
                <a:path w="6481" h="7082" extrusionOk="0">
                  <a:moveTo>
                    <a:pt x="6480" y="0"/>
                  </a:moveTo>
                  <a:cubicBezTo>
                    <a:pt x="4825" y="154"/>
                    <a:pt x="3289" y="870"/>
                    <a:pt x="2099" y="2050"/>
                  </a:cubicBezTo>
                  <a:cubicBezTo>
                    <a:pt x="744" y="3394"/>
                    <a:pt x="0" y="5178"/>
                    <a:pt x="0" y="7081"/>
                  </a:cubicBezTo>
                  <a:lnTo>
                    <a:pt x="1282" y="7081"/>
                  </a:lnTo>
                  <a:cubicBezTo>
                    <a:pt x="1285" y="5524"/>
                    <a:pt x="1892" y="4061"/>
                    <a:pt x="3003" y="2962"/>
                  </a:cubicBezTo>
                  <a:cubicBezTo>
                    <a:pt x="3952" y="2022"/>
                    <a:pt x="5167" y="1442"/>
                    <a:pt x="6480" y="1292"/>
                  </a:cubicBezTo>
                  <a:lnTo>
                    <a:pt x="648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8809347" y="4757972"/>
              <a:ext cx="334651" cy="385525"/>
            </a:xfrm>
            <a:custGeom>
              <a:avLst/>
              <a:gdLst/>
              <a:ahLst/>
              <a:cxnLst/>
              <a:rect l="l" t="t" r="r" b="b"/>
              <a:pathLst>
                <a:path w="4177" h="4812" extrusionOk="0">
                  <a:moveTo>
                    <a:pt x="4176" y="0"/>
                  </a:moveTo>
                  <a:cubicBezTo>
                    <a:pt x="1819" y="331"/>
                    <a:pt x="1" y="2363"/>
                    <a:pt x="1" y="4811"/>
                  </a:cubicBezTo>
                  <a:lnTo>
                    <a:pt x="1285" y="4811"/>
                  </a:lnTo>
                  <a:cubicBezTo>
                    <a:pt x="1285" y="3072"/>
                    <a:pt x="2531" y="1620"/>
                    <a:pt x="4176" y="1303"/>
                  </a:cubicBezTo>
                  <a:lnTo>
                    <a:pt x="4176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7527858" y="3494910"/>
              <a:ext cx="1616130" cy="1648578"/>
            </a:xfrm>
            <a:custGeom>
              <a:avLst/>
              <a:gdLst/>
              <a:ahLst/>
              <a:cxnLst/>
              <a:rect l="l" t="t" r="r" b="b"/>
              <a:pathLst>
                <a:path w="20172" h="20577" extrusionOk="0">
                  <a:moveTo>
                    <a:pt x="20171" y="0"/>
                  </a:moveTo>
                  <a:cubicBezTo>
                    <a:pt x="14860" y="168"/>
                    <a:pt x="9888" y="2290"/>
                    <a:pt x="6114" y="6016"/>
                  </a:cubicBezTo>
                  <a:cubicBezTo>
                    <a:pt x="2172" y="9906"/>
                    <a:pt x="0" y="15077"/>
                    <a:pt x="0" y="20576"/>
                  </a:cubicBezTo>
                  <a:lnTo>
                    <a:pt x="1285" y="20576"/>
                  </a:lnTo>
                  <a:cubicBezTo>
                    <a:pt x="1285" y="15423"/>
                    <a:pt x="3321" y="10576"/>
                    <a:pt x="7015" y="6931"/>
                  </a:cubicBezTo>
                  <a:cubicBezTo>
                    <a:pt x="10549" y="3443"/>
                    <a:pt x="15200" y="1452"/>
                    <a:pt x="20171" y="1285"/>
                  </a:cubicBezTo>
                  <a:lnTo>
                    <a:pt x="2017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7709646" y="3676378"/>
              <a:ext cx="1434344" cy="1467112"/>
            </a:xfrm>
            <a:custGeom>
              <a:avLst/>
              <a:gdLst/>
              <a:ahLst/>
              <a:cxnLst/>
              <a:rect l="l" t="t" r="r" b="b"/>
              <a:pathLst>
                <a:path w="17903" h="18312" extrusionOk="0">
                  <a:moveTo>
                    <a:pt x="17902" y="1"/>
                  </a:moveTo>
                  <a:cubicBezTo>
                    <a:pt x="13195" y="169"/>
                    <a:pt x="8796" y="2054"/>
                    <a:pt x="5447" y="5354"/>
                  </a:cubicBezTo>
                  <a:cubicBezTo>
                    <a:pt x="1935" y="8814"/>
                    <a:pt x="0" y="13417"/>
                    <a:pt x="0" y="18311"/>
                  </a:cubicBezTo>
                  <a:lnTo>
                    <a:pt x="1286" y="18311"/>
                  </a:lnTo>
                  <a:cubicBezTo>
                    <a:pt x="1286" y="13762"/>
                    <a:pt x="3084" y="9485"/>
                    <a:pt x="6348" y="6268"/>
                  </a:cubicBezTo>
                  <a:cubicBezTo>
                    <a:pt x="9456" y="3206"/>
                    <a:pt x="13534" y="1454"/>
                    <a:pt x="17902" y="1290"/>
                  </a:cubicBezTo>
                  <a:lnTo>
                    <a:pt x="1790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8076427" y="4044040"/>
              <a:ext cx="1067566" cy="1099452"/>
            </a:xfrm>
            <a:custGeom>
              <a:avLst/>
              <a:gdLst/>
              <a:ahLst/>
              <a:cxnLst/>
              <a:rect l="l" t="t" r="r" b="b"/>
              <a:pathLst>
                <a:path w="13325" h="13723" extrusionOk="0">
                  <a:moveTo>
                    <a:pt x="13324" y="0"/>
                  </a:moveTo>
                  <a:cubicBezTo>
                    <a:pt x="5915" y="349"/>
                    <a:pt x="0" y="6372"/>
                    <a:pt x="0" y="13722"/>
                  </a:cubicBezTo>
                  <a:lnTo>
                    <a:pt x="1285" y="13722"/>
                  </a:lnTo>
                  <a:cubicBezTo>
                    <a:pt x="1285" y="7078"/>
                    <a:pt x="6624" y="1634"/>
                    <a:pt x="13324" y="1286"/>
                  </a:cubicBezTo>
                  <a:lnTo>
                    <a:pt x="13324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8246437" y="4218056"/>
              <a:ext cx="897556" cy="925437"/>
            </a:xfrm>
            <a:custGeom>
              <a:avLst/>
              <a:gdLst/>
              <a:ahLst/>
              <a:cxnLst/>
              <a:rect l="l" t="t" r="r" b="b"/>
              <a:pathLst>
                <a:path w="11203" h="11551" extrusionOk="0">
                  <a:moveTo>
                    <a:pt x="11202" y="0"/>
                  </a:moveTo>
                  <a:cubicBezTo>
                    <a:pt x="4966" y="345"/>
                    <a:pt x="4" y="5394"/>
                    <a:pt x="1" y="11550"/>
                  </a:cubicBezTo>
                  <a:lnTo>
                    <a:pt x="1286" y="11550"/>
                  </a:lnTo>
                  <a:cubicBezTo>
                    <a:pt x="1286" y="6100"/>
                    <a:pt x="5675" y="1628"/>
                    <a:pt x="11202" y="1285"/>
                  </a:cubicBezTo>
                  <a:lnTo>
                    <a:pt x="112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7893437" y="3858566"/>
              <a:ext cx="1250554" cy="1284924"/>
            </a:xfrm>
            <a:custGeom>
              <a:avLst/>
              <a:gdLst/>
              <a:ahLst/>
              <a:cxnLst/>
              <a:rect l="l" t="t" r="r" b="b"/>
              <a:pathLst>
                <a:path w="15609" h="16038" extrusionOk="0">
                  <a:moveTo>
                    <a:pt x="15608" y="0"/>
                  </a:moveTo>
                  <a:cubicBezTo>
                    <a:pt x="6942" y="353"/>
                    <a:pt x="1" y="7413"/>
                    <a:pt x="1" y="16037"/>
                  </a:cubicBezTo>
                  <a:lnTo>
                    <a:pt x="1285" y="16037"/>
                  </a:lnTo>
                  <a:cubicBezTo>
                    <a:pt x="1285" y="8118"/>
                    <a:pt x="7651" y="1638"/>
                    <a:pt x="15608" y="1285"/>
                  </a:cubicBezTo>
                  <a:lnTo>
                    <a:pt x="1560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" name="Google Shape;238;p14"/>
          <p:cNvSpPr txBox="1">
            <a:spLocks noGrp="1"/>
          </p:cNvSpPr>
          <p:nvPr>
            <p:ph type="subTitle" idx="1"/>
          </p:nvPr>
        </p:nvSpPr>
        <p:spPr>
          <a:xfrm>
            <a:off x="743862" y="1718996"/>
            <a:ext cx="3556800" cy="2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39" name="Google Shape;239;p14"/>
          <p:cNvSpPr txBox="1">
            <a:spLocks noGrp="1"/>
          </p:cNvSpPr>
          <p:nvPr>
            <p:ph type="subTitle" idx="2"/>
          </p:nvPr>
        </p:nvSpPr>
        <p:spPr>
          <a:xfrm>
            <a:off x="4843361" y="1718996"/>
            <a:ext cx="3556800" cy="2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40" name="Google Shape;240;p14"/>
          <p:cNvSpPr txBox="1">
            <a:spLocks noGrp="1"/>
          </p:cNvSpPr>
          <p:nvPr>
            <p:ph type="subTitle" idx="3"/>
          </p:nvPr>
        </p:nvSpPr>
        <p:spPr>
          <a:xfrm>
            <a:off x="720012" y="2118650"/>
            <a:ext cx="3604500" cy="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sp>
        <p:nvSpPr>
          <p:cNvPr id="241" name="Google Shape;241;p14"/>
          <p:cNvSpPr txBox="1">
            <a:spLocks noGrp="1"/>
          </p:cNvSpPr>
          <p:nvPr>
            <p:ph type="subTitle" idx="4"/>
          </p:nvPr>
        </p:nvSpPr>
        <p:spPr>
          <a:xfrm>
            <a:off x="4819511" y="2118650"/>
            <a:ext cx="3604500" cy="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sp>
        <p:nvSpPr>
          <p:cNvPr id="242" name="Google Shape;242;p14"/>
          <p:cNvSpPr txBox="1">
            <a:spLocks noGrp="1"/>
          </p:cNvSpPr>
          <p:nvPr>
            <p:ph type="title"/>
          </p:nvPr>
        </p:nvSpPr>
        <p:spPr>
          <a:xfrm>
            <a:off x="720000" y="532025"/>
            <a:ext cx="7704000" cy="9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43434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Josefin Sans"/>
              <a:buNone/>
              <a:defRPr sz="2800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oboto Light"/>
              <a:buChar char="●"/>
              <a:defRPr sz="180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○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■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●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○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■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●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○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400"/>
              <a:buFont typeface="Roboto Light"/>
              <a:buChar char="■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7" r:id="rId6"/>
    <p:sldLayoutId id="2147483658" r:id="rId7"/>
    <p:sldLayoutId id="214748366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F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Prime</a:t>
            </a:r>
            <a:r>
              <a:rPr lang="en" dirty="0">
                <a:solidFill>
                  <a:srgbClr val="92D05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Loitters</a:t>
            </a:r>
            <a:r>
              <a:rPr lang="en" dirty="0"/>
              <a:t>:</a:t>
            </a:r>
            <a:br>
              <a:rPr lang="en" dirty="0"/>
            </a:br>
            <a:r>
              <a:rPr lang="en" dirty="0"/>
              <a:t>KPRunnin’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326" name="Google Shape;326;p20"/>
          <p:cNvSpPr txBox="1">
            <a:spLocks noGrp="1"/>
          </p:cNvSpPr>
          <p:nvPr>
            <p:ph type="subTitle" idx="1"/>
          </p:nvPr>
        </p:nvSpPr>
        <p:spPr>
          <a:xfrm>
            <a:off x="720000" y="2837638"/>
            <a:ext cx="4448400" cy="10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92D050"/>
                </a:solidFill>
              </a:rPr>
              <a:t>Continue sua jornada.</a:t>
            </a:r>
            <a:endParaRPr dirty="0">
              <a:solidFill>
                <a:srgbClr val="92D050"/>
              </a:solidFill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28" name="Google Shape;328;p20"/>
          <p:cNvGrpSpPr/>
          <p:nvPr/>
        </p:nvGrpSpPr>
        <p:grpSpPr>
          <a:xfrm>
            <a:off x="841425" y="720000"/>
            <a:ext cx="264000" cy="264000"/>
            <a:chOff x="841425" y="540000"/>
            <a:chExt cx="264000" cy="264000"/>
          </a:xfrm>
          <a:solidFill>
            <a:srgbClr val="92D050"/>
          </a:solidFill>
        </p:grpSpPr>
        <p:sp>
          <p:nvSpPr>
            <p:cNvPr id="329" name="Google Shape;329;p20"/>
            <p:cNvSpPr/>
            <p:nvPr/>
          </p:nvSpPr>
          <p:spPr>
            <a:xfrm>
              <a:off x="841425" y="540000"/>
              <a:ext cx="264000" cy="264000"/>
            </a:xfrm>
            <a:prstGeom prst="frame">
              <a:avLst>
                <a:gd name="adj1" fmla="val 125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0"/>
            <p:cNvSpPr/>
            <p:nvPr/>
          </p:nvSpPr>
          <p:spPr>
            <a:xfrm>
              <a:off x="930828" y="629403"/>
              <a:ext cx="85200" cy="85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Imagem 13">
            <a:extLst>
              <a:ext uri="{FF2B5EF4-FFF2-40B4-BE49-F238E27FC236}">
                <a16:creationId xmlns=""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304721" y="1045030"/>
            <a:ext cx="8635076" cy="40059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pt-BR" sz="2800" dirty="0" smtClean="0"/>
              <a:t>WINDOWS – LINUX UBUNTU (Virtual </a:t>
            </a:r>
            <a:r>
              <a:rPr lang="pt-BR" sz="2800" dirty="0" err="1" smtClean="0"/>
              <a:t>Machine</a:t>
            </a:r>
            <a:r>
              <a:rPr lang="pt-BR" sz="2800" dirty="0" smtClean="0"/>
              <a:t>)</a:t>
            </a:r>
            <a:r>
              <a:rPr lang="pt-BR" sz="2800" dirty="0"/>
              <a:t/>
            </a:r>
            <a:br>
              <a:rPr lang="pt-BR" sz="2800" dirty="0"/>
            </a:b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>- </a:t>
            </a:r>
            <a:r>
              <a:rPr lang="pt-BR" sz="2800" dirty="0"/>
              <a:t>OSHI</a:t>
            </a:r>
            <a:br>
              <a:rPr lang="pt-BR" sz="2800" dirty="0"/>
            </a:br>
            <a:r>
              <a:rPr lang="pt-BR" sz="2800" dirty="0"/>
              <a:t>- Script de Instalação </a:t>
            </a:r>
            <a:br>
              <a:rPr lang="pt-BR" sz="2800" dirty="0"/>
            </a:br>
            <a:r>
              <a:rPr lang="pt-BR" sz="2800" dirty="0"/>
              <a:t>- JAR Executável</a:t>
            </a:r>
            <a:br>
              <a:rPr lang="pt-BR" sz="2800" dirty="0"/>
            </a:br>
            <a:r>
              <a:rPr lang="pt-BR" sz="2800" dirty="0"/>
              <a:t>- Alertas</a:t>
            </a:r>
            <a:endParaRPr sz="4400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6" name="Google Shape;325;p20"/>
          <p:cNvSpPr txBox="1">
            <a:spLocks/>
          </p:cNvSpPr>
          <p:nvPr/>
        </p:nvSpPr>
        <p:spPr>
          <a:xfrm>
            <a:off x="1061779" y="175701"/>
            <a:ext cx="4555250" cy="699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000"/>
              <a:buFont typeface="Josefin Sans"/>
              <a:buNone/>
              <a:defRPr sz="54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3200" dirty="0" smtClean="0"/>
              <a:t>DEMONSTRAÇÃO</a:t>
            </a:r>
            <a:endParaRPr lang="pt-BR" sz="3200" dirty="0"/>
          </a:p>
        </p:txBody>
      </p:sp>
      <p:pic>
        <p:nvPicPr>
          <p:cNvPr id="10" name="Imagem 9">
            <a:extLst>
              <a:ext uri="{FF2B5EF4-FFF2-40B4-BE49-F238E27FC236}">
                <a16:creationId xmlns=""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9" y="1781824"/>
            <a:ext cx="675092" cy="67509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r="15665" b="30348"/>
          <a:stretch/>
        </p:blipFill>
        <p:spPr>
          <a:xfrm>
            <a:off x="8001087" y="1738370"/>
            <a:ext cx="805544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80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1073427"/>
            <a:ext cx="6475457" cy="17196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 smtClean="0"/>
              <a:t>GERAÇÃO DE</a:t>
            </a:r>
            <a:br>
              <a:rPr lang="pt-BR" sz="4400" dirty="0" smtClean="0"/>
            </a:br>
            <a:r>
              <a:rPr lang="pt-BR" sz="4400" dirty="0" smtClean="0"/>
              <a:t>LOGS</a:t>
            </a:r>
            <a:endParaRPr sz="4400" dirty="0">
              <a:sym typeface="Josefin Sans"/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Imagem 13">
            <a:extLst>
              <a:ext uri="{FF2B5EF4-FFF2-40B4-BE49-F238E27FC236}">
                <a16:creationId xmlns=""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58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 smtClean="0">
                <a:latin typeface="Josefin Sans"/>
                <a:ea typeface="Josefin Sans"/>
                <a:cs typeface="Josefin Sans"/>
                <a:sym typeface="Josefin Sans"/>
              </a:rPr>
              <a:t>BOT VIA TELEGRAM</a:t>
            </a:r>
            <a:endParaRPr sz="4400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Imagem 13">
            <a:extLst>
              <a:ext uri="{FF2B5EF4-FFF2-40B4-BE49-F238E27FC236}">
                <a16:creationId xmlns=""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8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1172817"/>
            <a:ext cx="6475457" cy="16202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 smtClean="0">
                <a:sym typeface="Josefin Sans"/>
              </a:rPr>
              <a:t>INSTITUCIONAL &amp;</a:t>
            </a:r>
            <a:br>
              <a:rPr lang="pt-BR" sz="4400" dirty="0" smtClean="0">
                <a:sym typeface="Josefin Sans"/>
              </a:rPr>
            </a:br>
            <a:r>
              <a:rPr lang="pt-BR" sz="4400" dirty="0" smtClean="0">
                <a:sym typeface="Josefin Sans"/>
              </a:rPr>
              <a:t>DASHBOARD</a:t>
            </a:r>
            <a:endParaRPr sz="4400" dirty="0">
              <a:sym typeface="Josefin Sans"/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Imagem 13">
            <a:extLst>
              <a:ext uri="{FF2B5EF4-FFF2-40B4-BE49-F238E27FC236}">
                <a16:creationId xmlns=""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36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325;p20"/>
          <p:cNvSpPr txBox="1">
            <a:spLocks/>
          </p:cNvSpPr>
          <p:nvPr/>
        </p:nvSpPr>
        <p:spPr>
          <a:xfrm>
            <a:off x="1061779" y="175701"/>
            <a:ext cx="4838278" cy="699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000"/>
              <a:buFont typeface="Josefin Sans"/>
              <a:buNone/>
              <a:defRPr sz="54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3200" dirty="0" smtClean="0"/>
              <a:t>GESTÃO DO PROJETO</a:t>
            </a:r>
            <a:endParaRPr lang="pt-BR" sz="3200" dirty="0"/>
          </a:p>
        </p:txBody>
      </p:sp>
      <p:pic>
        <p:nvPicPr>
          <p:cNvPr id="8" name="Imagem 7">
            <a:extLst>
              <a:ext uri="{FF2B5EF4-FFF2-40B4-BE49-F238E27FC236}">
                <a16:creationId xmlns=""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  <p:sp>
        <p:nvSpPr>
          <p:cNvPr id="9" name="Google Shape;325;p20"/>
          <p:cNvSpPr txBox="1">
            <a:spLocks noGrp="1"/>
          </p:cNvSpPr>
          <p:nvPr>
            <p:ph type="ctrTitle"/>
          </p:nvPr>
        </p:nvSpPr>
        <p:spPr>
          <a:xfrm>
            <a:off x="304721" y="1861457"/>
            <a:ext cx="3973365" cy="31881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2600" dirty="0" smtClean="0"/>
              <a:t>MICROSOFT PLANNER</a:t>
            </a: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/>
            </a:r>
            <a:br>
              <a:rPr lang="pt-BR" sz="2800" dirty="0" smtClean="0"/>
            </a:br>
            <a:endParaRPr sz="2200" dirty="0">
              <a:sym typeface="Josefin Sans"/>
            </a:endParaRPr>
          </a:p>
        </p:txBody>
      </p:sp>
      <p:cxnSp>
        <p:nvCxnSpPr>
          <p:cNvPr id="10" name="Google Shape;327;p20"/>
          <p:cNvCxnSpPr/>
          <p:nvPr/>
        </p:nvCxnSpPr>
        <p:spPr>
          <a:xfrm flipH="1">
            <a:off x="4616310" y="2460171"/>
            <a:ext cx="3966" cy="2373086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325;p20"/>
          <p:cNvSpPr txBox="1">
            <a:spLocks/>
          </p:cNvSpPr>
          <p:nvPr/>
        </p:nvSpPr>
        <p:spPr>
          <a:xfrm>
            <a:off x="4966432" y="1861456"/>
            <a:ext cx="3973365" cy="318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000"/>
              <a:buFont typeface="Josefin Sans"/>
              <a:buNone/>
              <a:defRPr sz="54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800" dirty="0" smtClean="0"/>
              <a:t>GITHUB</a:t>
            </a:r>
          </a:p>
          <a:p>
            <a:r>
              <a:rPr lang="pt-BR" sz="2800" dirty="0" smtClean="0"/>
              <a:t/>
            </a:r>
            <a:br>
              <a:rPr lang="pt-BR" sz="2800" dirty="0" smtClean="0"/>
            </a:br>
            <a:endParaRPr lang="pt-BR" sz="2800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4"/>
          <a:srcRect r="22629"/>
          <a:stretch/>
        </p:blipFill>
        <p:spPr>
          <a:xfrm>
            <a:off x="110564" y="3241369"/>
            <a:ext cx="4415241" cy="106004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637" y="2460171"/>
            <a:ext cx="568568" cy="63158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240" y="2308572"/>
            <a:ext cx="763280" cy="779722"/>
          </a:xfrm>
          <a:prstGeom prst="rect">
            <a:avLst/>
          </a:prstGeom>
          <a:solidFill>
            <a:srgbClr val="303030"/>
          </a:solidFill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93354" y="3241369"/>
            <a:ext cx="4220732" cy="1156459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530" y="1041556"/>
            <a:ext cx="586552" cy="586552"/>
          </a:xfrm>
          <a:prstGeom prst="rect">
            <a:avLst/>
          </a:prstGeom>
          <a:solidFill>
            <a:srgbClr val="303030"/>
          </a:solidFill>
        </p:spPr>
      </p:pic>
      <p:sp>
        <p:nvSpPr>
          <p:cNvPr id="15" name="Google Shape;325;p20"/>
          <p:cNvSpPr txBox="1">
            <a:spLocks/>
          </p:cNvSpPr>
          <p:nvPr/>
        </p:nvSpPr>
        <p:spPr>
          <a:xfrm>
            <a:off x="2716879" y="1041556"/>
            <a:ext cx="3258651" cy="586552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000"/>
              <a:buFont typeface="Josefin Sans"/>
              <a:buNone/>
              <a:defRPr sz="54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800" dirty="0" smtClean="0"/>
              <a:t>Reuniões semanais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57553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1061779" y="97971"/>
            <a:ext cx="7744852" cy="9252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 dirty="0" smtClean="0"/>
              <a:t>CONSIDERAÇOES: </a:t>
            </a:r>
            <a:br>
              <a:rPr lang="pt-BR" sz="2700" dirty="0" smtClean="0"/>
            </a:br>
            <a:r>
              <a:rPr lang="pt-BR" sz="2700" dirty="0"/>
              <a:t>	</a:t>
            </a:r>
            <a:r>
              <a:rPr lang="pt-BR" sz="2700" dirty="0" smtClean="0"/>
              <a:t>		PROJETO – HOME OFFICE</a:t>
            </a:r>
            <a:endParaRPr sz="2700" dirty="0">
              <a:sym typeface="Josefin San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=""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4111"/>
            <a:ext cx="2481403" cy="3098756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352" y="1182609"/>
            <a:ext cx="3061459" cy="310176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067" t="8352" r="30083" b="6061"/>
          <a:stretch/>
        </p:blipFill>
        <p:spPr>
          <a:xfrm>
            <a:off x="3159740" y="1165765"/>
            <a:ext cx="2621464" cy="3110986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2" t="2975" r="7275"/>
          <a:stretch/>
        </p:blipFill>
        <p:spPr>
          <a:xfrm>
            <a:off x="4929689" y="1170378"/>
            <a:ext cx="2760580" cy="3101760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876" y="1182609"/>
            <a:ext cx="2606124" cy="310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91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OBRIGADO!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Imagem 13">
            <a:extLst>
              <a:ext uri="{FF2B5EF4-FFF2-40B4-BE49-F238E27FC236}">
                <a16:creationId xmlns=""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76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2" name="Google Shape;442;p27"/>
          <p:cNvCxnSpPr/>
          <p:nvPr/>
        </p:nvCxnSpPr>
        <p:spPr>
          <a:xfrm>
            <a:off x="1844542" y="1370756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27"/>
          <p:cNvCxnSpPr/>
          <p:nvPr/>
        </p:nvCxnSpPr>
        <p:spPr>
          <a:xfrm>
            <a:off x="6434861" y="1402174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4" name="Google Shape;444;p27"/>
          <p:cNvSpPr txBox="1">
            <a:spLocks noGrp="1"/>
          </p:cNvSpPr>
          <p:nvPr>
            <p:ph type="subTitle" idx="1"/>
          </p:nvPr>
        </p:nvSpPr>
        <p:spPr>
          <a:xfrm>
            <a:off x="230657" y="712348"/>
            <a:ext cx="3556800" cy="5383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00B0F0"/>
                </a:solidFill>
              </a:rPr>
              <a:t>Henrique Carlos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445" name="Google Shape;445;p27"/>
          <p:cNvSpPr txBox="1">
            <a:spLocks noGrp="1"/>
          </p:cNvSpPr>
          <p:nvPr>
            <p:ph type="subTitle" idx="2"/>
          </p:nvPr>
        </p:nvSpPr>
        <p:spPr>
          <a:xfrm>
            <a:off x="4843361" y="743449"/>
            <a:ext cx="3556800" cy="5383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00B0F0"/>
                </a:solidFill>
              </a:rPr>
              <a:t>Maycon Maia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446" name="Google Shape;446;p27"/>
          <p:cNvSpPr txBox="1">
            <a:spLocks noGrp="1"/>
          </p:cNvSpPr>
          <p:nvPr>
            <p:ph type="subTitle" idx="3"/>
          </p:nvPr>
        </p:nvSpPr>
        <p:spPr>
          <a:xfrm>
            <a:off x="661529" y="1370756"/>
            <a:ext cx="2871836" cy="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92D050"/>
                </a:solidFill>
              </a:rPr>
              <a:t>Web Designer</a:t>
            </a:r>
            <a:endParaRPr dirty="0">
              <a:solidFill>
                <a:srgbClr val="92D050"/>
              </a:solidFill>
            </a:endParaRPr>
          </a:p>
        </p:txBody>
      </p:sp>
      <p:sp>
        <p:nvSpPr>
          <p:cNvPr id="447" name="Google Shape;447;p27"/>
          <p:cNvSpPr txBox="1">
            <a:spLocks noGrp="1"/>
          </p:cNvSpPr>
          <p:nvPr>
            <p:ph type="subTitle" idx="4"/>
          </p:nvPr>
        </p:nvSpPr>
        <p:spPr>
          <a:xfrm>
            <a:off x="4484915" y="1402174"/>
            <a:ext cx="4659056" cy="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pt-BR" sz="2800" dirty="0">
                <a:solidFill>
                  <a:srgbClr val="92D050"/>
                </a:solidFill>
              </a:rPr>
              <a:t>Web Designer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52" y="2041739"/>
            <a:ext cx="2483809" cy="310176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931" y="2041738"/>
            <a:ext cx="3061459" cy="3101762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=""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2" name="Google Shape;442;p27"/>
          <p:cNvCxnSpPr/>
          <p:nvPr/>
        </p:nvCxnSpPr>
        <p:spPr>
          <a:xfrm>
            <a:off x="1292599" y="1286488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27"/>
          <p:cNvCxnSpPr/>
          <p:nvPr/>
        </p:nvCxnSpPr>
        <p:spPr>
          <a:xfrm>
            <a:off x="4296820" y="1261633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4" name="Google Shape;444;p27"/>
          <p:cNvSpPr txBox="1">
            <a:spLocks noGrp="1"/>
          </p:cNvSpPr>
          <p:nvPr>
            <p:ph type="subTitle" idx="1"/>
          </p:nvPr>
        </p:nvSpPr>
        <p:spPr>
          <a:xfrm>
            <a:off x="17799" y="723262"/>
            <a:ext cx="2986380" cy="5383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00B0F0"/>
                </a:solidFill>
              </a:rPr>
              <a:t>Oliver Gabriel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445" name="Google Shape;445;p27"/>
          <p:cNvSpPr txBox="1">
            <a:spLocks noGrp="1"/>
          </p:cNvSpPr>
          <p:nvPr>
            <p:ph type="subTitle" idx="2"/>
          </p:nvPr>
        </p:nvSpPr>
        <p:spPr>
          <a:xfrm>
            <a:off x="3186237" y="709553"/>
            <a:ext cx="2912707" cy="5383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00B0F0"/>
                </a:solidFill>
              </a:rPr>
              <a:t>Pedro Henrique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446" name="Google Shape;446;p27"/>
          <p:cNvSpPr txBox="1">
            <a:spLocks noGrp="1"/>
          </p:cNvSpPr>
          <p:nvPr>
            <p:ph type="subTitle" idx="3"/>
          </p:nvPr>
        </p:nvSpPr>
        <p:spPr>
          <a:xfrm>
            <a:off x="242803" y="1311344"/>
            <a:ext cx="2536372" cy="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 dirty="0">
                <a:solidFill>
                  <a:srgbClr val="92D050"/>
                </a:solidFill>
              </a:rPr>
              <a:t>Desenvolvedor </a:t>
            </a:r>
            <a:endParaRPr sz="2800" dirty="0">
              <a:solidFill>
                <a:srgbClr val="92D050"/>
              </a:solidFill>
            </a:endParaRPr>
          </a:p>
        </p:txBody>
      </p:sp>
      <p:sp>
        <p:nvSpPr>
          <p:cNvPr id="447" name="Google Shape;447;p27"/>
          <p:cNvSpPr txBox="1">
            <a:spLocks noGrp="1"/>
          </p:cNvSpPr>
          <p:nvPr>
            <p:ph type="subTitle" idx="4"/>
          </p:nvPr>
        </p:nvSpPr>
        <p:spPr>
          <a:xfrm>
            <a:off x="2965432" y="1306844"/>
            <a:ext cx="3202190" cy="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 dirty="0">
                <a:solidFill>
                  <a:srgbClr val="92D050"/>
                </a:solidFill>
              </a:rPr>
              <a:t>Gestor de Projetos</a:t>
            </a:r>
            <a:endParaRPr sz="2800" dirty="0">
              <a:solidFill>
                <a:srgbClr val="92D050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942" y="2032514"/>
            <a:ext cx="2606124" cy="3101760"/>
          </a:xfrm>
          <a:prstGeom prst="rect">
            <a:avLst/>
          </a:prstGeom>
        </p:spPr>
      </p:pic>
      <p:sp>
        <p:nvSpPr>
          <p:cNvPr id="19" name="Google Shape;446;p27"/>
          <p:cNvSpPr txBox="1">
            <a:spLocks/>
          </p:cNvSpPr>
          <p:nvPr/>
        </p:nvSpPr>
        <p:spPr>
          <a:xfrm>
            <a:off x="6122019" y="1311344"/>
            <a:ext cx="3021981" cy="7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pt-BR" sz="2800" dirty="0">
                <a:solidFill>
                  <a:srgbClr val="92D050"/>
                </a:solidFill>
              </a:rPr>
              <a:t>Desenvolvedor </a:t>
            </a:r>
          </a:p>
        </p:txBody>
      </p:sp>
      <p:sp>
        <p:nvSpPr>
          <p:cNvPr id="20" name="Google Shape;445;p27"/>
          <p:cNvSpPr txBox="1">
            <a:spLocks/>
          </p:cNvSpPr>
          <p:nvPr/>
        </p:nvSpPr>
        <p:spPr>
          <a:xfrm>
            <a:off x="6435987" y="709553"/>
            <a:ext cx="2394044" cy="538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pt-BR" dirty="0">
                <a:solidFill>
                  <a:srgbClr val="00B0F0"/>
                </a:solidFill>
              </a:rPr>
              <a:t>Ramon Silva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2" t="2975" r="7275"/>
          <a:stretch/>
        </p:blipFill>
        <p:spPr>
          <a:xfrm>
            <a:off x="3186237" y="2032514"/>
            <a:ext cx="2760580" cy="3101760"/>
          </a:xfrm>
          <a:prstGeom prst="rect">
            <a:avLst/>
          </a:prstGeom>
        </p:spPr>
      </p:pic>
      <p:cxnSp>
        <p:nvCxnSpPr>
          <p:cNvPr id="21" name="Google Shape;443;p27"/>
          <p:cNvCxnSpPr/>
          <p:nvPr/>
        </p:nvCxnSpPr>
        <p:spPr>
          <a:xfrm>
            <a:off x="7443322" y="1234601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067" t="8352" r="30083" b="6061"/>
          <a:stretch/>
        </p:blipFill>
        <p:spPr>
          <a:xfrm>
            <a:off x="200257" y="2032514"/>
            <a:ext cx="2621464" cy="3110986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=""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88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1"/>
          <p:cNvSpPr txBox="1">
            <a:spLocks noGrp="1"/>
          </p:cNvSpPr>
          <p:nvPr>
            <p:ph type="title"/>
          </p:nvPr>
        </p:nvSpPr>
        <p:spPr>
          <a:xfrm>
            <a:off x="993825" y="682171"/>
            <a:ext cx="7430175" cy="20998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Josefin Sans"/>
                <a:ea typeface="Josefin Sans"/>
                <a:cs typeface="Josefin Sans"/>
                <a:sym typeface="Josefin Sans"/>
              </a:rPr>
              <a:t>PROBLEMA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336" name="Google Shape;336;p21"/>
          <p:cNvSpPr txBox="1">
            <a:spLocks noGrp="1"/>
          </p:cNvSpPr>
          <p:nvPr>
            <p:ph type="subTitle" idx="1"/>
          </p:nvPr>
        </p:nvSpPr>
        <p:spPr>
          <a:xfrm>
            <a:off x="725715" y="2990851"/>
            <a:ext cx="7698286" cy="2045606"/>
          </a:xfrm>
          <a:prstGeom prst="rect">
            <a:avLst/>
          </a:prstGeom>
        </p:spPr>
        <p:txBody>
          <a:bodyPr spcFirstLastPara="1" wrap="square" lIns="91425" tIns="198000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 dirty="0">
                <a:solidFill>
                  <a:srgbClr val="00B0F0"/>
                </a:solidFill>
              </a:rPr>
              <a:t>Sistemas de hardware sobrecarregados em horários de alto e médio movimento, ocasionando </a:t>
            </a:r>
            <a:r>
              <a:rPr lang="en" sz="2800" dirty="0" smtClean="0">
                <a:solidFill>
                  <a:srgbClr val="00B0F0"/>
                </a:solidFill>
              </a:rPr>
              <a:t>filas, demora </a:t>
            </a:r>
            <a:r>
              <a:rPr lang="en" sz="2800" dirty="0">
                <a:solidFill>
                  <a:srgbClr val="00B0F0"/>
                </a:solidFill>
              </a:rPr>
              <a:t>para atendimento e desistência da </a:t>
            </a:r>
            <a:r>
              <a:rPr lang="en" sz="2800" dirty="0" smtClean="0">
                <a:solidFill>
                  <a:srgbClr val="00B0F0"/>
                </a:solidFill>
              </a:rPr>
              <a:t>compra em estabelecimentos de médio/pequeno porte.</a:t>
            </a:r>
            <a:endParaRPr sz="2800" dirty="0">
              <a:solidFill>
                <a:srgbClr val="00B0F0"/>
              </a:solidFill>
            </a:endParaRPr>
          </a:p>
        </p:txBody>
      </p:sp>
      <p:cxnSp>
        <p:nvCxnSpPr>
          <p:cNvPr id="337" name="Google Shape;337;p21"/>
          <p:cNvCxnSpPr/>
          <p:nvPr/>
        </p:nvCxnSpPr>
        <p:spPr>
          <a:xfrm>
            <a:off x="7889709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Imagem 11">
            <a:extLst>
              <a:ext uri="{FF2B5EF4-FFF2-40B4-BE49-F238E27FC236}">
                <a16:creationId xmlns=""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91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2"/>
          <p:cNvSpPr txBox="1">
            <a:spLocks noGrp="1"/>
          </p:cNvSpPr>
          <p:nvPr>
            <p:ph type="title"/>
          </p:nvPr>
        </p:nvSpPr>
        <p:spPr>
          <a:xfrm>
            <a:off x="720000" y="1679233"/>
            <a:ext cx="4997700" cy="11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SOLUÇÃO</a:t>
            </a:r>
            <a:endParaRPr dirty="0"/>
          </a:p>
        </p:txBody>
      </p:sp>
      <p:sp>
        <p:nvSpPr>
          <p:cNvPr id="346" name="Google Shape;346;p22"/>
          <p:cNvSpPr txBox="1">
            <a:spLocks noGrp="1"/>
          </p:cNvSpPr>
          <p:nvPr>
            <p:ph type="subTitle" idx="1"/>
          </p:nvPr>
        </p:nvSpPr>
        <p:spPr>
          <a:xfrm>
            <a:off x="720000" y="2842406"/>
            <a:ext cx="6943543" cy="22009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pt-BR" sz="2650" dirty="0" err="1">
                <a:solidFill>
                  <a:srgbClr val="92D050"/>
                </a:solidFill>
              </a:rPr>
              <a:t>KPRunnin</a:t>
            </a:r>
            <a:r>
              <a:rPr lang="pt-BR" sz="2650" dirty="0">
                <a:solidFill>
                  <a:srgbClr val="92D050"/>
                </a:solidFill>
              </a:rPr>
              <a:t>’ realizará monitoramento de máquina e servidores de mercados que possuam servidor interno, oferecendo aos clientes ferramentas que consigam detectar a performance em picos de uso</a:t>
            </a:r>
          </a:p>
        </p:txBody>
      </p:sp>
      <p:cxnSp>
        <p:nvCxnSpPr>
          <p:cNvPr id="347" name="Google Shape;347;p22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8" name="Google Shape;348;p22"/>
          <p:cNvSpPr/>
          <p:nvPr/>
        </p:nvSpPr>
        <p:spPr>
          <a:xfrm>
            <a:off x="8991215" y="4943125"/>
            <a:ext cx="152784" cy="200374"/>
          </a:xfrm>
          <a:custGeom>
            <a:avLst/>
            <a:gdLst/>
            <a:ahLst/>
            <a:cxnLst/>
            <a:rect l="l" t="t" r="r" b="b"/>
            <a:pathLst>
              <a:path w="1907" h="2501" extrusionOk="0">
                <a:moveTo>
                  <a:pt x="1906" y="1"/>
                </a:moveTo>
                <a:cubicBezTo>
                  <a:pt x="1477" y="115"/>
                  <a:pt x="1083" y="346"/>
                  <a:pt x="758" y="668"/>
                </a:cubicBezTo>
                <a:cubicBezTo>
                  <a:pt x="269" y="1156"/>
                  <a:pt x="0" y="1809"/>
                  <a:pt x="0" y="2500"/>
                </a:cubicBezTo>
                <a:lnTo>
                  <a:pt x="1281" y="2500"/>
                </a:lnTo>
                <a:cubicBezTo>
                  <a:pt x="1281" y="2152"/>
                  <a:pt x="1421" y="1823"/>
                  <a:pt x="1665" y="1575"/>
                </a:cubicBezTo>
                <a:cubicBezTo>
                  <a:pt x="1739" y="1502"/>
                  <a:pt x="1819" y="1439"/>
                  <a:pt x="1906" y="1387"/>
                </a:cubicBezTo>
                <a:lnTo>
                  <a:pt x="1906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Imagem 11">
            <a:extLst>
              <a:ext uri="{FF2B5EF4-FFF2-40B4-BE49-F238E27FC236}">
                <a16:creationId xmlns=""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87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1061779" y="175701"/>
            <a:ext cx="4555250" cy="6996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 smtClean="0"/>
              <a:t>HIGH LEVEL DESIGN</a:t>
            </a:r>
            <a:endParaRPr sz="3200" dirty="0">
              <a:sym typeface="Josefin San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=""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  <p:pic>
        <p:nvPicPr>
          <p:cNvPr id="8" name="Imagem 7" descr="Uma imagem contendo relógio&#10;&#10;Descrição gerada automaticamente">
            <a:extLst>
              <a:ext uri="{FF2B5EF4-FFF2-40B4-BE49-F238E27FC236}">
                <a16:creationId xmlns="" xmlns:a16="http://schemas.microsoft.com/office/drawing/2014/main" id="{EA954568-830E-4114-A575-5A8F5CE2BD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4" t="8490" r="6017" b="8036"/>
          <a:stretch/>
        </p:blipFill>
        <p:spPr>
          <a:xfrm>
            <a:off x="511629" y="878839"/>
            <a:ext cx="8044542" cy="4183017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2416877" y="3311817"/>
            <a:ext cx="772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Bahnschrift" panose="020B0502040204020203" pitchFamily="34" charset="0"/>
              </a:rPr>
              <a:t>Cliente</a:t>
            </a:r>
            <a:endParaRPr lang="pt-BR" b="1" dirty="0">
              <a:latin typeface="Bahnschrift" panose="020B0502040204020203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5617029" y="3311817"/>
            <a:ext cx="1609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Bahnschrift" panose="020B0502040204020203" pitchFamily="34" charset="0"/>
              </a:rPr>
              <a:t>Estabelecimento</a:t>
            </a:r>
            <a:endParaRPr lang="pt-BR" b="1" dirty="0">
              <a:latin typeface="Bahnschrift" panose="020B0502040204020203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4054776" y="3311818"/>
            <a:ext cx="919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Bahnschrift" panose="020B0502040204020203" pitchFamily="34" charset="0"/>
              </a:rPr>
              <a:t>Compras</a:t>
            </a:r>
            <a:endParaRPr lang="pt-BR" b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20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325;p20"/>
          <p:cNvSpPr txBox="1">
            <a:spLocks/>
          </p:cNvSpPr>
          <p:nvPr/>
        </p:nvSpPr>
        <p:spPr>
          <a:xfrm>
            <a:off x="1061779" y="175701"/>
            <a:ext cx="4176971" cy="699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000"/>
              <a:buFont typeface="Josefin Sans"/>
              <a:buNone/>
              <a:defRPr sz="54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3200" dirty="0" smtClean="0"/>
              <a:t>TESTES DE CARGA</a:t>
            </a:r>
            <a:endParaRPr lang="pt-BR" sz="3200" dirty="0"/>
          </a:p>
        </p:txBody>
      </p:sp>
      <p:pic>
        <p:nvPicPr>
          <p:cNvPr id="8" name="Imagem 7">
            <a:extLst>
              <a:ext uri="{FF2B5EF4-FFF2-40B4-BE49-F238E27FC236}">
                <a16:creationId xmlns=""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  <p:sp>
        <p:nvSpPr>
          <p:cNvPr id="9" name="Google Shape;325;p20"/>
          <p:cNvSpPr txBox="1">
            <a:spLocks noGrp="1"/>
          </p:cNvSpPr>
          <p:nvPr>
            <p:ph type="ctrTitle"/>
          </p:nvPr>
        </p:nvSpPr>
        <p:spPr>
          <a:xfrm>
            <a:off x="304721" y="1752600"/>
            <a:ext cx="3973365" cy="31881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2800" dirty="0" smtClean="0"/>
              <a:t>POR QUE UTILIZAR?</a:t>
            </a:r>
            <a:br>
              <a:rPr lang="pt-BR" sz="2800" dirty="0" smtClean="0"/>
            </a:b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200" dirty="0" smtClean="0"/>
              <a:t>- Qualidade de software</a:t>
            </a:r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/>
              <a:t>- </a:t>
            </a:r>
            <a:r>
              <a:rPr lang="pt-BR" sz="2200" dirty="0" smtClean="0"/>
              <a:t>Picos de usuários no sistema</a:t>
            </a:r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/>
              <a:t>- </a:t>
            </a:r>
            <a:r>
              <a:rPr lang="pt-BR" sz="2200" dirty="0" smtClean="0"/>
              <a:t>Avaliar resultados de acordo com o esperado</a:t>
            </a:r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/>
              <a:t>- </a:t>
            </a:r>
            <a:r>
              <a:rPr lang="pt-BR" sz="2200" dirty="0" smtClean="0"/>
              <a:t>Ferramenta gratuita e open </a:t>
            </a:r>
            <a:r>
              <a:rPr lang="pt-BR" sz="2200" dirty="0" err="1" smtClean="0"/>
              <a:t>source</a:t>
            </a:r>
            <a:endParaRPr sz="2200" dirty="0">
              <a:sym typeface="Josefin Sans"/>
            </a:endParaRPr>
          </a:p>
        </p:txBody>
      </p:sp>
      <p:cxnSp>
        <p:nvCxnSpPr>
          <p:cNvPr id="10" name="Google Shape;327;p20"/>
          <p:cNvCxnSpPr/>
          <p:nvPr/>
        </p:nvCxnSpPr>
        <p:spPr>
          <a:xfrm flipH="1">
            <a:off x="4616310" y="2351314"/>
            <a:ext cx="3966" cy="2373086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325;p20"/>
          <p:cNvSpPr txBox="1">
            <a:spLocks/>
          </p:cNvSpPr>
          <p:nvPr/>
        </p:nvSpPr>
        <p:spPr>
          <a:xfrm>
            <a:off x="4966432" y="1752599"/>
            <a:ext cx="3973365" cy="318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000"/>
              <a:buFont typeface="Josefin Sans"/>
              <a:buNone/>
              <a:defRPr sz="54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800" dirty="0" smtClean="0"/>
              <a:t>ONDE ATUA?</a:t>
            </a:r>
          </a:p>
          <a:p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>- Nos pontos de vendas</a:t>
            </a:r>
          </a:p>
          <a:p>
            <a:r>
              <a:rPr lang="pt-BR" sz="2800" dirty="0" smtClean="0"/>
              <a:t>- Levantamento de dados das compras dos clientes</a:t>
            </a:r>
          </a:p>
          <a:p>
            <a:r>
              <a:rPr lang="pt-BR" sz="2800" dirty="0" smtClean="0"/>
              <a:t>- Limites de sistema</a:t>
            </a:r>
          </a:p>
          <a:p>
            <a:endParaRPr lang="pt-BR" sz="2800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524" y="875392"/>
            <a:ext cx="2371572" cy="805697"/>
          </a:xfrm>
          <a:prstGeom prst="rect">
            <a:avLst/>
          </a:prstGeom>
          <a:solidFill>
            <a:srgbClr val="303030"/>
          </a:solidFill>
        </p:spPr>
      </p:pic>
    </p:spTree>
    <p:extLst>
      <p:ext uri="{BB962C8B-B14F-4D97-AF65-F5344CB8AC3E}">
        <p14:creationId xmlns:p14="http://schemas.microsoft.com/office/powerpoint/2010/main" val="200551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latin typeface="Josefin Sans"/>
                <a:ea typeface="Josefin Sans"/>
                <a:cs typeface="Josefin Sans"/>
                <a:sym typeface="Josefin Sans"/>
              </a:rPr>
              <a:t>STORYBOARD</a:t>
            </a:r>
            <a:endParaRPr sz="4400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Imagem 13">
            <a:extLst>
              <a:ext uri="{FF2B5EF4-FFF2-40B4-BE49-F238E27FC236}">
                <a16:creationId xmlns=""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88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 smtClean="0">
                <a:latin typeface="Josefin Sans"/>
                <a:ea typeface="Josefin Sans"/>
                <a:cs typeface="Josefin Sans"/>
                <a:sym typeface="Josefin Sans"/>
              </a:rPr>
              <a:t>DIAGRAMA DE </a:t>
            </a:r>
            <a:br>
              <a:rPr lang="pt-BR" sz="4400" dirty="0" smtClean="0">
                <a:latin typeface="Josefin Sans"/>
                <a:ea typeface="Josefin Sans"/>
                <a:cs typeface="Josefin Sans"/>
                <a:sym typeface="Josefin Sans"/>
              </a:rPr>
            </a:br>
            <a:r>
              <a:rPr lang="pt-BR" sz="4400" dirty="0" smtClean="0">
                <a:latin typeface="Josefin Sans"/>
                <a:ea typeface="Josefin Sans"/>
                <a:cs typeface="Josefin Sans"/>
                <a:sym typeface="Josefin Sans"/>
              </a:rPr>
              <a:t>CLASSES</a:t>
            </a:r>
            <a:endParaRPr sz="4400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Imagem 13">
            <a:extLst>
              <a:ext uri="{FF2B5EF4-FFF2-40B4-BE49-F238E27FC236}">
                <a16:creationId xmlns=""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08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UY KAWASAKI">
  <a:themeElements>
    <a:clrScheme name="Simple Dark">
      <a:dk1>
        <a:srgbClr val="434343"/>
      </a:dk1>
      <a:lt1>
        <a:srgbClr val="303030"/>
      </a:lt1>
      <a:dk2>
        <a:srgbClr val="F3F3F3"/>
      </a:dk2>
      <a:lt2>
        <a:srgbClr val="FF552E"/>
      </a:lt2>
      <a:accent1>
        <a:srgbClr val="F9CB9C"/>
      </a:accent1>
      <a:accent2>
        <a:srgbClr val="434343"/>
      </a:accent2>
      <a:accent3>
        <a:srgbClr val="FF552E"/>
      </a:accent3>
      <a:accent4>
        <a:srgbClr val="F9CB9C"/>
      </a:accent4>
      <a:accent5>
        <a:srgbClr val="F3F3F3"/>
      </a:accent5>
      <a:accent6>
        <a:srgbClr val="434343"/>
      </a:accent6>
      <a:hlink>
        <a:srgbClr val="F3F3F3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3610</TotalTime>
  <Words>130</Words>
  <Application>Microsoft Office PowerPoint</Application>
  <PresentationFormat>Apresentação na tela (16:9)</PresentationFormat>
  <Paragraphs>40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4" baseType="lpstr">
      <vt:lpstr>Gadugi</vt:lpstr>
      <vt:lpstr>Arial</vt:lpstr>
      <vt:lpstr>Bahnschrift</vt:lpstr>
      <vt:lpstr>Roboto Thin</vt:lpstr>
      <vt:lpstr>Roboto Light</vt:lpstr>
      <vt:lpstr>Josefin Sans</vt:lpstr>
      <vt:lpstr>Lucida Sans Unicode</vt:lpstr>
      <vt:lpstr>GUY KAWASAKI</vt:lpstr>
      <vt:lpstr>PrimeLoitters: KPRunnin’</vt:lpstr>
      <vt:lpstr>Apresentação do PowerPoint</vt:lpstr>
      <vt:lpstr>Apresentação do PowerPoint</vt:lpstr>
      <vt:lpstr>PROBLEMA</vt:lpstr>
      <vt:lpstr>SOLUÇÃO</vt:lpstr>
      <vt:lpstr>HIGH LEVEL DESIGN</vt:lpstr>
      <vt:lpstr>POR QUE UTILIZAR?  - Qualidade de software - Picos de usuários no sistema - Avaliar resultados de acordo com o esperado - Ferramenta gratuita e open source</vt:lpstr>
      <vt:lpstr>STORYBOARD</vt:lpstr>
      <vt:lpstr>DIAGRAMA DE  CLASSES</vt:lpstr>
      <vt:lpstr>WINDOWS – LINUX UBUNTU (Virtual Machine)   - OSHI - Script de Instalação  - JAR Executável - Alertas</vt:lpstr>
      <vt:lpstr>GERAÇÃO DE LOGS</vt:lpstr>
      <vt:lpstr>BOT VIA TELEGRAM</vt:lpstr>
      <vt:lpstr>INSTITUCIONAL &amp; DASHBOARD</vt:lpstr>
      <vt:lpstr>MICROSOFT PLANNER  </vt:lpstr>
      <vt:lpstr>CONSIDERAÇOES:     PROJETO – HOME OFFICE</vt:lpstr>
      <vt:lpstr>OBRIGADO!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PrimeLoitters: KPRunnin’</dc:title>
  <cp:lastModifiedBy>Conta da Microsoft</cp:lastModifiedBy>
  <cp:revision>70</cp:revision>
  <dcterms:modified xsi:type="dcterms:W3CDTF">2020-06-30T18:14:56Z</dcterms:modified>
</cp:coreProperties>
</file>