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2D3DC-082B-43AF-915C-0551E757E837}" v="745" dt="2020-03-10T17:07:55.321"/>
    <p1510:client id="{40E59751-23BC-4071-A186-7AF1A6A512E4}" v="760" dt="2020-03-12T19:01:36.845"/>
    <p1510:client id="{9F74F8FA-8731-4480-B9E5-F7BD03DF8F57}" v="21" dt="2020-03-13T12:02:41.709"/>
    <p1510:client id="{E1799F6B-6143-4AF2-83F0-5002D77FA357}" v="53" dt="2020-03-12T15:50:35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14.03.2020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8.jpeg"/><Relationship Id="rId4" Type="http://schemas.openxmlformats.org/officeDocument/2006/relationships/image" Target="../media/image21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8.jpeg"/><Relationship Id="rId4" Type="http://schemas.openxmlformats.org/officeDocument/2006/relationships/image" Target="../media/image28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image" Target="../media/image18.png"/><Relationship Id="rId17" Type="http://schemas.openxmlformats.org/officeDocument/2006/relationships/image" Target="../media/image8.jpeg"/><Relationship Id="rId2" Type="http://schemas.openxmlformats.org/officeDocument/2006/relationships/image" Target="../media/image31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9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xmlns="" id="{D684DE99-E59E-4BB6-BDE3-2476E5950B02}"/>
              </a:ext>
            </a:extLst>
          </p:cNvPr>
          <p:cNvSpPr/>
          <p:nvPr/>
        </p:nvSpPr>
        <p:spPr>
          <a:xfrm>
            <a:off x="4113003" y="5054719"/>
            <a:ext cx="3464942" cy="115018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xmlns="" id="{AF258ECB-68CE-400A-8558-73A6186B11E8}"/>
              </a:ext>
            </a:extLst>
          </p:cNvPr>
          <p:cNvSpPr/>
          <p:nvPr/>
        </p:nvSpPr>
        <p:spPr>
          <a:xfrm>
            <a:off x="5091562" y="3768929"/>
            <a:ext cx="1509621" cy="1940942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5C8C1F3-18EC-41C3-91BD-DB7B75F11817}"/>
              </a:ext>
            </a:extLst>
          </p:cNvPr>
          <p:cNvSpPr/>
          <p:nvPr/>
        </p:nvSpPr>
        <p:spPr>
          <a:xfrm>
            <a:off x="2907104" y="1304026"/>
            <a:ext cx="5865960" cy="3393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6484F657-7FEB-49DF-AA8D-9A92749FE158}"/>
              </a:ext>
            </a:extLst>
          </p:cNvPr>
          <p:cNvSpPr/>
          <p:nvPr/>
        </p:nvSpPr>
        <p:spPr>
          <a:xfrm>
            <a:off x="2990671" y="1416350"/>
            <a:ext cx="5693432" cy="3177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4A73C3C7-B5D8-4B07-B9D6-E0685211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7" y="2172915"/>
            <a:ext cx="1596014" cy="159601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E741D897-D77E-4B03-8341-D23046F5B7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05" y="2473710"/>
            <a:ext cx="2895625" cy="105368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" y="-4313"/>
            <a:ext cx="12194874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Eu sou o </a:t>
            </a:r>
            <a:r>
              <a:rPr lang="pt-BR" sz="2400" dirty="0" err="1" smtClean="0">
                <a:solidFill>
                  <a:schemeClr val="tx1"/>
                </a:solidFill>
                <a:cs typeface="Calibri"/>
              </a:rPr>
              <a:t>KPRunnin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‘,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 fui </a:t>
            </a:r>
            <a:r>
              <a:rPr lang="pt-BR" sz="2400" dirty="0" err="1">
                <a:solidFill>
                  <a:schemeClr val="tx1"/>
                </a:solidFill>
                <a:cs typeface="Calibri"/>
              </a:rPr>
              <a:t>construido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 pela </a:t>
            </a:r>
            <a:r>
              <a:rPr lang="pt-BR" sz="2400" dirty="0" err="1" smtClean="0">
                <a:solidFill>
                  <a:schemeClr val="tx1"/>
                </a:solidFill>
                <a:cs typeface="Calibri"/>
              </a:rPr>
              <a:t>Primeloitters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para resolver problemas como o da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Valéria.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 Valéria é gerente de uma de várias lojas de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varejo,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 sofre com constantes perdas financeiras causadas por travamento de suas máquinas de ponto de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venda.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3" name="Imagem 3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4C2595DE-28D5-469C-8232-894ADFE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21" y="1170317"/>
            <a:ext cx="2013821" cy="5480649"/>
          </a:xfrm>
          <a:prstGeom prst="rect">
            <a:avLst/>
          </a:prstGeom>
        </p:spPr>
      </p:pic>
      <p:pic>
        <p:nvPicPr>
          <p:cNvPr id="8" name="Imagem 8" descr="Uma imagem contendo mesa, desenho, computador&#10;&#10;Descrição gerada com muito alta confiança">
            <a:extLst>
              <a:ext uri="{FF2B5EF4-FFF2-40B4-BE49-F238E27FC236}">
                <a16:creationId xmlns:a16="http://schemas.microsoft.com/office/drawing/2014/main" xmlns="" id="{F95CF79E-D49F-43CB-AF54-EF80AB3B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1" y="3986987"/>
            <a:ext cx="6711351" cy="2579006"/>
          </a:xfrm>
          <a:prstGeom prst="rect">
            <a:avLst/>
          </a:prstGeom>
        </p:spPr>
      </p:pic>
      <p:pic>
        <p:nvPicPr>
          <p:cNvPr id="18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xmlns="" id="{4FB3C014-FCEA-4765-A1D6-5CFB60E2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71" y="2663406"/>
            <a:ext cx="2389159" cy="1689339"/>
          </a:xfrm>
          <a:prstGeom prst="rect">
            <a:avLst/>
          </a:prstGeom>
        </p:spPr>
      </p:pic>
      <p:pic>
        <p:nvPicPr>
          <p:cNvPr id="29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046CF860-843D-46BC-A9DD-B5D6E1A54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46" y="1846681"/>
            <a:ext cx="1230163" cy="878637"/>
          </a:xfrm>
          <a:prstGeom prst="rect">
            <a:avLst/>
          </a:prstGeom>
        </p:spPr>
      </p:pic>
      <p:pic>
        <p:nvPicPr>
          <p:cNvPr id="30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893E5ED5-DAE9-4DAC-A7E0-A88366F9D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2862" y="1774794"/>
            <a:ext cx="1230163" cy="878637"/>
          </a:xfrm>
          <a:prstGeom prst="rect">
            <a:avLst/>
          </a:prstGeom>
        </p:spPr>
      </p:pic>
      <p:pic>
        <p:nvPicPr>
          <p:cNvPr id="31" name="Imagem 2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5152665A-6716-469A-8F82-92C19E7CB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57" y="1674153"/>
            <a:ext cx="1230163" cy="8786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FCCEFDB5-E597-43D6-B8B6-793E485179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B3E1DC22-AE4A-462E-B1BD-870E117AE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5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6C3D71D8-FD11-4B76-9CBD-8EBAC3BCB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" r="348" b="-188"/>
          <a:stretch/>
        </p:blipFill>
        <p:spPr>
          <a:xfrm>
            <a:off x="8653030" y="5750"/>
            <a:ext cx="1418315" cy="4028529"/>
          </a:xfrm>
          <a:prstGeom prst="rect">
            <a:avLst/>
          </a:prstGeom>
        </p:spPr>
      </p:pic>
      <p:pic>
        <p:nvPicPr>
          <p:cNvPr id="21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xmlns="" id="{82119A34-5E4A-47D9-8258-48D5A3CB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59" y="1715365"/>
            <a:ext cx="6438180" cy="2521495"/>
          </a:xfrm>
          <a:prstGeom prst="rect">
            <a:avLst/>
          </a:prstGeom>
        </p:spPr>
      </p:pic>
      <p:pic>
        <p:nvPicPr>
          <p:cNvPr id="24" name="Imagem 6" descr="Uma imagem contendo visor, desenho&#10;&#10;Descrição gerada com muito alta confiança">
            <a:extLst>
              <a:ext uri="{FF2B5EF4-FFF2-40B4-BE49-F238E27FC236}">
                <a16:creationId xmlns:a16="http://schemas.microsoft.com/office/drawing/2014/main" xmlns="" id="{9BCE6FD8-5327-43B7-8510-D1A9F9F1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233" y="923746"/>
            <a:ext cx="1756556" cy="1243641"/>
          </a:xfrm>
          <a:prstGeom prst="rect">
            <a:avLst/>
          </a:prstGeom>
        </p:spPr>
      </p:pic>
      <p:pic>
        <p:nvPicPr>
          <p:cNvPr id="19" name="Imagem 1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39433304-7C0F-4851-B517-87011B5109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3" r="730" b="-278"/>
          <a:stretch/>
        </p:blipFill>
        <p:spPr>
          <a:xfrm>
            <a:off x="8608816" y="2593674"/>
            <a:ext cx="1516123" cy="4028524"/>
          </a:xfrm>
          <a:prstGeom prst="rect">
            <a:avLst/>
          </a:prstGeom>
        </p:spPr>
      </p:pic>
      <p:pic>
        <p:nvPicPr>
          <p:cNvPr id="6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xmlns="" id="{10095229-3E85-449C-9666-F04AC570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60" y="4202649"/>
            <a:ext cx="6438180" cy="25214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01209" y="-4313"/>
            <a:ext cx="7351821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Isso gera filas, ociosidade dos atendentes, reclamações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e perda dos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clientes 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déficit financeiro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no final do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mês.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BB6645CB-8592-4BBC-90F8-F453E246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6241" y="2708695"/>
            <a:ext cx="1403370" cy="414355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xmlns="" id="{86457A34-1ADC-4D52-B233-06E92E51C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36" y="3031287"/>
            <a:ext cx="3289539" cy="1873729"/>
          </a:xfrm>
          <a:prstGeom prst="rect">
            <a:avLst/>
          </a:prstGeom>
        </p:spPr>
      </p:pic>
      <p:pic>
        <p:nvPicPr>
          <p:cNvPr id="11" name="Imagem 1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79FA3C92-8A15-48DC-A66C-82151DCCBC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49" r="1266" b="1049"/>
          <a:stretch/>
        </p:blipFill>
        <p:spPr>
          <a:xfrm>
            <a:off x="4312815" y="2823713"/>
            <a:ext cx="1108013" cy="4028480"/>
          </a:xfrm>
          <a:prstGeom prst="rect">
            <a:avLst/>
          </a:prstGeom>
        </p:spPr>
      </p:pic>
      <p:pic>
        <p:nvPicPr>
          <p:cNvPr id="14" name="Imagem 1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51D4CAD4-E2EE-47F4-A864-7B72C910FB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00" r="1245" b="1104"/>
          <a:stretch/>
        </p:blipFill>
        <p:spPr>
          <a:xfrm>
            <a:off x="2236138" y="2815625"/>
            <a:ext cx="2216668" cy="4047368"/>
          </a:xfrm>
          <a:prstGeom prst="rect">
            <a:avLst/>
          </a:prstGeom>
        </p:spPr>
      </p:pic>
      <p:pic>
        <p:nvPicPr>
          <p:cNvPr id="16" name="Imagem 1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EF971D60-8470-4DDD-A5FB-084BDF4856A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9" t="690" r="615" b="-277"/>
          <a:stretch/>
        </p:blipFill>
        <p:spPr>
          <a:xfrm rot="-60000">
            <a:off x="781192" y="2779556"/>
            <a:ext cx="1579300" cy="40182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4F6FD10-1814-4084-B79C-464A7ED2E0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xmlns="" id="{01518E4D-2183-462C-BAA4-B7DC1D9AFA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54DCE989-A73C-4A0F-B488-8B27DA2079EC}"/>
              </a:ext>
            </a:extLst>
          </p:cNvPr>
          <p:cNvSpPr/>
          <p:nvPr/>
        </p:nvSpPr>
        <p:spPr>
          <a:xfrm>
            <a:off x="1079" y="1014683"/>
            <a:ext cx="12191998" cy="5794073"/>
          </a:xfrm>
          <a:prstGeom prst="rect">
            <a:avLst/>
          </a:prstGeom>
          <a:solidFill>
            <a:srgbClr val="00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xmlns="" id="{B2BA99A6-348A-4D3E-9204-5753F8948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37653" cy="1018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Trabalhando em conjunto com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Dave Bob,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eu consigo monitorar o andamento das máquinas em tempo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real.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4" t="19249" r="29233" b="9155"/>
          <a:stretch/>
        </p:blipFill>
        <p:spPr>
          <a:xfrm>
            <a:off x="181155" y="98305"/>
            <a:ext cx="1120054" cy="916378"/>
          </a:xfrm>
          <a:prstGeom prst="rect">
            <a:avLst/>
          </a:prstGeom>
        </p:spPr>
      </p:pic>
      <p:pic>
        <p:nvPicPr>
          <p:cNvPr id="6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12A897EE-A4FC-44E1-B0BB-A011081FE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90" r="-312" b="841"/>
          <a:stretch/>
        </p:blipFill>
        <p:spPr>
          <a:xfrm>
            <a:off x="5042341" y="3470693"/>
            <a:ext cx="1294823" cy="3275122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DE00FDA9-B6F6-4004-97EC-1FF1E9519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762E8760-8E43-48A1-A12D-24EA6BFE5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604" y="3241645"/>
            <a:ext cx="1264309" cy="1283359"/>
          </a:xfrm>
          <a:prstGeom prst="rect">
            <a:avLst/>
          </a:prstGeom>
        </p:spPr>
      </p:pic>
      <p:pic>
        <p:nvPicPr>
          <p:cNvPr id="16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6461D0BB-B12F-4AA6-BA31-5902F1B1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57" y="1524988"/>
            <a:ext cx="1264309" cy="1283359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7EB54A45-67EF-42D7-A7F4-1DAD660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668" y="1519238"/>
            <a:ext cx="1264309" cy="1283359"/>
          </a:xfrm>
          <a:prstGeom prst="rect">
            <a:avLst/>
          </a:prstGeom>
        </p:spPr>
      </p:pic>
      <p:pic>
        <p:nvPicPr>
          <p:cNvPr id="22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7BB87F26-CF39-4DBF-87D7-2CD99941C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596" y="1513487"/>
            <a:ext cx="1264309" cy="12833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A4944088-1702-45AA-A075-39EFCB1BB4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4BE8FAB4-63FC-4C89-9FAF-29375B906A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Gero relatórios de dados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da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CPU, Memória e Disco e os demonstro em gráficos para auxiliar no diagnóstico do problema feito pelo Dave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Bob.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D4F33036-AEDE-4E5A-87CC-465E7E4F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8" y="4717210"/>
            <a:ext cx="1794295" cy="1794295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D28332F0-78CF-4765-A91B-D6B045B0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87" y="1671188"/>
            <a:ext cx="2236938" cy="1675322"/>
          </a:xfrm>
          <a:prstGeom prst="rect">
            <a:avLst/>
          </a:prstGeom>
        </p:spPr>
      </p:pic>
      <p:pic>
        <p:nvPicPr>
          <p:cNvPr id="6" name="Imagem 6" descr="Uma imagem contendo relógio, placa, desenho&#10;&#10;Descrição gerada com muito alta confiança">
            <a:extLst>
              <a:ext uri="{FF2B5EF4-FFF2-40B4-BE49-F238E27FC236}">
                <a16:creationId xmlns:a16="http://schemas.microsoft.com/office/drawing/2014/main" xmlns="" id="{2636B296-333A-4BAC-9DAE-09AA0FBF8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88" y="3720370"/>
            <a:ext cx="2743200" cy="538695"/>
          </a:xfrm>
          <a:prstGeom prst="rect">
            <a:avLst/>
          </a:prstGeom>
        </p:spPr>
      </p:pic>
      <p:pic>
        <p:nvPicPr>
          <p:cNvPr id="8" name="Imagem 8" descr="Uma imagem contendo texto, desenho&#10;&#10;Descrição gerada com muito alta confiança">
            <a:extLst>
              <a:ext uri="{FF2B5EF4-FFF2-40B4-BE49-F238E27FC236}">
                <a16:creationId xmlns:a16="http://schemas.microsoft.com/office/drawing/2014/main" xmlns="" id="{71B6B140-7E75-4B66-BC46-6C73FB893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330" y="4311141"/>
            <a:ext cx="2189492" cy="2146360"/>
          </a:xfrm>
          <a:prstGeom prst="rect">
            <a:avLst/>
          </a:prstGeom>
        </p:spPr>
      </p:pic>
      <p:pic>
        <p:nvPicPr>
          <p:cNvPr id="10" name="Imagem 10" descr="Uma imagem contendo texto, desenho, placar&#10;&#10;Descrição gerada com muito alta confiança">
            <a:extLst>
              <a:ext uri="{FF2B5EF4-FFF2-40B4-BE49-F238E27FC236}">
                <a16:creationId xmlns:a16="http://schemas.microsoft.com/office/drawing/2014/main" xmlns="" id="{27B961E7-38C8-43D5-8778-8FB67F762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724" y="4454824"/>
            <a:ext cx="2012291" cy="2002766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xmlns="" id="{2868CAB2-DBD1-4AB6-9FB6-E2D267B3669F}"/>
              </a:ext>
            </a:extLst>
          </p:cNvPr>
          <p:cNvSpPr/>
          <p:nvPr/>
        </p:nvSpPr>
        <p:spPr>
          <a:xfrm>
            <a:off x="4212192" y="3172307"/>
            <a:ext cx="2976112" cy="1394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C8BAFB1F-F29B-44A2-842F-2ACDC473C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665" y="1253257"/>
            <a:ext cx="1656631" cy="25255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5465CFC-8F10-4AE8-A6CE-E5FC1311CD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EAC00C8-E109-4123-BDC1-EEE0DEB0D5C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Emito alertas quando os dados coletados estão fora do padrão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aceitável.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xmlns="" id="{584777B8-F5A3-4DDF-8B1F-84E454FB7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9" t="1484" r="1604" b="297"/>
          <a:stretch/>
        </p:blipFill>
        <p:spPr>
          <a:xfrm>
            <a:off x="2323382" y="1100148"/>
            <a:ext cx="6912747" cy="6498025"/>
          </a:xfrm>
          <a:prstGeom prst="rect">
            <a:avLst/>
          </a:prstGeom>
        </p:spPr>
      </p:pic>
      <p:pic>
        <p:nvPicPr>
          <p:cNvPr id="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87770156-DED6-4B4C-8F55-DD01DA672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55" y="3362415"/>
            <a:ext cx="1264309" cy="1283359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88D7376C-5D54-4A22-BA49-13D08C9D1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69" y="3247575"/>
            <a:ext cx="1398019" cy="1398019"/>
          </a:xfrm>
          <a:prstGeom prst="rect">
            <a:avLst/>
          </a:prstGeom>
        </p:spPr>
      </p:pic>
      <p:pic>
        <p:nvPicPr>
          <p:cNvPr id="8" name="Imagem 8" descr="Desenho de um círculo&#10;&#10;Descrição gerada com alta confiança">
            <a:extLst>
              <a:ext uri="{FF2B5EF4-FFF2-40B4-BE49-F238E27FC236}">
                <a16:creationId xmlns:a16="http://schemas.microsoft.com/office/drawing/2014/main" xmlns="" id="{DCB65760-AB64-43FD-83CA-0F7BDC7E1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172" y="1402331"/>
            <a:ext cx="1465053" cy="1422281"/>
          </a:xfrm>
          <a:prstGeom prst="rect">
            <a:avLst/>
          </a:prstGeom>
        </p:spPr>
      </p:pic>
      <p:pic>
        <p:nvPicPr>
          <p:cNvPr id="13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99068E2B-0AA7-4A32-BA1B-B005A325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81" y="1536490"/>
            <a:ext cx="1264309" cy="1283359"/>
          </a:xfrm>
          <a:prstGeom prst="rect">
            <a:avLst/>
          </a:prstGeom>
        </p:spPr>
      </p:pic>
      <p:pic>
        <p:nvPicPr>
          <p:cNvPr id="14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FE225DED-43CE-432B-A690-A829817D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355" y="1464604"/>
            <a:ext cx="1264309" cy="12833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567DCC46-0E09-4308-B6C6-8161157318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70F69D6D-3C6C-4011-9B17-81F0083067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A2708C4-D2A6-421A-BA4A-A42C39B495E1}"/>
              </a:ext>
            </a:extLst>
          </p:cNvPr>
          <p:cNvSpPr/>
          <p:nvPr/>
        </p:nvSpPr>
        <p:spPr>
          <a:xfrm>
            <a:off x="9161252" y="2799272"/>
            <a:ext cx="2041584" cy="1624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F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orneço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ferramentas de testes para que o Dave Bob possa testar o máximo que o servidor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suporta, e assim definir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limites que não devem ser ultrapassados durante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a operação.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11" name="Imagem 4">
            <a:extLst>
              <a:ext uri="{FF2B5EF4-FFF2-40B4-BE49-F238E27FC236}">
                <a16:creationId xmlns:a16="http://schemas.microsoft.com/office/drawing/2014/main" xmlns="" id="{457F3215-FF0E-4134-A1FC-D5AD1542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684017"/>
            <a:ext cx="1086749" cy="812681"/>
          </a:xfrm>
          <a:prstGeom prst="rect">
            <a:avLst/>
          </a:prstGeom>
        </p:spPr>
      </p:pic>
      <p:pic>
        <p:nvPicPr>
          <p:cNvPr id="13" name="Imagem 4">
            <a:extLst>
              <a:ext uri="{FF2B5EF4-FFF2-40B4-BE49-F238E27FC236}">
                <a16:creationId xmlns:a16="http://schemas.microsoft.com/office/drawing/2014/main" xmlns="" id="{66260E78-42E3-46A0-B4A7-F1A4EE04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3410849"/>
            <a:ext cx="1086749" cy="812681"/>
          </a:xfrm>
          <a:prstGeom prst="rect">
            <a:avLst/>
          </a:prstGeom>
        </p:spPr>
      </p:pic>
      <p:pic>
        <p:nvPicPr>
          <p:cNvPr id="14" name="Imagem 4">
            <a:extLst>
              <a:ext uri="{FF2B5EF4-FFF2-40B4-BE49-F238E27FC236}">
                <a16:creationId xmlns:a16="http://schemas.microsoft.com/office/drawing/2014/main" xmlns="" id="{CE3D4399-389F-4AD7-A8B6-AB15EFF8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3" y="3152056"/>
            <a:ext cx="1086749" cy="812681"/>
          </a:xfrm>
          <a:prstGeom prst="rect">
            <a:avLst/>
          </a:prstGeom>
        </p:spPr>
      </p:pic>
      <p:pic>
        <p:nvPicPr>
          <p:cNvPr id="15" name="Imagem 4">
            <a:extLst>
              <a:ext uri="{FF2B5EF4-FFF2-40B4-BE49-F238E27FC236}">
                <a16:creationId xmlns:a16="http://schemas.microsoft.com/office/drawing/2014/main" xmlns="" id="{4B93408D-27A0-4121-A539-4B5A5AE0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44" y="2864507"/>
            <a:ext cx="1086749" cy="812681"/>
          </a:xfrm>
          <a:prstGeom prst="rect">
            <a:avLst/>
          </a:prstGeom>
        </p:spPr>
      </p:pic>
      <p:pic>
        <p:nvPicPr>
          <p:cNvPr id="16" name="Imagem 4">
            <a:extLst>
              <a:ext uri="{FF2B5EF4-FFF2-40B4-BE49-F238E27FC236}">
                <a16:creationId xmlns:a16="http://schemas.microsoft.com/office/drawing/2014/main" xmlns="" id="{5A1E838B-85DA-4041-88AE-D7E8831B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684016"/>
            <a:ext cx="1086749" cy="812681"/>
          </a:xfrm>
          <a:prstGeom prst="rect">
            <a:avLst/>
          </a:prstGeom>
        </p:spPr>
      </p:pic>
      <p:pic>
        <p:nvPicPr>
          <p:cNvPr id="18" name="Imagem 4">
            <a:extLst>
              <a:ext uri="{FF2B5EF4-FFF2-40B4-BE49-F238E27FC236}">
                <a16:creationId xmlns:a16="http://schemas.microsoft.com/office/drawing/2014/main" xmlns="" id="{B4DECB70-BBD3-4A1E-B8C2-346C308A2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3410848"/>
            <a:ext cx="1086749" cy="812681"/>
          </a:xfrm>
          <a:prstGeom prst="rect">
            <a:avLst/>
          </a:prstGeom>
        </p:spPr>
      </p:pic>
      <p:pic>
        <p:nvPicPr>
          <p:cNvPr id="19" name="Imagem 4">
            <a:extLst>
              <a:ext uri="{FF2B5EF4-FFF2-40B4-BE49-F238E27FC236}">
                <a16:creationId xmlns:a16="http://schemas.microsoft.com/office/drawing/2014/main" xmlns="" id="{664253BF-4AFC-4945-A133-656AE7B3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3" y="3152055"/>
            <a:ext cx="1086749" cy="812681"/>
          </a:xfrm>
          <a:prstGeom prst="rect">
            <a:avLst/>
          </a:prstGeom>
        </p:spPr>
      </p:pic>
      <p:pic>
        <p:nvPicPr>
          <p:cNvPr id="20" name="Imagem 4">
            <a:extLst>
              <a:ext uri="{FF2B5EF4-FFF2-40B4-BE49-F238E27FC236}">
                <a16:creationId xmlns:a16="http://schemas.microsoft.com/office/drawing/2014/main" xmlns="" id="{C7D46CED-BF22-47EF-9B58-7745326B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04" y="2864506"/>
            <a:ext cx="1086749" cy="81268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992A1FFB-5760-4CDF-8338-F3283B446AF2}"/>
              </a:ext>
            </a:extLst>
          </p:cNvPr>
          <p:cNvSpPr/>
          <p:nvPr/>
        </p:nvSpPr>
        <p:spPr>
          <a:xfrm>
            <a:off x="9160354" y="2798373"/>
            <a:ext cx="2041584" cy="4744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93BAE167-8CD4-4D44-A4B7-8F072081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6" y="1429111"/>
            <a:ext cx="1668879" cy="4359215"/>
          </a:xfrm>
          <a:prstGeom prst="rect">
            <a:avLst/>
          </a:prstGeom>
        </p:spPr>
      </p:pic>
      <p:pic>
        <p:nvPicPr>
          <p:cNvPr id="29" name="Gráfico 29" descr="Água">
            <a:extLst>
              <a:ext uri="{FF2B5EF4-FFF2-40B4-BE49-F238E27FC236}">
                <a16:creationId xmlns:a16="http://schemas.microsoft.com/office/drawing/2014/main" xmlns="" id="{2D0B1995-E48D-4CF0-A6EF-D2C8DA27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701178" y="2971800"/>
            <a:ext cx="569344" cy="526212"/>
          </a:xfrm>
          <a:prstGeom prst="rect">
            <a:avLst/>
          </a:prstGeom>
        </p:spPr>
      </p:pic>
      <p:pic>
        <p:nvPicPr>
          <p:cNvPr id="31" name="Gráfico 29" descr="Água">
            <a:extLst>
              <a:ext uri="{FF2B5EF4-FFF2-40B4-BE49-F238E27FC236}">
                <a16:creationId xmlns:a16="http://schemas.microsoft.com/office/drawing/2014/main" xmlns="" id="{B43BAD57-C6AC-4916-A5A1-3DF9AE41C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30951" y="3359988"/>
            <a:ext cx="569344" cy="526212"/>
          </a:xfrm>
          <a:prstGeom prst="rect">
            <a:avLst/>
          </a:prstGeom>
        </p:spPr>
      </p:pic>
      <p:pic>
        <p:nvPicPr>
          <p:cNvPr id="32" name="Gráfico 29" descr="Água">
            <a:extLst>
              <a:ext uri="{FF2B5EF4-FFF2-40B4-BE49-F238E27FC236}">
                <a16:creationId xmlns:a16="http://schemas.microsoft.com/office/drawing/2014/main" xmlns="" id="{8152A702-CED1-4E06-9D0C-02E0B4976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701178" y="3791310"/>
            <a:ext cx="569344" cy="526212"/>
          </a:xfrm>
          <a:prstGeom prst="rect">
            <a:avLst/>
          </a:prstGeom>
        </p:spPr>
      </p:pic>
      <p:pic>
        <p:nvPicPr>
          <p:cNvPr id="35" name="Imagem 35">
            <a:extLst>
              <a:ext uri="{FF2B5EF4-FFF2-40B4-BE49-F238E27FC236}">
                <a16:creationId xmlns:a16="http://schemas.microsoft.com/office/drawing/2014/main" xmlns="" id="{61FA1989-8495-468F-A77A-C5FBB4628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626" y="1895476"/>
            <a:ext cx="6035614" cy="3455238"/>
          </a:xfrm>
          <a:prstGeom prst="rect">
            <a:avLst/>
          </a:prstGeom>
        </p:spPr>
      </p:pic>
      <p:pic>
        <p:nvPicPr>
          <p:cNvPr id="37" name="Imagem 37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C5217708-0DD7-4F5C-9701-C1CD953B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486" y="2648848"/>
            <a:ext cx="2045180" cy="1531549"/>
          </a:xfrm>
          <a:prstGeom prst="rect">
            <a:avLst/>
          </a:prstGeom>
        </p:spPr>
      </p:pic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xmlns="" id="{7013E549-AF74-4EE4-BBF7-41CBDE23F29B}"/>
              </a:ext>
            </a:extLst>
          </p:cNvPr>
          <p:cNvSpPr/>
          <p:nvPr/>
        </p:nvSpPr>
        <p:spPr>
          <a:xfrm>
            <a:off x="6767768" y="3269353"/>
            <a:ext cx="1768414" cy="632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A8C87232-FAC8-4590-9A91-10054F7D6F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DE51372F-101A-4A66-8CE7-2FA578169F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1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9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4B5D23E3-6B48-4751-B430-6D66012C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41" y="2708694"/>
            <a:ext cx="593040" cy="2317632"/>
          </a:xfrm>
          <a:prstGeom prst="rect">
            <a:avLst/>
          </a:prstGeom>
        </p:spPr>
      </p:pic>
      <p:pic>
        <p:nvPicPr>
          <p:cNvPr id="34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xmlns="" id="{FEA4CE77-40A5-462A-947C-65DF06A6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3871970"/>
            <a:ext cx="2987614" cy="1170024"/>
          </a:xfrm>
          <a:prstGeom prst="rect">
            <a:avLst/>
          </a:prstGeom>
        </p:spPr>
      </p:pic>
      <p:pic>
        <p:nvPicPr>
          <p:cNvPr id="37" name="Imagem 37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3BB4A290-0B12-4C33-A761-A428EDF1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059" y="3111260"/>
            <a:ext cx="647505" cy="2375140"/>
          </a:xfrm>
          <a:prstGeom prst="rect">
            <a:avLst/>
          </a:prstGeom>
        </p:spPr>
      </p:pic>
      <p:pic>
        <p:nvPicPr>
          <p:cNvPr id="35" name="Imagem 35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76FB5DE8-CD77-403F-A0CA-A4A14346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615" y="3068127"/>
            <a:ext cx="710203" cy="2317631"/>
          </a:xfrm>
          <a:prstGeom prst="rect">
            <a:avLst/>
          </a:prstGeom>
        </p:spPr>
      </p:pic>
      <p:pic>
        <p:nvPicPr>
          <p:cNvPr id="26" name="Imagem 2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B13320EC-0F8F-4E5B-AE45-1ED4B3FD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72" y="4462732"/>
            <a:ext cx="594366" cy="205883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9B206CE-0C9B-45C3-B2B4-5C8EE57BD0E1}"/>
              </a:ext>
            </a:extLst>
          </p:cNvPr>
          <p:cNvSpPr/>
          <p:nvPr/>
        </p:nvSpPr>
        <p:spPr>
          <a:xfrm>
            <a:off x="1354347" y="-4313"/>
            <a:ext cx="10840527" cy="106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cs typeface="Calibri"/>
              </a:rPr>
              <a:t>Assim, através da </a:t>
            </a:r>
            <a:r>
              <a:rPr lang="pt-BR" sz="2400" dirty="0" err="1">
                <a:solidFill>
                  <a:schemeClr val="tx1"/>
                </a:solidFill>
                <a:cs typeface="Calibri"/>
              </a:rPr>
              <a:t>KPRunnin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' é possível fazer com que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seu </a:t>
            </a:r>
            <a:r>
              <a:rPr lang="pt-BR" sz="2400" dirty="0">
                <a:solidFill>
                  <a:schemeClr val="tx1"/>
                </a:solidFill>
                <a:cs typeface="Calibri"/>
              </a:rPr>
              <a:t>comércio continue executando e consiga avisar os limites durante grande demanda, diminuindo assim a chance de perdas </a:t>
            </a:r>
            <a:r>
              <a:rPr lang="pt-BR" sz="2400" dirty="0" smtClean="0">
                <a:solidFill>
                  <a:schemeClr val="tx1"/>
                </a:solidFill>
                <a:cs typeface="Calibri"/>
              </a:rPr>
              <a:t>financeiras.</a:t>
            </a:r>
            <a:endParaRPr lang="pt-BR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2" name="Imagem 12">
            <a:extLst>
              <a:ext uri="{FF2B5EF4-FFF2-40B4-BE49-F238E27FC236}">
                <a16:creationId xmlns:a16="http://schemas.microsoft.com/office/drawing/2014/main" xmlns="" id="{62B13955-04BA-4E4E-97D2-131D76A30D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354" t="19249" r="29233" b="9155"/>
          <a:stretch/>
        </p:blipFill>
        <p:spPr>
          <a:xfrm>
            <a:off x="181155" y="98305"/>
            <a:ext cx="1120054" cy="927584"/>
          </a:xfrm>
          <a:prstGeom prst="rect">
            <a:avLst/>
          </a:prstGeom>
        </p:spPr>
      </p:pic>
      <p:pic>
        <p:nvPicPr>
          <p:cNvPr id="2" name="Imagem 2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1995710D-5AB8-4137-9AE6-D8F796837E7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88" r="820" b="-247"/>
          <a:stretch/>
        </p:blipFill>
        <p:spPr>
          <a:xfrm>
            <a:off x="354484" y="1270958"/>
            <a:ext cx="1577072" cy="5250597"/>
          </a:xfrm>
          <a:prstGeom prst="rect">
            <a:avLst/>
          </a:prstGeom>
        </p:spPr>
      </p:pic>
      <p:pic>
        <p:nvPicPr>
          <p:cNvPr id="9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F37ECE6E-737D-40A7-A09B-7BCCD6141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75" y="1015851"/>
            <a:ext cx="1136170" cy="1131318"/>
          </a:xfrm>
          <a:prstGeom prst="rect">
            <a:avLst/>
          </a:prstGeom>
        </p:spPr>
      </p:pic>
      <p:pic>
        <p:nvPicPr>
          <p:cNvPr id="1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EEA746F7-4CF5-48FD-8661-C83DAFAB5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347" y="5055888"/>
            <a:ext cx="1136170" cy="1131318"/>
          </a:xfrm>
          <a:prstGeom prst="rect">
            <a:avLst/>
          </a:prstGeom>
        </p:spPr>
      </p:pic>
      <p:pic>
        <p:nvPicPr>
          <p:cNvPr id="1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BB8BCBCA-F611-4F16-BC1A-08BBCAEDD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6744" y="2223548"/>
            <a:ext cx="1136170" cy="1131318"/>
          </a:xfrm>
          <a:prstGeom prst="rect">
            <a:avLst/>
          </a:prstGeom>
        </p:spPr>
      </p:pic>
      <p:pic>
        <p:nvPicPr>
          <p:cNvPr id="10" name="Imagem 4" descr="Uma imagem contendo janela, mesa&#10;&#10;Descrição gerada com muito alta confiança">
            <a:extLst>
              <a:ext uri="{FF2B5EF4-FFF2-40B4-BE49-F238E27FC236}">
                <a16:creationId xmlns:a16="http://schemas.microsoft.com/office/drawing/2014/main" xmlns="" id="{C6931451-F517-4C8E-ACAC-C00D389AC5B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39" t="1484" r="1604" b="297"/>
          <a:stretch/>
        </p:blipFill>
        <p:spPr>
          <a:xfrm>
            <a:off x="8520024" y="1272676"/>
            <a:ext cx="3131502" cy="2946818"/>
          </a:xfrm>
          <a:prstGeom prst="rect">
            <a:avLst/>
          </a:prstGeom>
        </p:spPr>
      </p:pic>
      <p:pic>
        <p:nvPicPr>
          <p:cNvPr id="1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3713123E-643E-4159-94F8-AA60D1520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2615" y="1614127"/>
            <a:ext cx="401668" cy="406341"/>
          </a:xfrm>
          <a:prstGeom prst="rect">
            <a:avLst/>
          </a:prstGeom>
        </p:spPr>
      </p:pic>
      <p:pic>
        <p:nvPicPr>
          <p:cNvPr id="18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96FE580B-B857-41A3-B85F-77A2D95A4C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3445" y="1614126"/>
            <a:ext cx="401668" cy="406341"/>
          </a:xfrm>
          <a:prstGeom prst="rect">
            <a:avLst/>
          </a:prstGeom>
        </p:spPr>
      </p:pic>
      <p:pic>
        <p:nvPicPr>
          <p:cNvPr id="19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7AC057E0-08DA-484D-9104-E45ECD61D4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5181" y="2318617"/>
            <a:ext cx="401668" cy="406341"/>
          </a:xfrm>
          <a:prstGeom prst="rect">
            <a:avLst/>
          </a:prstGeom>
        </p:spPr>
      </p:pic>
      <p:pic>
        <p:nvPicPr>
          <p:cNvPr id="20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CD176C5F-347F-44C2-B48E-C273E9EEB6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3633" y="1614126"/>
            <a:ext cx="401668" cy="406341"/>
          </a:xfrm>
          <a:prstGeom prst="rect">
            <a:avLst/>
          </a:prstGeom>
        </p:spPr>
      </p:pic>
      <p:pic>
        <p:nvPicPr>
          <p:cNvPr id="21" name="Imagem 4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3E3BD8A0-8657-48D2-9217-7984D5D13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1709" y="2361749"/>
            <a:ext cx="401668" cy="406341"/>
          </a:xfrm>
          <a:prstGeom prst="rect">
            <a:avLst/>
          </a:prstGeom>
        </p:spPr>
      </p:pic>
      <p:pic>
        <p:nvPicPr>
          <p:cNvPr id="23" name="Imagem 6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E7AEC1F1-257C-47D4-9CC3-F51B38663FF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90" r="-312" b="841"/>
          <a:stretch/>
        </p:blipFill>
        <p:spPr>
          <a:xfrm>
            <a:off x="9772492" y="2363636"/>
            <a:ext cx="633465" cy="1592972"/>
          </a:xfrm>
          <a:prstGeom prst="rect">
            <a:avLst/>
          </a:prstGeom>
        </p:spPr>
      </p:pic>
      <p:pic>
        <p:nvPicPr>
          <p:cNvPr id="25" name="Imagem 6" descr="Uma imagem contendo mesa, computador, desenho&#10;&#10;Descrição gerada com muito alta confiança">
            <a:extLst>
              <a:ext uri="{FF2B5EF4-FFF2-40B4-BE49-F238E27FC236}">
                <a16:creationId xmlns:a16="http://schemas.microsoft.com/office/drawing/2014/main" xmlns="" id="{2A411D61-E7FB-422A-85F9-A0093B20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5554120"/>
            <a:ext cx="2987614" cy="1170024"/>
          </a:xfrm>
          <a:prstGeom prst="rect">
            <a:avLst/>
          </a:prstGeom>
        </p:spPr>
      </p:pic>
      <p:pic>
        <p:nvPicPr>
          <p:cNvPr id="29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xmlns="" id="{97AA6CB2-7B1B-49E0-A604-14BDA3C190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7985" y="4957851"/>
            <a:ext cx="1521124" cy="896070"/>
          </a:xfrm>
          <a:prstGeom prst="rect">
            <a:avLst/>
          </a:prstGeom>
        </p:spPr>
      </p:pic>
      <p:pic>
        <p:nvPicPr>
          <p:cNvPr id="30" name="Imagem 30" descr="Desenho de personagem de desenho animado&#10;&#10;Descrição gerada com alta confiança">
            <a:extLst>
              <a:ext uri="{FF2B5EF4-FFF2-40B4-BE49-F238E27FC236}">
                <a16:creationId xmlns:a16="http://schemas.microsoft.com/office/drawing/2014/main" xmlns="" id="{DA8D05B2-DE44-4101-B5A4-E4F599862C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63" y="4505863"/>
            <a:ext cx="667258" cy="2317631"/>
          </a:xfrm>
          <a:prstGeom prst="rect">
            <a:avLst/>
          </a:prstGeom>
        </p:spPr>
      </p:pic>
      <p:pic>
        <p:nvPicPr>
          <p:cNvPr id="32" name="Imagem 32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0248FDEE-6878-4648-9E46-1860539B7C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5732" y="4390845"/>
            <a:ext cx="666575" cy="2490159"/>
          </a:xfrm>
          <a:prstGeom prst="rect">
            <a:avLst/>
          </a:prstGeom>
        </p:spPr>
      </p:pic>
      <p:pic>
        <p:nvPicPr>
          <p:cNvPr id="41" name="Imagem 9" descr="Tela de computador com fundo branco&#10;&#10;Descrição gerada com alta confiança">
            <a:extLst>
              <a:ext uri="{FF2B5EF4-FFF2-40B4-BE49-F238E27FC236}">
                <a16:creationId xmlns:a16="http://schemas.microsoft.com/office/drawing/2014/main" xmlns="" id="{D69EC568-28AB-45F5-9870-12ADAB676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211" y="3232567"/>
            <a:ext cx="1521124" cy="896070"/>
          </a:xfrm>
          <a:prstGeom prst="rect">
            <a:avLst/>
          </a:prstGeom>
        </p:spPr>
      </p:pic>
      <p:pic>
        <p:nvPicPr>
          <p:cNvPr id="42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8BBA1854-9935-40A7-9FEE-5F1FA04794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1360907"/>
            <a:ext cx="1136170" cy="1131318"/>
          </a:xfrm>
          <a:prstGeom prst="rect">
            <a:avLst/>
          </a:prstGeom>
        </p:spPr>
      </p:pic>
      <p:pic>
        <p:nvPicPr>
          <p:cNvPr id="43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845BD31D-337C-49C0-A12C-31160A3BE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386" y="2913662"/>
            <a:ext cx="1136170" cy="1131318"/>
          </a:xfrm>
          <a:prstGeom prst="rect">
            <a:avLst/>
          </a:prstGeom>
        </p:spPr>
      </p:pic>
      <p:pic>
        <p:nvPicPr>
          <p:cNvPr id="4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xmlns="" id="{E61B5B40-C58C-4D6B-933B-DF072D1E7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876" y="5084643"/>
            <a:ext cx="1136170" cy="113131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xmlns="" id="{2F38D2C9-B03B-44AB-BA56-26383EAEC0B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0" y="251302"/>
            <a:ext cx="276347" cy="27634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xmlns="" id="{D98A2357-5484-45A9-BABE-0D1CFE27057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5" y="303308"/>
            <a:ext cx="662913" cy="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2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Casa</cp:lastModifiedBy>
  <cp:revision>612</cp:revision>
  <dcterms:created xsi:type="dcterms:W3CDTF">2020-03-10T15:37:30Z</dcterms:created>
  <dcterms:modified xsi:type="dcterms:W3CDTF">2020-03-14T04:03:39Z</dcterms:modified>
</cp:coreProperties>
</file>