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CD1"/>
    <a:srgbClr val="939BEE"/>
    <a:srgbClr val="C8C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AB4B03C-2B20-4199-838D-39A06B9E2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CBE4200D-9D6A-4E03-9AD8-D674F80C4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7D5563B-1AAA-41D9-B16E-A5969308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A99-EC01-49AA-9D10-A564388281B1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329A51C-AE60-44AC-BCC0-137E35D6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BDD5AD0-0D31-41D6-9C00-43A975C7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33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F71C3C5-B15A-42DD-BEB8-66AAA707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CFD0E67F-F7D0-447F-8175-2CF420CD4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1020F49-B32F-498C-ACA8-B35AE266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A99-EC01-49AA-9D10-A564388281B1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C449ADC-2F86-460D-A585-1CC08E6F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8F023E5A-7CDD-40D2-8788-53548E52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27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69F60A57-9D5C-4FAF-8565-7ACA8F4EA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055AD50A-296D-4944-AD1E-32CCA15BD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4A71BF9-58F8-4DEE-BCB4-A7D4BA50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A99-EC01-49AA-9D10-A564388281B1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D3A93B5-6A89-4776-8556-28B5CB99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955CB91-A2C6-428E-A6AF-C6CF25E1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1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594874A-803E-4C13-95B8-91A4FD3E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EF7A02D-D9B0-4A9E-BC03-4B909043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8B06D48-0B21-4E76-9375-ED895074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A99-EC01-49AA-9D10-A564388281B1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2F00628-C7B5-40B3-B229-F18A0059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EC77CB8D-2D00-4B9C-BD00-1742A1DE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63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3E3CF2A-3470-401E-A30D-BC07B4B9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72E346AE-44FA-476D-832C-03947EA5E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7162B73-90B1-4338-BBE5-23498459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A99-EC01-49AA-9D10-A564388281B1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0E87023-BD61-460B-8167-62392F3F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1D61B9F-9F47-4058-BFF3-3019B532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213B2E-D1F0-4F12-8A24-E35B43F1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0436E6A-622D-4C01-B069-D11C891EA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72C5F8E5-1A53-42CC-9489-ABFC028ED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F861505-17D0-46D9-8BF0-C8AC270B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A99-EC01-49AA-9D10-A564388281B1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EA5845F-D421-4CD9-9176-64A17018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8A51E052-400B-46AB-99E0-0CF34B8D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35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643648-0421-42D5-A8DE-8E05764B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55D53027-DF9A-4E1B-A376-B3DC17CA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4386479C-2B24-4172-8282-0D5DE970B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3724A4B1-0272-44BF-AFA1-67EF7E378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109E507-BB1C-4A30-8F01-08D4B503A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9A90F214-3893-4FA8-ABD0-834F2DAF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A99-EC01-49AA-9D10-A564388281B1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A125F6C6-97B7-4419-A0E5-97D3FFF9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41006151-B35B-4B98-8E6B-0D102405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07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1B04DD-0516-465F-82CF-9CD62BA9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8162E255-1F58-46F6-A1C5-E347D9E1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A99-EC01-49AA-9D10-A564388281B1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962658A8-3D97-44D1-BD0B-9FC0D87B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E6DD9066-262A-41BF-A729-1CBAF766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58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E79107C3-0881-4BAB-B0C6-DA5AC4E7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A99-EC01-49AA-9D10-A564388281B1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7F48B3A-6B08-48E4-B021-815DB1FB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F5350AB9-08BC-4F24-A146-57746CCD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5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8A3645-C413-42B9-BE76-5B5A807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EEC8B08-B53C-4D6B-874C-47DF936F7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B3E0D3EB-FF5E-47DB-8469-8206107D3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EC09D80E-CC88-46FF-B3F0-02D23BE1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A99-EC01-49AA-9D10-A564388281B1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CCF953ED-5BF2-4418-A42C-B212D2E4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487CF-215C-455C-B071-54D7BC34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04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E2CEB7A-362A-495A-92F2-4CE13088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6106D677-95F9-497C-B7BA-30E2FF636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0B86CFF-8FBF-4C98-810A-5278B2A15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EB9DD464-21D1-41AA-9175-2F14B3F7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A99-EC01-49AA-9D10-A564388281B1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FF8CA4BF-4883-4FE0-837A-B5A652F2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B66D4361-EDD4-4E57-B872-CE0A2D4D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54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44D21611-868B-4A19-BDC3-413126C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F4D88C99-3291-4568-BB65-18DB1BB53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F47A383-5EF3-4698-86B5-61A9AEE1A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1CA99-EC01-49AA-9D10-A564388281B1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48FF0EC-B1C1-4B48-9801-ED1B0ED48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D5E8367-B8E9-4E57-802C-E0ECC7C56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52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relógio&#10;&#10;Descrição gerada automaticamente">
            <a:extLst>
              <a:ext uri="{FF2B5EF4-FFF2-40B4-BE49-F238E27FC236}">
                <a16:creationId xmlns="" xmlns:a16="http://schemas.microsoft.com/office/drawing/2014/main" id="{EA954568-830E-4114-A575-5A8F5CE2B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" t="784" r="-1765" b="-7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227294" y="3899647"/>
            <a:ext cx="90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Cliente</a:t>
            </a:r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35957" y="3899647"/>
            <a:ext cx="189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Estabelecimento</a:t>
            </a:r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20017" y="3899647"/>
            <a:ext cx="11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Compras</a:t>
            </a:r>
            <a:endParaRPr lang="pt-BR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3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oliver.rlima@outlook.com</dc:creator>
  <cp:lastModifiedBy>Conta da Microsoft</cp:lastModifiedBy>
  <cp:revision>21</cp:revision>
  <dcterms:created xsi:type="dcterms:W3CDTF">2020-04-10T14:16:43Z</dcterms:created>
  <dcterms:modified xsi:type="dcterms:W3CDTF">2020-04-15T18:03:11Z</dcterms:modified>
</cp:coreProperties>
</file>