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B78601-2C20-4D88-A91E-F82CD857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6BCB7BD-CE13-49DA-BEA3-A095DA9D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5BD4F0D-1459-4092-9622-7B03431A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03DB8DB-E4E4-44F0-88F3-96E17B43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1CD12D0-D3CD-4AB6-977B-22A77F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5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9D12D3-2DCD-4333-A9FB-D6CE404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19DB248-DC5A-4DA2-B4D9-D37E2F16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00FD6AA-80C2-4839-9B42-DA5FB3A1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A345876-ED8F-41AE-BFF1-7A8BFE28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285296E-ABAE-491A-A9F0-B9DA7815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82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70DCAB15-5180-4A21-8B47-B38DA2589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AB6EE70-DFA8-4150-8179-E104E526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94FBCB4-562F-43F1-8602-F1F27E51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1D47644-3CD4-409A-ABFF-FE6A625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F11B319-9AD8-496B-9329-C72826AC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19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88EC2A-4D78-4955-97B8-9F67689E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4905A01-8DC2-4ACE-8E7F-1F00D244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3623BD5-A455-416E-8CC4-F9D219ED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A15710A-CC07-4CF3-8F45-24E5E9AF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D5DD6B1-D97C-4234-87FA-9656D217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609B64-BF40-4D50-A2DB-F0FDB209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0EF6806-B254-47C9-AE2E-9070EF85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02DAA8B-E70A-4CFD-BD94-8A4E4F00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CFF103E-6255-415A-810F-399F3218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9F04F3F-9F32-4675-8A6C-24312672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21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274CAD-6857-4C73-A37F-A4E71ED1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D1D766E-57DE-43C6-B0FB-F096C2885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FAEC1041-3197-4534-A147-3F6C51518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0C6137B-BDA3-4BB4-92B1-B2ECB911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77FC31C-8E85-4E9D-92FD-B88755DB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36B9930-5F15-41EF-BFDE-046057C0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1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89C264-F595-4AB3-AF8B-5732A8D6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FAC91F6-6A1C-4890-A6CE-89F572EC1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A889920-9B55-4F80-B021-7FA88E38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2E1F86D9-9370-496F-99B6-CC82823CD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C61575FE-19B8-4D68-9DE2-32455A169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973B5D21-4FCB-496F-BB98-0D6A2441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1640726-E6E4-4FAB-A98A-05E5FC6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3716D9B4-CD75-4DB6-A59D-45E459D4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0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90758A-D923-4F15-A102-93858571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944B41-9E58-4856-A04E-51F2D4D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31F38BD4-72D7-4199-8DEB-E0FA0754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39268AB-27EB-43FE-B5CE-D21F0F23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33B885B-45FB-458B-A707-80939020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C556F93-3CBB-4CCB-86B4-52BFD441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58DB6890-3CAF-497A-8E01-054F7461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C6C946-4DFD-45DC-89B9-AF76121D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7E009F2-E9AE-44FA-9179-894F870A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5901B2A-B1E9-471B-B35C-FBACD2FC8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2165B5F-D5E8-4DFC-ABFA-D4A3A86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3D83C7E-DD50-437A-AFBD-0E78E003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D10F792-7960-4B22-AE55-68AA7EC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59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E42BFD-AD50-42E6-8D2A-8BAD99DA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4895170-30BA-4F66-A1F2-1F9BFBA3A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6178F50-306B-4494-A0EA-38832F39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4EEBB831-1351-4C68-B8BD-EC8DA7A2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D6C3982-9B52-4A57-AFA4-A6DFE0A7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AD707E5-2FD8-483C-A875-23C6BD60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8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AEE2D41-2B91-4D0A-A28B-5788F8F6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6AA72E0-BCC5-47EF-808B-D8A42AAF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5CD1884-BC1B-408A-9F86-DFCEDF54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8D1-7F48-4BE3-A3D3-4F639BB2942B}" type="datetimeFigureOut">
              <a:rPr lang="pt-BR" smtClean="0"/>
              <a:t>15/04/2020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0762338-4F10-4D0C-AEA4-4732CC95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2BE09F1-05C6-4629-9221-A7BDB295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0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/>
          <p:cNvSpPr/>
          <p:nvPr/>
        </p:nvSpPr>
        <p:spPr>
          <a:xfrm>
            <a:off x="2622176" y="201708"/>
            <a:ext cx="6777318" cy="283732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Política de Ciclo de Vida da Microsoft">
            <a:extLst>
              <a:ext uri="{FF2B5EF4-FFF2-40B4-BE49-F238E27FC236}">
                <a16:creationId xmlns:a16="http://schemas.microsoft.com/office/drawing/2014/main" xmlns="" id="{3109E731-D4F2-4C5D-8480-434E943CC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2" t="18768" r="22029" b="20001"/>
          <a:stretch/>
        </p:blipFill>
        <p:spPr bwMode="auto">
          <a:xfrm>
            <a:off x="3446507" y="755038"/>
            <a:ext cx="1149452" cy="74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7621D96A-6522-4A94-9FB5-8FE8F270C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696" r="90000">
                        <a14:foregroundMark x1="40870" y1="28261" x2="40870" y2="28261"/>
                        <a14:foregroundMark x1="65217" y1="21739" x2="65217" y2="21739"/>
                        <a14:foregroundMark x1="55217" y1="59565" x2="55217" y2="59565"/>
                        <a14:foregroundMark x1="45652" y1="87826" x2="45652" y2="87826"/>
                        <a14:foregroundMark x1="84783" y1="27826" x2="84783" y2="27826"/>
                        <a14:foregroundMark x1="77391" y1="26522" x2="77391" y2="26522"/>
                        <a14:foregroundMark x1="63913" y1="23043" x2="63913" y2="23043"/>
                        <a14:foregroundMark x1="19130" y1="26957" x2="19130" y2="26957"/>
                        <a14:foregroundMark x1="8696" y1="30870" x2="8696" y2="30870"/>
                        <a14:backgroundMark x1="83043" y1="45652" x2="83043" y2="45652"/>
                        <a14:backgroundMark x1="83043" y1="45652" x2="83043" y2="45652"/>
                        <a14:backgroundMark x1="83043" y1="45652" x2="79565" y2="45217"/>
                        <a14:backgroundMark x1="90435" y1="47391" x2="80435" y2="43913"/>
                        <a14:backgroundMark x1="84348" y1="45652" x2="84348" y2="45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40" y="1572657"/>
            <a:ext cx="1212531" cy="121253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1517"/>
          <a:stretch/>
        </p:blipFill>
        <p:spPr>
          <a:xfrm>
            <a:off x="3765178" y="1754462"/>
            <a:ext cx="1185628" cy="666500"/>
          </a:xfrm>
          <a:prstGeom prst="rect">
            <a:avLst/>
          </a:prstGeom>
        </p:spPr>
      </p:pic>
      <p:pic>
        <p:nvPicPr>
          <p:cNvPr id="11" name="Picture 10" descr="Microsoft SQL Server logo.">
            <a:extLst>
              <a:ext uri="{FF2B5EF4-FFF2-40B4-BE49-F238E27FC236}">
                <a16:creationId xmlns:a16="http://schemas.microsoft.com/office/drawing/2014/main" xmlns="" id="{22A58C3D-FD8C-4D05-8644-912BFD3A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00" y="713417"/>
            <a:ext cx="933004" cy="7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aio 12"/>
          <p:cNvSpPr/>
          <p:nvPr/>
        </p:nvSpPr>
        <p:spPr>
          <a:xfrm flipH="1">
            <a:off x="2972363" y="2874212"/>
            <a:ext cx="1048870" cy="1236252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7" b="13567"/>
          <a:stretch/>
        </p:blipFill>
        <p:spPr>
          <a:xfrm>
            <a:off x="2470559" y="5096435"/>
            <a:ext cx="2250142" cy="1653990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167413" y="4251567"/>
            <a:ext cx="4606293" cy="2541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7621D96A-6522-4A94-9FB5-8FE8F270C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8696" r="90000">
                        <a14:foregroundMark x1="40870" y1="28261" x2="40870" y2="28261"/>
                        <a14:foregroundMark x1="65217" y1="21739" x2="65217" y2="21739"/>
                        <a14:foregroundMark x1="55217" y1="59565" x2="55217" y2="59565"/>
                        <a14:foregroundMark x1="45652" y1="87826" x2="45652" y2="87826"/>
                        <a14:foregroundMark x1="84783" y1="27826" x2="84783" y2="27826"/>
                        <a14:foregroundMark x1="77391" y1="26522" x2="77391" y2="26522"/>
                        <a14:foregroundMark x1="63913" y1="23043" x2="63913" y2="23043"/>
                        <a14:foregroundMark x1="19130" y1="26957" x2="19130" y2="26957"/>
                        <a14:foregroundMark x1="8696" y1="30870" x2="8696" y2="30870"/>
                        <a14:backgroundMark x1="83043" y1="45652" x2="83043" y2="45652"/>
                        <a14:backgroundMark x1="83043" y1="45652" x2="83043" y2="45652"/>
                        <a14:backgroundMark x1="83043" y1="45652" x2="79565" y2="45217"/>
                        <a14:backgroundMark x1="90435" y1="47391" x2="80435" y2="43913"/>
                        <a14:backgroundMark x1="84348" y1="45652" x2="84348" y2="45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80" y="5207792"/>
            <a:ext cx="814998" cy="81499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4484672-6964-4D0F-A8D1-B42BFA789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54" y="6071565"/>
            <a:ext cx="622520" cy="622520"/>
          </a:xfrm>
          <a:prstGeom prst="rect">
            <a:avLst/>
          </a:prstGeom>
        </p:spPr>
      </p:pic>
      <p:pic>
        <p:nvPicPr>
          <p:cNvPr id="18" name="Picture 2" descr="Aprendendo a utilizar as funcionalidades do Jmeter - Danilo Jose ...">
            <a:extLst>
              <a:ext uri="{FF2B5EF4-FFF2-40B4-BE49-F238E27FC236}">
                <a16:creationId xmlns:a16="http://schemas.microsoft.com/office/drawing/2014/main" xmlns="" id="{9A9337F9-39AF-4304-A13B-6556493E4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8" y="5382478"/>
            <a:ext cx="1410492" cy="47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va Runtime | Download | TechTudo">
            <a:extLst>
              <a:ext uri="{FF2B5EF4-FFF2-40B4-BE49-F238E27FC236}">
                <a16:creationId xmlns:a16="http://schemas.microsoft.com/office/drawing/2014/main" xmlns="" id="{52FC3375-3FF2-433C-9F1A-0B55322F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3" y="4331605"/>
            <a:ext cx="1581761" cy="8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21"/>
          <a:stretch/>
        </p:blipFill>
        <p:spPr>
          <a:xfrm>
            <a:off x="2727315" y="4486753"/>
            <a:ext cx="1260728" cy="528712"/>
          </a:xfrm>
          <a:prstGeom prst="rect">
            <a:avLst/>
          </a:prstGeom>
        </p:spPr>
      </p:pic>
      <p:sp>
        <p:nvSpPr>
          <p:cNvPr id="21" name="Retângulo de cantos arredondados 20"/>
          <p:cNvSpPr/>
          <p:nvPr/>
        </p:nvSpPr>
        <p:spPr>
          <a:xfrm>
            <a:off x="7409140" y="4251567"/>
            <a:ext cx="4606293" cy="2541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aio 21"/>
          <p:cNvSpPr/>
          <p:nvPr/>
        </p:nvSpPr>
        <p:spPr>
          <a:xfrm>
            <a:off x="8358744" y="2883782"/>
            <a:ext cx="1040750" cy="1226682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7" b="13567"/>
          <a:stretch/>
        </p:blipFill>
        <p:spPr>
          <a:xfrm>
            <a:off x="9712286" y="5015465"/>
            <a:ext cx="2250142" cy="165399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057" r="22617" b="6340"/>
          <a:stretch/>
        </p:blipFill>
        <p:spPr>
          <a:xfrm>
            <a:off x="7462145" y="5005783"/>
            <a:ext cx="2197136" cy="177819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40" y="4439921"/>
            <a:ext cx="1085892" cy="570092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02" y="5159512"/>
            <a:ext cx="783802" cy="78380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71" y="5220354"/>
            <a:ext cx="641312" cy="641312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70" y="5363534"/>
            <a:ext cx="503512" cy="50351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85" y="5386264"/>
            <a:ext cx="517944" cy="517944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6CAD3669-1A73-408B-AAF3-AE9252BA1FDA}"/>
              </a:ext>
            </a:extLst>
          </p:cNvPr>
          <p:cNvSpPr txBox="1"/>
          <p:nvPr/>
        </p:nvSpPr>
        <p:spPr>
          <a:xfrm>
            <a:off x="7551398" y="4319043"/>
            <a:ext cx="101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Bahnschrift" panose="020B0502040204020203" pitchFamily="34" charset="0"/>
              </a:rPr>
              <a:t>Usuário</a:t>
            </a:r>
            <a:endParaRPr lang="pt-BR" dirty="0">
              <a:latin typeface="Bahnschrift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xmlns="" id="{6CAD3669-1A73-408B-AAF3-AE9252BA1FDA}"/>
              </a:ext>
            </a:extLst>
          </p:cNvPr>
          <p:cNvSpPr txBox="1"/>
          <p:nvPr/>
        </p:nvSpPr>
        <p:spPr>
          <a:xfrm>
            <a:off x="291937" y="4319043"/>
            <a:ext cx="6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Bahnschrift" panose="020B0502040204020203" pitchFamily="34" charset="0"/>
              </a:rPr>
              <a:t>Dev</a:t>
            </a:r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45" y="530994"/>
            <a:ext cx="969060" cy="96906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5805" y="1554076"/>
            <a:ext cx="905436" cy="9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50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oliver.rlima@outlook.com</dc:creator>
  <cp:lastModifiedBy>Conta da Microsoft</cp:lastModifiedBy>
  <cp:revision>16</cp:revision>
  <dcterms:created xsi:type="dcterms:W3CDTF">2020-04-10T17:04:39Z</dcterms:created>
  <dcterms:modified xsi:type="dcterms:W3CDTF">2020-04-15T18:17:18Z</dcterms:modified>
</cp:coreProperties>
</file>