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5" r:id="rId2"/>
  </p:sldMasterIdLst>
  <p:notesMasterIdLst>
    <p:notesMasterId r:id="rId5"/>
  </p:notesMasterIdLst>
  <p:handoutMasterIdLst>
    <p:handoutMasterId r:id="rId6"/>
  </p:handoutMasterIdLst>
  <p:sldIdLst>
    <p:sldId id="345" r:id="rId3"/>
    <p:sldId id="346" r:id="rId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 showGuides="1">
      <p:cViewPr varScale="1">
        <p:scale>
          <a:sx n="59" d="100"/>
          <a:sy n="59" d="100"/>
        </p:scale>
        <p:origin x="1770" y="54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07/02/2020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5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1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201195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83289" y="957125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906312" y="985286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01612" y="1719702"/>
            <a:ext cx="2039979" cy="115246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integrante perde</a:t>
            </a:r>
          </a:p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direito de escolher tarefas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361435" y="1548383"/>
            <a:ext cx="2276562" cy="92773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reuniões diárias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047492" y="1548383"/>
            <a:ext cx="2112514" cy="77074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boa comunicação</a:t>
            </a:r>
          </a:p>
        </p:txBody>
      </p:sp>
      <p:sp>
        <p:nvSpPr>
          <p:cNvPr id="22" name="Retângulo 18">
            <a:extLst>
              <a:ext uri="{FF2B5EF4-FFF2-40B4-BE49-F238E27FC236}">
                <a16:creationId xmlns:a16="http://schemas.microsoft.com/office/drawing/2014/main" id="{B7FEA07F-4C63-41E2-83B6-5E6F4C68B3F3}"/>
              </a:ext>
            </a:extLst>
          </p:cNvPr>
          <p:cNvSpPr/>
          <p:nvPr/>
        </p:nvSpPr>
        <p:spPr>
          <a:xfrm>
            <a:off x="1901612" y="4105087"/>
            <a:ext cx="2069981" cy="140373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 equipe e buscar conhecimento por fora</a:t>
            </a:r>
          </a:p>
        </p:txBody>
      </p:sp>
      <p:sp>
        <p:nvSpPr>
          <p:cNvPr id="29" name="Retângulo 22">
            <a:extLst>
              <a:ext uri="{FF2B5EF4-FFF2-40B4-BE49-F238E27FC236}">
                <a16:creationId xmlns:a16="http://schemas.microsoft.com/office/drawing/2014/main" id="{EEBCB222-5553-4395-AE5B-1B38CE659C62}"/>
              </a:ext>
            </a:extLst>
          </p:cNvPr>
          <p:cNvSpPr/>
          <p:nvPr/>
        </p:nvSpPr>
        <p:spPr>
          <a:xfrm>
            <a:off x="6343962" y="2797408"/>
            <a:ext cx="2310039" cy="87321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Sentar perto um do outro por mais tempo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633243" y="2124447"/>
            <a:ext cx="1827800" cy="827085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comunicação</a:t>
            </a:r>
          </a:p>
        </p:txBody>
      </p:sp>
      <p:sp>
        <p:nvSpPr>
          <p:cNvPr id="30" name="Retângulo 22">
            <a:extLst>
              <a:ext uri="{FF2B5EF4-FFF2-40B4-BE49-F238E27FC236}">
                <a16:creationId xmlns:a16="http://schemas.microsoft.com/office/drawing/2014/main" id="{B8B97935-9EFD-4518-B6FE-240EEBABE274}"/>
              </a:ext>
            </a:extLst>
          </p:cNvPr>
          <p:cNvSpPr/>
          <p:nvPr/>
        </p:nvSpPr>
        <p:spPr>
          <a:xfrm>
            <a:off x="6343962" y="4892748"/>
            <a:ext cx="2278033" cy="92773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Reorganizar as tarefas que ficaram sem responsável</a:t>
            </a:r>
          </a:p>
        </p:txBody>
      </p:sp>
      <p:sp>
        <p:nvSpPr>
          <p:cNvPr id="32" name="Retângulo 15">
            <a:extLst>
              <a:ext uri="{FF2B5EF4-FFF2-40B4-BE49-F238E27FC236}">
                <a16:creationId xmlns:a16="http://schemas.microsoft.com/office/drawing/2014/main" id="{734CC62A-DE24-4A46-A76F-1C84305B57A2}"/>
              </a:ext>
            </a:extLst>
          </p:cNvPr>
          <p:cNvSpPr/>
          <p:nvPr/>
        </p:nvSpPr>
        <p:spPr>
          <a:xfrm>
            <a:off x="4624289" y="4637521"/>
            <a:ext cx="1827800" cy="827085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Abandono do projeto/curso</a:t>
            </a:r>
          </a:p>
        </p:txBody>
      </p:sp>
      <p:sp>
        <p:nvSpPr>
          <p:cNvPr id="33" name="Retângulo 24">
            <a:extLst>
              <a:ext uri="{FF2B5EF4-FFF2-40B4-BE49-F238E27FC236}">
                <a16:creationId xmlns:a16="http://schemas.microsoft.com/office/drawing/2014/main" id="{EE791B6D-25D6-47AE-87AF-EEF62B7E9DFC}"/>
              </a:ext>
            </a:extLst>
          </p:cNvPr>
          <p:cNvSpPr/>
          <p:nvPr/>
        </p:nvSpPr>
        <p:spPr>
          <a:xfrm>
            <a:off x="11091421" y="2692809"/>
            <a:ext cx="2112514" cy="93048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Motivar a cada tarefa realizada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01589" y="1998948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fazer as tarefas</a:t>
            </a:r>
          </a:p>
        </p:txBody>
      </p:sp>
      <p:sp>
        <p:nvSpPr>
          <p:cNvPr id="21" name="Retângulo 10">
            <a:extLst>
              <a:ext uri="{FF2B5EF4-FFF2-40B4-BE49-F238E27FC236}">
                <a16:creationId xmlns:a16="http://schemas.microsoft.com/office/drawing/2014/main" id="{4FA6614E-D210-4DD4-BBBF-279185381F60}"/>
              </a:ext>
            </a:extLst>
          </p:cNvPr>
          <p:cNvSpPr/>
          <p:nvPr/>
        </p:nvSpPr>
        <p:spPr>
          <a:xfrm>
            <a:off x="343043" y="4356695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habilidade </a:t>
            </a:r>
          </a:p>
        </p:txBody>
      </p:sp>
      <p:sp>
        <p:nvSpPr>
          <p:cNvPr id="34" name="Retângulo 24">
            <a:extLst>
              <a:ext uri="{FF2B5EF4-FFF2-40B4-BE49-F238E27FC236}">
                <a16:creationId xmlns:a16="http://schemas.microsoft.com/office/drawing/2014/main" id="{134794C9-60C9-4015-90F8-A0838148588F}"/>
              </a:ext>
            </a:extLst>
          </p:cNvPr>
          <p:cNvSpPr/>
          <p:nvPr/>
        </p:nvSpPr>
        <p:spPr>
          <a:xfrm>
            <a:off x="10673290" y="4969030"/>
            <a:ext cx="2432272" cy="111665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Transmitir conhecimento e elogiar as realizações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183323" y="3962644"/>
            <a:ext cx="3008662" cy="111665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Integrante motivado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mesmo sem habilidades técnicas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218942" y="2052439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Equipe empenhada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8864B-E1BE-477B-BCE9-19A624858736}"/>
              </a:ext>
            </a:extLst>
          </p:cNvPr>
          <p:cNvSpPr txBox="1"/>
          <p:nvPr/>
        </p:nvSpPr>
        <p:spPr>
          <a:xfrm>
            <a:off x="56995" y="6101102"/>
            <a:ext cx="3592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Henrique Carlos</a:t>
            </a:r>
          </a:p>
          <a:p>
            <a:r>
              <a:rPr lang="en-GB" sz="1800" dirty="0" err="1"/>
              <a:t>Maycon</a:t>
            </a:r>
            <a:r>
              <a:rPr lang="en-GB" sz="1800" dirty="0"/>
              <a:t> Gomes</a:t>
            </a:r>
          </a:p>
          <a:p>
            <a:r>
              <a:rPr lang="en-GB" sz="1800" dirty="0"/>
              <a:t>Oliver Lima</a:t>
            </a:r>
          </a:p>
          <a:p>
            <a:r>
              <a:rPr lang="en-GB" sz="1800" dirty="0"/>
              <a:t>Pedro Ficuciello</a:t>
            </a:r>
          </a:p>
          <a:p>
            <a:r>
              <a:rPr lang="en-GB" sz="1800" dirty="0"/>
              <a:t>Ramon Gonçalves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4">
            <a:extLst>
              <a:ext uri="{FF2B5EF4-FFF2-40B4-BE49-F238E27FC236}">
                <a16:creationId xmlns:a16="http://schemas.microsoft.com/office/drawing/2014/main" id="{EC18B90F-04FE-44F8-9706-5AA0B17D7AA6}"/>
              </a:ext>
            </a:extLst>
          </p:cNvPr>
          <p:cNvSpPr/>
          <p:nvPr/>
        </p:nvSpPr>
        <p:spPr>
          <a:xfrm>
            <a:off x="10633073" y="3222303"/>
            <a:ext cx="2432272" cy="111665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Saber que somos uma equipe, e toda ideia pode ser lapidada</a:t>
            </a:r>
          </a:p>
        </p:txBody>
      </p:sp>
      <p:sp>
        <p:nvSpPr>
          <p:cNvPr id="24" name="Retângulo 22">
            <a:extLst>
              <a:ext uri="{FF2B5EF4-FFF2-40B4-BE49-F238E27FC236}">
                <a16:creationId xmlns:a16="http://schemas.microsoft.com/office/drawing/2014/main" id="{B6E215EE-7018-4875-AD3D-2B47BA352156}"/>
              </a:ext>
            </a:extLst>
          </p:cNvPr>
          <p:cNvSpPr/>
          <p:nvPr/>
        </p:nvSpPr>
        <p:spPr>
          <a:xfrm>
            <a:off x="6081750" y="5312174"/>
            <a:ext cx="2278033" cy="92773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Buscar trazer todas evoluções do projeto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2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201195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83289" y="957125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906312" y="985286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01612" y="1719702"/>
            <a:ext cx="2039979" cy="89975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cada alteração, subir para o </a:t>
            </a:r>
            <a:r>
              <a:rPr lang="pt-BR" sz="18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</a:t>
            </a:r>
            <a:endParaRPr lang="pt-BR" sz="18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361435" y="1548383"/>
            <a:ext cx="2276562" cy="92773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Choque de realidade no integrante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047492" y="1548383"/>
            <a:ext cx="2112514" cy="107107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um ritmo satisfatório de entregáveis concluídos</a:t>
            </a:r>
          </a:p>
        </p:txBody>
      </p:sp>
      <p:sp>
        <p:nvSpPr>
          <p:cNvPr id="22" name="Retângulo 18">
            <a:extLst>
              <a:ext uri="{FF2B5EF4-FFF2-40B4-BE49-F238E27FC236}">
                <a16:creationId xmlns:a16="http://schemas.microsoft.com/office/drawing/2014/main" id="{B7FEA07F-4C63-41E2-83B6-5E6F4C68B3F3}"/>
              </a:ext>
            </a:extLst>
          </p:cNvPr>
          <p:cNvSpPr/>
          <p:nvPr/>
        </p:nvSpPr>
        <p:spPr>
          <a:xfrm>
            <a:off x="1901612" y="4105087"/>
            <a:ext cx="2069981" cy="140373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um ritmo de entregas e descanso</a:t>
            </a:r>
          </a:p>
        </p:txBody>
      </p:sp>
      <p:sp>
        <p:nvSpPr>
          <p:cNvPr id="29" name="Retângulo 22">
            <a:extLst>
              <a:ext uri="{FF2B5EF4-FFF2-40B4-BE49-F238E27FC236}">
                <a16:creationId xmlns:a16="http://schemas.microsoft.com/office/drawing/2014/main" id="{EEBCB222-5553-4395-AE5B-1B38CE659C62}"/>
              </a:ext>
            </a:extLst>
          </p:cNvPr>
          <p:cNvSpPr/>
          <p:nvPr/>
        </p:nvSpPr>
        <p:spPr>
          <a:xfrm>
            <a:off x="5743021" y="2802037"/>
            <a:ext cx="2310039" cy="87321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Incentivar a reclamar menos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633243" y="2124447"/>
            <a:ext cx="1827800" cy="827085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Vitimismo</a:t>
            </a:r>
          </a:p>
        </p:txBody>
      </p:sp>
      <p:sp>
        <p:nvSpPr>
          <p:cNvPr id="30" name="Retângulo 22">
            <a:extLst>
              <a:ext uri="{FF2B5EF4-FFF2-40B4-BE49-F238E27FC236}">
                <a16:creationId xmlns:a16="http://schemas.microsoft.com/office/drawing/2014/main" id="{B8B97935-9EFD-4518-B6FE-240EEBABE274}"/>
              </a:ext>
            </a:extLst>
          </p:cNvPr>
          <p:cNvSpPr/>
          <p:nvPr/>
        </p:nvSpPr>
        <p:spPr>
          <a:xfrm>
            <a:off x="6359966" y="3962644"/>
            <a:ext cx="2278033" cy="92773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Definir uma pauta</a:t>
            </a:r>
          </a:p>
        </p:txBody>
      </p:sp>
      <p:sp>
        <p:nvSpPr>
          <p:cNvPr id="32" name="Retângulo 15">
            <a:extLst>
              <a:ext uri="{FF2B5EF4-FFF2-40B4-BE49-F238E27FC236}">
                <a16:creationId xmlns:a16="http://schemas.microsoft.com/office/drawing/2014/main" id="{734CC62A-DE24-4A46-A76F-1C84305B57A2}"/>
              </a:ext>
            </a:extLst>
          </p:cNvPr>
          <p:cNvSpPr/>
          <p:nvPr/>
        </p:nvSpPr>
        <p:spPr>
          <a:xfrm>
            <a:off x="4624289" y="4637521"/>
            <a:ext cx="1827800" cy="827085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Reuniões sem direções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01589" y="1998948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fazer backup</a:t>
            </a:r>
          </a:p>
        </p:txBody>
      </p:sp>
      <p:sp>
        <p:nvSpPr>
          <p:cNvPr id="21" name="Retângulo 10">
            <a:extLst>
              <a:ext uri="{FF2B5EF4-FFF2-40B4-BE49-F238E27FC236}">
                <a16:creationId xmlns:a16="http://schemas.microsoft.com/office/drawing/2014/main" id="{4FA6614E-D210-4DD4-BBBF-279185381F60}"/>
              </a:ext>
            </a:extLst>
          </p:cNvPr>
          <p:cNvSpPr/>
          <p:nvPr/>
        </p:nvSpPr>
        <p:spPr>
          <a:xfrm>
            <a:off x="343043" y="4356695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Procrastinar tarefas</a:t>
            </a:r>
          </a:p>
        </p:txBody>
      </p:sp>
      <p:sp>
        <p:nvSpPr>
          <p:cNvPr id="34" name="Retângulo 24">
            <a:extLst>
              <a:ext uri="{FF2B5EF4-FFF2-40B4-BE49-F238E27FC236}">
                <a16:creationId xmlns:a16="http://schemas.microsoft.com/office/drawing/2014/main" id="{134794C9-60C9-4015-90F8-A0838148588F}"/>
              </a:ext>
            </a:extLst>
          </p:cNvPr>
          <p:cNvSpPr/>
          <p:nvPr/>
        </p:nvSpPr>
        <p:spPr>
          <a:xfrm>
            <a:off x="10673290" y="5312174"/>
            <a:ext cx="2432272" cy="111665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Ouvir e opinar em todas as ideias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183323" y="4305788"/>
            <a:ext cx="3008662" cy="111665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Compartilhar ideias sem medo de julgamento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218942" y="2052439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Projeto adiantado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8864B-E1BE-477B-BCE9-19A624858736}"/>
              </a:ext>
            </a:extLst>
          </p:cNvPr>
          <p:cNvSpPr txBox="1"/>
          <p:nvPr/>
        </p:nvSpPr>
        <p:spPr>
          <a:xfrm>
            <a:off x="56995" y="6101102"/>
            <a:ext cx="3592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Henrique Carlos</a:t>
            </a:r>
          </a:p>
          <a:p>
            <a:r>
              <a:rPr lang="en-GB" sz="1800" dirty="0" err="1"/>
              <a:t>Maycon</a:t>
            </a:r>
            <a:r>
              <a:rPr lang="en-GB" sz="1800" dirty="0"/>
              <a:t> Gomes</a:t>
            </a:r>
          </a:p>
          <a:p>
            <a:r>
              <a:rPr lang="en-GB" sz="1800" dirty="0"/>
              <a:t>Oliver Lima</a:t>
            </a:r>
          </a:p>
          <a:p>
            <a:r>
              <a:rPr lang="en-GB" sz="1800" dirty="0"/>
              <a:t>Pedro Ficuciello</a:t>
            </a:r>
          </a:p>
          <a:p>
            <a:r>
              <a:rPr lang="en-GB" sz="1800" dirty="0"/>
              <a:t>Ramon Gonçalves</a:t>
            </a:r>
          </a:p>
        </p:txBody>
      </p:sp>
    </p:spTree>
    <p:extLst>
      <p:ext uri="{BB962C8B-B14F-4D97-AF65-F5344CB8AC3E}">
        <p14:creationId xmlns:p14="http://schemas.microsoft.com/office/powerpoint/2010/main" val="2958928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</TotalTime>
  <Words>179</Words>
  <Application>Microsoft Office PowerPoint</Application>
  <PresentationFormat>Personalizar</PresentationFormat>
  <Paragraphs>51</Paragraphs>
  <Slides>2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Calibri</vt:lpstr>
      <vt:lpstr>Exo 2</vt:lpstr>
      <vt:lpstr>MV Boli</vt:lpstr>
      <vt:lpstr>Simplon BP Medium</vt:lpstr>
      <vt:lpstr>Simplon BP Regular</vt:lpstr>
      <vt:lpstr>Conteúdo</vt:lpstr>
      <vt:lpstr>Encerramento / Agradecimento</vt:lpstr>
      <vt:lpstr>Slide do think-cell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PEDRO HENRIQUE FICUCIELLO MENDES</cp:lastModifiedBy>
  <cp:revision>195</cp:revision>
  <dcterms:created xsi:type="dcterms:W3CDTF">2016-12-01T16:19:35Z</dcterms:created>
  <dcterms:modified xsi:type="dcterms:W3CDTF">2020-02-07T18:58:07Z</dcterms:modified>
</cp:coreProperties>
</file>