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63" r:id="rId3"/>
    <p:sldId id="285" r:id="rId4"/>
    <p:sldId id="288" r:id="rId5"/>
    <p:sldId id="289" r:id="rId6"/>
    <p:sldId id="314" r:id="rId7"/>
    <p:sldId id="338" r:id="rId8"/>
    <p:sldId id="332" r:id="rId9"/>
    <p:sldId id="320" r:id="rId10"/>
    <p:sldId id="335" r:id="rId11"/>
    <p:sldId id="312" r:id="rId12"/>
    <p:sldId id="339" r:id="rId13"/>
    <p:sldId id="291" r:id="rId14"/>
    <p:sldId id="336" r:id="rId15"/>
    <p:sldId id="334" r:id="rId16"/>
  </p:sldIdLst>
  <p:sldSz cx="9144000" cy="5143500" type="screen16x9"/>
  <p:notesSz cx="6858000" cy="9144000"/>
  <p:embeddedFontLs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Lucida Sans Unicode" panose="020B0602030504020204" pitchFamily="34" charset="0"/>
      <p:regular r:id="rId22"/>
    </p:embeddedFont>
    <p:embeddedFont>
      <p:font typeface="Roboto Light" panose="020B0604020202020204" charset="0"/>
      <p:regular r:id="rId23"/>
      <p:bold r:id="rId24"/>
      <p:italic r:id="rId25"/>
      <p:boldItalic r:id="rId26"/>
    </p:embeddedFont>
    <p:embeddedFont>
      <p:font typeface="Bahnschrift" panose="020B0502040204020203" pitchFamily="34" charset="0"/>
      <p:regular r:id="rId27"/>
      <p:bold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Gadugi" panose="020B0502040204020203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A6A6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4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5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4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79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0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045030"/>
            <a:ext cx="8635076" cy="400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800" dirty="0" smtClean="0"/>
              <a:t>WINDOWS – LINUX UBUNTU (Virtual </a:t>
            </a:r>
            <a:r>
              <a:rPr lang="pt-BR" sz="2800" dirty="0" err="1" smtClean="0"/>
              <a:t>Machine</a:t>
            </a:r>
            <a:r>
              <a:rPr lang="pt-BR" sz="2800" dirty="0" smtClean="0"/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</a:t>
            </a:r>
            <a:r>
              <a:rPr lang="pt-BR" sz="2800" dirty="0"/>
              <a:t>OSHI</a:t>
            </a:r>
            <a:br>
              <a:rPr lang="pt-BR" sz="2800" dirty="0"/>
            </a:br>
            <a:r>
              <a:rPr lang="pt-BR" sz="2800" dirty="0"/>
              <a:t>- Script de Instalação </a:t>
            </a:r>
            <a:br>
              <a:rPr lang="pt-BR" sz="2800" dirty="0"/>
            </a:br>
            <a:r>
              <a:rPr lang="pt-BR" sz="2800" dirty="0"/>
              <a:t>- JAR Executável</a:t>
            </a:r>
            <a:br>
              <a:rPr lang="pt-BR" sz="2800" dirty="0"/>
            </a:br>
            <a:r>
              <a:rPr lang="pt-BR" sz="2800" dirty="0"/>
              <a:t>- Alertas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325;p20"/>
          <p:cNvSpPr txBox="1">
            <a:spLocks/>
          </p:cNvSpPr>
          <p:nvPr/>
        </p:nvSpPr>
        <p:spPr>
          <a:xfrm>
            <a:off x="1061779" y="175701"/>
            <a:ext cx="4555250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79" y="2041839"/>
            <a:ext cx="1006162" cy="1006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15665" b="30348"/>
          <a:stretch/>
        </p:blipFill>
        <p:spPr>
          <a:xfrm>
            <a:off x="7007411" y="2041839"/>
            <a:ext cx="1178734" cy="11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073427"/>
            <a:ext cx="6475457" cy="17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/>
              <a:t>GERAÇÃO DE</a:t>
            </a:r>
            <a:br>
              <a:rPr lang="pt-BR" sz="4400" dirty="0" smtClean="0"/>
            </a:br>
            <a:r>
              <a:rPr lang="pt-BR" sz="4400" dirty="0" smtClean="0"/>
              <a:t>LOGS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/>
              <a:t>BOT VIA TELEGRAM</a:t>
            </a:r>
            <a:endParaRPr sz="40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838278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GESTÃO DO PROJETO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861457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600" dirty="0" smtClean="0"/>
              <a:t>MICROSOFT PLANNER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460171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861456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GITHUB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22629"/>
          <a:stretch/>
        </p:blipFill>
        <p:spPr>
          <a:xfrm>
            <a:off x="110564" y="3241369"/>
            <a:ext cx="4415241" cy="10600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6" y="2460170"/>
            <a:ext cx="673527" cy="7481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53" y="2441856"/>
            <a:ext cx="750326" cy="7664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354" y="3241369"/>
            <a:ext cx="4220732" cy="11564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30" y="1041556"/>
            <a:ext cx="586552" cy="586552"/>
          </a:xfrm>
          <a:prstGeom prst="rect">
            <a:avLst/>
          </a:prstGeom>
          <a:solidFill>
            <a:srgbClr val="303030"/>
          </a:solidFill>
        </p:spPr>
      </p:pic>
      <p:sp>
        <p:nvSpPr>
          <p:cNvPr id="15" name="Google Shape;325;p20"/>
          <p:cNvSpPr txBox="1">
            <a:spLocks/>
          </p:cNvSpPr>
          <p:nvPr/>
        </p:nvSpPr>
        <p:spPr>
          <a:xfrm>
            <a:off x="2716879" y="1041556"/>
            <a:ext cx="3258651" cy="58655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Reuniões semanais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55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97971"/>
            <a:ext cx="774485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 smtClean="0"/>
              <a:t>CONSIDERAÇOES</a:t>
            </a:r>
            <a:endParaRPr sz="27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11"/>
            <a:ext cx="2481403" cy="309875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69223" y="1171881"/>
            <a:ext cx="2621464" cy="31109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4278507" y="1191835"/>
            <a:ext cx="2760580" cy="31017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6" y="1181107"/>
            <a:ext cx="2606124" cy="31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2990851"/>
            <a:ext cx="7698286" cy="2045606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</a:t>
            </a:r>
            <a:r>
              <a:rPr lang="en" sz="2800" dirty="0" smtClean="0">
                <a:solidFill>
                  <a:srgbClr val="00B0F0"/>
                </a:solidFill>
              </a:rPr>
              <a:t>filas, demora </a:t>
            </a:r>
            <a:r>
              <a:rPr lang="en" sz="2800" dirty="0">
                <a:solidFill>
                  <a:srgbClr val="00B0F0"/>
                </a:solidFill>
              </a:rPr>
              <a:t>para atendimento e desistência da </a:t>
            </a:r>
            <a:r>
              <a:rPr lang="en" sz="2800" dirty="0" smtClean="0">
                <a:solidFill>
                  <a:srgbClr val="00B0F0"/>
                </a:solidFill>
              </a:rPr>
              <a:t>compra em estabelecimentos de médio/pequeno porte.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92D050"/>
                </a:solidFill>
              </a:rPr>
              <a:t>KPRunnin</a:t>
            </a:r>
            <a:r>
              <a:rPr lang="pt-BR" sz="2650" dirty="0">
                <a:solidFill>
                  <a:srgbClr val="92D05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</a:t>
            </a:r>
            <a:r>
              <a:rPr lang="pt-BR" sz="3200" dirty="0" smtClean="0"/>
              <a:t>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5" y="836271"/>
            <a:ext cx="7651665" cy="4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8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CLASSES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120</Words>
  <Application>Microsoft Office PowerPoint</Application>
  <PresentationFormat>Apresentação na tela (16:9)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Josefin Sans</vt:lpstr>
      <vt:lpstr>Lucida Sans Unicode</vt:lpstr>
      <vt:lpstr>Roboto Light</vt:lpstr>
      <vt:lpstr>Arial</vt:lpstr>
      <vt:lpstr>Bahnschrift</vt:lpstr>
      <vt:lpstr>Roboto Thin</vt:lpstr>
      <vt:lpstr>Gadugi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HIGH LEVEL DESIGN</vt:lpstr>
      <vt:lpstr>LOW LEVEL DESIGN</vt:lpstr>
      <vt:lpstr>STORYBOARD</vt:lpstr>
      <vt:lpstr>DIAGRAMA DE  CLASSES</vt:lpstr>
      <vt:lpstr>WINDOWS – LINUX UBUNTU (Virtual Machine)   - OSHI - Script de Instalação  - JAR Executável - Alertas</vt:lpstr>
      <vt:lpstr>GERAÇÃO DE LOGS</vt:lpstr>
      <vt:lpstr>BOT VIA TELEGRAM</vt:lpstr>
      <vt:lpstr>INSTITUCIONAL &amp; DASHBOARD</vt:lpstr>
      <vt:lpstr>MICROSOFT PLANNER  </vt:lpstr>
      <vt:lpstr>CONSIDERAÇOES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dc:creator>Pedro Henrique Ficuciello Mendes</dc:creator>
  <cp:lastModifiedBy>Conta da Microsoft</cp:lastModifiedBy>
  <cp:revision>75</cp:revision>
  <dcterms:modified xsi:type="dcterms:W3CDTF">2020-07-10T15:02:55Z</dcterms:modified>
</cp:coreProperties>
</file>