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fbda3880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fbda3880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fbda3880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fbda3880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fbda3880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fbda3880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fbda38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fbda38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fbda388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fbda388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19343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19343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193437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193437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fbda388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fbda388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fbda3880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fbda388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fbda3880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fbda3880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fbda3880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fbda3880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Arial"/>
                <a:ea typeface="Arial"/>
                <a:cs typeface="Arial"/>
                <a:sym typeface="Arial"/>
              </a:rPr>
              <a:t>Apresentação Projeto 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Arial"/>
                <a:ea typeface="Arial"/>
                <a:cs typeface="Arial"/>
                <a:sym typeface="Arial"/>
              </a:rPr>
              <a:t>Engenharia de Segurança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Grupo 11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André Gonçalves - A80368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Nelson Sousa - A82053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 Freitas - A80975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914" y="3393400"/>
            <a:ext cx="2965175" cy="14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Entidades Reguladoras de Segurança do produto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7650" y="2295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entidade deve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Adotar uma avaliação apropriada a quaisquer riscos identificados como parte do processo de desenvolvimento e como parte de atividades realizadas durante o ciclo de produção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Porém não é esperado que a entidade reguladora corrija todos os defeitos de segurança!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… Eles devem ter uma abordagem baseada na análise de risco desses mesmos defeitos!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Resposta a Vulnerabilidade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Apesar de todos os cuidados com a construção segura de software temos de ter consciência que poderão existir vulnerabilidades!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Má análise da equipa de desenvolvimento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Aparecimento de novas técnicas e tecnologias de ataque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Como tal é necessário cuidados adicionais para garantir: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Que qualquer utilizador possa reportar vulnerabilidades que o produto possua à empresa que o desenvolveu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Que a empresa de desenvolvimento de software consiga comunicar aos clientes vulnerabilidades encontradas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O uso de ID’s no formato CVE para listar vulnerabilidades na NVD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Métodos de avaliação de segurança de software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7650" y="2338650"/>
            <a:ext cx="76887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Usando a framework da SAFECode existem três métodos distintos para a avaliação de segurança do produto: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u="sng"/>
              <a:t>Transparência da documentação do processo:</a:t>
            </a:r>
            <a:endParaRPr u="sng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Documentar o método de desenvolvimento de software.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Muitas entidades documentam abertamente todo o seu processo em páginas </a:t>
            </a:r>
            <a:r>
              <a:rPr i="1" lang="pt-PT"/>
              <a:t>web</a:t>
            </a:r>
            <a:r>
              <a:rPr lang="pt-PT"/>
              <a:t> focadas em segurança por meio de </a:t>
            </a:r>
            <a:r>
              <a:rPr i="1" lang="pt-PT"/>
              <a:t>white papers </a:t>
            </a:r>
            <a:r>
              <a:rPr lang="pt-PT"/>
              <a:t> ou posts em blogs públicos.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Toda a documentação deve ser detalhada mostrando as práticas usadas e o contexto dessa utilização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u="sng"/>
              <a:t>Partilha sob NDA (Non Disclosure Agreement):</a:t>
            </a:r>
            <a:endParaRPr u="sng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Quando a documentação não pode ser pública (por opção ou i</a:t>
            </a:r>
            <a:r>
              <a:rPr lang="pt-PT"/>
              <a:t>ndisponibilidade</a:t>
            </a:r>
            <a:r>
              <a:rPr lang="pt-PT"/>
              <a:t>) o fornecedor deverá comunicar via NDA com o cliente para lhe fornecer essa documentação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Isto demonstra confiança na relação </a:t>
            </a:r>
            <a:r>
              <a:rPr i="1" lang="pt-PT"/>
              <a:t>cliente-fornecedor</a:t>
            </a:r>
            <a:r>
              <a:rPr lang="pt-PT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 u="sng"/>
              <a:t>Validação por terceiros:</a:t>
            </a:r>
            <a:endParaRPr u="sng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No caso desta validação por terceiros ser um requisito, a avaliação é feita por outra entidade que se deverá seguir por todos métodos de segurança definidos.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0" y="2089550"/>
            <a:ext cx="76881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Introdução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SAFECode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Níveis de Abordagem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da Segurança do Software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Práticas de Construção de Software Seguro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Entidades Reguladoras de Segurança do produto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Resposta a Vulnerabilidade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Métodos de avaliação de segurança de software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800">
                <a:solidFill>
                  <a:srgbClr val="000000"/>
                </a:solidFill>
              </a:rPr>
              <a:t>Importância do Desenvolvimento de Software Seguro</a:t>
            </a:r>
            <a:endParaRPr i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</a:rPr>
              <a:t>Software assurance engloba o desenvolvimento e implementação de métodos e procedimentos de forma a assegurar que o software funciona como o esperado enquanto atenua os riscos de vulnerabilidades e da existência de código malicioso que poderia prejudicar o utilizador final.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127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SAFECode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09850" y="1454250"/>
            <a:ext cx="79803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pt-PT" sz="1100">
                <a:solidFill>
                  <a:srgbClr val="000000"/>
                </a:solidFill>
              </a:rPr>
              <a:t>A garantia de software não é alcançada por uma única prática, ferramenta ou lista de verificação; antes pelo contrário, é o resultado de um processo abrangente de engenharia de software seguro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pt-PT" sz="1100">
                <a:solidFill>
                  <a:srgbClr val="000000"/>
                </a:solidFill>
              </a:rPr>
              <a:t>A diversidade de abordagens usadas pelas organizações que adquirem software e as desigualdades na adoção de práticas de garantia de software pelas organizações de desenvolvimento de TI tornou claro que precisamos de uma abordagem em camadas para avaliar a segurança dos softwares adquiridos com base na maturidade do fornecedor de tecnologia que desenvolve o software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pt-PT" sz="1100">
                <a:solidFill>
                  <a:srgbClr val="000000"/>
                </a:solidFill>
              </a:rPr>
              <a:t>Os problemas atuais enfrentados por muitos clientes e fornecedores exigem uma solução imediata a curto prazo e que sejam amplamente aceites a médio / longo prazo pelos padrões internacionais abrangentes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PT" sz="1100">
                <a:solidFill>
                  <a:srgbClr val="000000"/>
                </a:solidFill>
              </a:rPr>
              <a:t>Os clientes podem exigir evidências para apoiar as reivindicações de um fornecedor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PT" sz="1100">
                <a:solidFill>
                  <a:srgbClr val="000000"/>
                </a:solidFill>
              </a:rPr>
              <a:t>Os clientes precisam de conhecer o processo de garantia, tanto na empresa quanto no produto para apoiar as suas necessidades de gerenciamento de riscos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Níveis</a:t>
            </a:r>
            <a:r>
              <a:rPr lang="pt-PT">
                <a:solidFill>
                  <a:srgbClr val="000000"/>
                </a:solidFill>
              </a:rPr>
              <a:t> de Abordagem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625200"/>
            <a:ext cx="3906801" cy="43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07475" y="2322750"/>
            <a:ext cx="42681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Avaliação de 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Nível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Avaliação de Nível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Avaliação de Nível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Práticas de Construção de Software Seguro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4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 que toca a este tópico, a SAFECode publicou </a:t>
            </a:r>
            <a:r>
              <a:rPr i="1" lang="pt-PT"/>
              <a:t>papers </a:t>
            </a:r>
            <a:r>
              <a:rPr lang="pt-PT"/>
              <a:t>com os fundamentos para a Prática de Construção  de Software Seguro.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 Qual o objetivo?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Auxiliar as indústrias com as melhores práticas de construção de Software para garantir que este seria seguro.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Fornecer um conjunto de critérios comuns entre os clientes e as empresas que fornecem os Softwares, globalizando assim os procedimentos recomendados.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Práticas de Construção de Software Seguro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Nesses </a:t>
            </a:r>
            <a:r>
              <a:rPr i="1" lang="pt-PT"/>
              <a:t>papers</a:t>
            </a:r>
            <a:r>
              <a:rPr lang="pt-PT"/>
              <a:t> são sugeridas formas do cliente tirar partido de algumas questões que podem ser feitas às entidades que lhes fornecem o serviço, para perceber se de facto a segurança foi tida em conta.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São também apresentadas várias práticas de construção de software seguro: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Threat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Least Privilege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Sandbox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Minimizar funções de buffer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Usar bibliotecas XSS (Anti-Cross Site Scripting)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Eliminar a Criptografia Fraca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entre outras...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Entidades Reguladoras de Segurança do produto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2191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que são?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Empresas com um processo de garantia de segurança de Software com um elevado grau de maturidade.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Possuem uma estrutura de regulação robusta que supervisionam todo o processo de garantia de segurança.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à estrutura….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 empresa garante que tanto o processo de construção de software como o processo de supervisão estão bem explícitos e que são compreendidos por toda a organização.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100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Entidades Reguladoras de Segurança do produto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2260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que fazem estas entidades?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Garantem que a equipa de desenvolvimento de software tem elementos com treinos e aptidões de segurança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Garantem que existem métodos que garantem que os requisitos de segurança são amplamente compreendidos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Garantem que os responsáveis de gestão de segurança do produto, da organização, analisam e assinam a qualidade de segurança do produto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Garantem que existe um planeamento adequado para identificar e registar passos e decisões para solucionar quaisquer descobertas não mitigadas, para ser usada no futuro.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