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roxima Nova Heavy" charset="1" panose="02000506030000020004"/>
      <p:regular r:id="rId18"/>
    </p:embeddedFont>
    <p:embeddedFont>
      <p:font typeface="Proxima Nova Bold" charset="1" panose="02000506030000020004"/>
      <p:regular r:id="rId19"/>
    </p:embeddedFont>
    <p:embeddedFont>
      <p:font typeface="Proxima Nova" charset="1" panose="02000506030000020004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69654" y="2992233"/>
            <a:ext cx="7154325" cy="169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9"/>
              </a:lnSpc>
            </a:pPr>
            <a:r>
              <a:rPr lang="en-US" sz="6266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SISTEMAS DE GERENCIAMENTO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9654" y="2459634"/>
            <a:ext cx="5309907" cy="60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4456" b="tru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PROJETO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9654" y="6912921"/>
            <a:ext cx="4008388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Pedro Gabriel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69654" y="4695803"/>
            <a:ext cx="5309907" cy="60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4456" b="tru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EM JAVA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78139" y="-2017700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75557" y="1794325"/>
            <a:ext cx="9012443" cy="901244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4"/>
              <a:stretch>
                <a:fillRect l="-467" t="0" r="-49345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090138" y="1140460"/>
            <a:ext cx="9245120" cy="30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SISTEMA DE RESTAURANTE:</a:t>
            </a:r>
          </a:p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090138" y="3813175"/>
            <a:ext cx="7593255" cy="305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 sistema de gerenciamento de restaurantes foi projetado utilizando classes como Mesa, Pedido, Cardápio, Pratos e Bebidas, com uma estrutura fixa para os itens do cardápio. Funções específicas permitem adicionar e remover itens de pedidos, e um controle de mesas reservadas ajuda a organizar a operação do restaurante.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11963292" y="5847723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6062923" y="6038007"/>
                </a:moveTo>
                <a:lnTo>
                  <a:pt x="0" y="6038007"/>
                </a:lnTo>
                <a:lnTo>
                  <a:pt x="0" y="0"/>
                </a:lnTo>
                <a:lnTo>
                  <a:pt x="6062923" y="0"/>
                </a:lnTo>
                <a:lnTo>
                  <a:pt x="6062923" y="603800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949729" y="1316332"/>
            <a:ext cx="441245" cy="44124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949729" y="2560378"/>
            <a:ext cx="441245" cy="44124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949729" y="3801723"/>
            <a:ext cx="441245" cy="44124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971302" y="1358983"/>
            <a:ext cx="8534987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QUAIS SÃO OS PRATOS E BEBIDAS MAIS VENDIDOS?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71302" y="3844374"/>
            <a:ext cx="9905815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QUAIS DIAS DA SEMANA GERAM MAIOR RECEITA?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71302" y="2645680"/>
            <a:ext cx="10252568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QUAL O TICKET MÉDIO POR MESA? 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949729" y="4864580"/>
            <a:ext cx="441245" cy="44124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971302" y="4907231"/>
            <a:ext cx="11408411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QUAIS MESAS TÊM MAIOR E MENOR ROTATIVIDADE? 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949729" y="6148305"/>
            <a:ext cx="441245" cy="441245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971302" y="6190956"/>
            <a:ext cx="9539798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QUAIS PEDIDOS FORAM MAIS ALTERADOS OU DEVOLVIDOS?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971302" y="1714926"/>
            <a:ext cx="11578706" cy="62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AUXILIA NO PLANEJAMENTO DE ESTOQUE E AJUSTES NO CARDÁPIO, COM FOCO EM PRODUTOS POPULARES.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971302" y="3001623"/>
            <a:ext cx="11578706" cy="62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PERMITE IDENTIFICAR PADRÕES DE CONSUMO E TRAÇAR ESTRATÉGIAS PARA AUMENTAR O TICKET MÉDIO.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971302" y="4200317"/>
            <a:ext cx="11578706" cy="30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AJUDA A PLANEJAR PROMOÇÕES E EVENTOS EM DIAS DE MENOR MOVIMENTO.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971302" y="5305825"/>
            <a:ext cx="11578706" cy="62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INFORMA SOBRE PREFERÊNCIAS DE CLIENTES, PERMITINDO OTIMIZAR A DISPOSIÇÃO DAS MESAS.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971302" y="6593201"/>
            <a:ext cx="11578706" cy="62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IDENTIFICA PROBLEMAS NA QUALIDADE DOS PRATOS OU NO ATENDIMENTO, VISANDO A MELHORIA DO SERVIÇO.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0690" y="1665980"/>
            <a:ext cx="10661197" cy="290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519"/>
              </a:lnSpc>
              <a:spcBef>
                <a:spcPct val="0"/>
              </a:spcBef>
            </a:pPr>
            <a:r>
              <a:rPr lang="en-US" b="true" sz="9442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OBRIGADO PELA ATENÇÃO!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650420" y="2469915"/>
            <a:ext cx="16117421" cy="10666802"/>
          </a:xfrm>
          <a:custGeom>
            <a:avLst/>
            <a:gdLst/>
            <a:ahLst/>
            <a:cxnLst/>
            <a:rect r="r" b="b" t="t" l="l"/>
            <a:pathLst>
              <a:path h="10666802" w="16117421">
                <a:moveTo>
                  <a:pt x="0" y="0"/>
                </a:moveTo>
                <a:lnTo>
                  <a:pt x="16117421" y="0"/>
                </a:lnTo>
                <a:lnTo>
                  <a:pt x="16117421" y="10666803"/>
                </a:lnTo>
                <a:lnTo>
                  <a:pt x="0" y="10666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1670577" y="-30289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488735" y="802781"/>
            <a:ext cx="8914057" cy="10028315"/>
            <a:chOff x="0" y="0"/>
            <a:chExt cx="5370413" cy="6041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solidFill>
              <a:srgbClr val="F9D54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blipFill>
              <a:blip r:embed="rId4"/>
              <a:stretch>
                <a:fillRect l="0" t="-20284" r="-5559" b="-2028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691935" y="2444225"/>
            <a:ext cx="615753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VISÃO GERAL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61358" y="3597443"/>
            <a:ext cx="7088112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 projeto inclui três sistemas distintos: Clínica Médica, Eventos e Restaurante. Cada um foi desenvolvido para otimizar atividades essenciais, como agendamento de consultas, controle de lotação e pedidos de clientes. Eles utilizam conceitos de orientação a objetos para facilitar a gestão, proporcionando eficiência e organização.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993902" y="-1152989"/>
            <a:ext cx="9271980" cy="9271980"/>
          </a:xfrm>
          <a:custGeom>
            <a:avLst/>
            <a:gdLst/>
            <a:ahLst/>
            <a:cxnLst/>
            <a:rect r="r" b="b" t="t" l="l"/>
            <a:pathLst>
              <a:path h="9271980" w="9271980">
                <a:moveTo>
                  <a:pt x="0" y="0"/>
                </a:moveTo>
                <a:lnTo>
                  <a:pt x="9271980" y="0"/>
                </a:lnTo>
                <a:lnTo>
                  <a:pt x="9271980" y="9271981"/>
                </a:lnTo>
                <a:lnTo>
                  <a:pt x="0" y="92719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783631" y="2376411"/>
            <a:ext cx="6750742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OBJETIVO PRINCIPAL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83631" y="4840365"/>
            <a:ext cx="7119091" cy="305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 principal objetivo é fornecer ferramentas que automatizam e melhoram os processos de tomada de decisão. Com isso, os sistemas ajudam a maximizar a produtividade, reduzir erros operacionais e fornecer insights valiosos para ajustes estratégicos nos três setores: saúde, eventos e gastronomia.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84704" y="7764471"/>
            <a:ext cx="10857885" cy="5181559"/>
          </a:xfrm>
          <a:custGeom>
            <a:avLst/>
            <a:gdLst/>
            <a:ahLst/>
            <a:cxnLst/>
            <a:rect r="r" b="b" t="t" l="l"/>
            <a:pathLst>
              <a:path h="5181559" w="10857885">
                <a:moveTo>
                  <a:pt x="0" y="0"/>
                </a:moveTo>
                <a:lnTo>
                  <a:pt x="10857885" y="0"/>
                </a:lnTo>
                <a:lnTo>
                  <a:pt x="10857885" y="5181559"/>
                </a:lnTo>
                <a:lnTo>
                  <a:pt x="0" y="518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6991022" y="1539221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16416780" y="1539221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true" flipV="false" rot="0">
            <a:off x="10305827" y="3436773"/>
            <a:ext cx="1248875" cy="1298452"/>
          </a:xfrm>
          <a:custGeom>
            <a:avLst/>
            <a:gdLst/>
            <a:ahLst/>
            <a:cxnLst/>
            <a:rect r="r" b="b" t="t" l="l"/>
            <a:pathLst>
              <a:path h="1298452" w="1248875">
                <a:moveTo>
                  <a:pt x="1248875" y="0"/>
                </a:moveTo>
                <a:lnTo>
                  <a:pt x="0" y="0"/>
                </a:lnTo>
                <a:lnTo>
                  <a:pt x="0" y="1298452"/>
                </a:lnTo>
                <a:lnTo>
                  <a:pt x="1248875" y="1298452"/>
                </a:lnTo>
                <a:lnTo>
                  <a:pt x="12488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305827" y="5238553"/>
            <a:ext cx="1248875" cy="821987"/>
          </a:xfrm>
          <a:custGeom>
            <a:avLst/>
            <a:gdLst/>
            <a:ahLst/>
            <a:cxnLst/>
            <a:rect r="r" b="b" t="t" l="l"/>
            <a:pathLst>
              <a:path h="821987" w="1248875">
                <a:moveTo>
                  <a:pt x="0" y="0"/>
                </a:moveTo>
                <a:lnTo>
                  <a:pt x="1248875" y="0"/>
                </a:lnTo>
                <a:lnTo>
                  <a:pt x="1248875" y="821987"/>
                </a:lnTo>
                <a:lnTo>
                  <a:pt x="0" y="821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77369" y="1009650"/>
            <a:ext cx="5796855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TECNOLOGIA UTILIZADA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87697" y="3823572"/>
            <a:ext cx="2636006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ROBUSTEZ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887697" y="5387120"/>
            <a:ext cx="3290984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FLEXIBILIDADE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7369" y="3433297"/>
            <a:ext cx="7600584" cy="39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 projeto foi desenvolvido em Java, uma linguagem orientada a objetos amplamente utilizada para aplicações corporativas devido à sua robustez e flexibilidade. O uso de Java permitiu uma estrutura modular, com foco na reutilização de código e facilidade de manutenção. Além disso, foram utilizados conceitos como listas, herança e métodos, garantindo que o sistema fosse escalável e fácil de ajustar para novas demandas ou atualizações futuras.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9876" y="179789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73218" y="2467354"/>
            <a:ext cx="12110257" cy="1691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0"/>
              </a:lnSpc>
              <a:spcBef>
                <a:spcPct val="0"/>
              </a:spcBef>
            </a:pPr>
            <a:r>
              <a:rPr lang="en-US" b="true" sz="5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ESTRUTURA E ARQUITETURA DOS SISTEMAS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57759" y="4329809"/>
            <a:ext cx="12110257" cy="261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Cada sistema foi estruturado de forma independente, seguindo o princípio de separação de responsabilidades, com diferentes classes e métodos específicos para cada função. Isso permite que as lógicas de negócio de cada sistema (clínica, eventos e restaurante) estejam bem organizadas. A arquitetura modular facilita a manutenção e evolução dos sistemas, permitindo a integração de novos recursos com mínimo impacto no código existente.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78139" y="-2017700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75557" y="1794325"/>
            <a:ext cx="9012443" cy="901244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4"/>
              <a:stretch>
                <a:fillRect l="-467" t="0" r="-49345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090138" y="1140460"/>
            <a:ext cx="9245120" cy="400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SISTEMA DE CLÍNICA MÉDICA:</a:t>
            </a:r>
          </a:p>
          <a:p>
            <a:pPr algn="l">
              <a:lnSpc>
                <a:spcPts val="7930"/>
              </a:lnSpc>
            </a:pPr>
          </a:p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090138" y="3813175"/>
            <a:ext cx="7593255" cy="348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 sistema de clínica médica foi desenvolvido com uma estrutura modular em Java, utilizando classes que representam médicos, pacientes, consultas e especialidades. Os dados são organizados em listas e arrays, facilitando o gerenciamento e busca por informações. Funções específicas foram criadas para registrar, editar e consultar as informações relacionadas às consultas e especialidades.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11963292" y="5847723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6062923" y="6038007"/>
                </a:moveTo>
                <a:lnTo>
                  <a:pt x="0" y="6038007"/>
                </a:lnTo>
                <a:lnTo>
                  <a:pt x="0" y="0"/>
                </a:lnTo>
                <a:lnTo>
                  <a:pt x="6062923" y="0"/>
                </a:lnTo>
                <a:lnTo>
                  <a:pt x="6062923" y="603800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949729" y="1316332"/>
            <a:ext cx="441245" cy="44124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949729" y="2560378"/>
            <a:ext cx="441245" cy="44124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949729" y="3801723"/>
            <a:ext cx="441245" cy="44124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971302" y="1358983"/>
            <a:ext cx="8534987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QUAIS SÃO OS MÉDICOS MAIS E MENOS PROCURADOS?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71302" y="3844374"/>
            <a:ext cx="9905815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QUAL A AVALIAÇÃO DE CADA MÉDICO FEITA PELOS PACIENTES?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71302" y="2645680"/>
            <a:ext cx="10252568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QUAIS SÃO AS ESPECIALIDADES MAIS E MENOS PROCURADAS?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949729" y="5043068"/>
            <a:ext cx="441245" cy="44124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971302" y="5085719"/>
            <a:ext cx="11408411" cy="71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QUAL A TAXA DE RETORNO DOS PACIENTES PARA CONSULTAS DE ACOMPANHAMENTO? 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949729" y="6449145"/>
            <a:ext cx="441245" cy="441245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971302" y="6491797"/>
            <a:ext cx="9539798" cy="71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QUAIS OS HORÁRIOS MAIS MOVIMENTADOS PARA MARCAÇÃO DE CONSULTAS?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971302" y="1714926"/>
            <a:ext cx="11578706" cy="62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AJUDA NA ALOCAÇÃO DE RECURSOS E NO AJUSTE DE AGENDAS PARA MÉDICOS MAIS REQUISITADOS.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971302" y="3001623"/>
            <a:ext cx="11578706" cy="62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PERMITE AJUSTAR AS ESPECIALIDADES OFERECIDAS, INVESTINDO NAS MAIS POPULARES E REAVALIANDO AS MENOS BUSCADAS.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971302" y="4200317"/>
            <a:ext cx="11578706" cy="62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ACOMPANHAMENTO DA SATISFAÇÃO DOS PACIENTES COM OS SERVIÇOS PRESTADOS, ESSENCIAL PARA QUALIDADE E MELHORIAS CONTÍNUAS.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971302" y="5835265"/>
            <a:ext cx="11578706" cy="30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INDICA A EFICIÊNCIA DOS TRATAMENTOS E FIDELIZAÇÃO DOS PACIENTES.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971302" y="7238265"/>
            <a:ext cx="11578706" cy="62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PERMITE OTIMIZAR A ESCALA DE MÉDICOS PARA ATENDER A DEMANDA, EVITANDO SOBRECARGAS.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78139" y="-2017700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75557" y="1794325"/>
            <a:ext cx="9012443" cy="901244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4"/>
              <a:stretch>
                <a:fillRect l="-467" t="0" r="-49345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090138" y="1378211"/>
            <a:ext cx="9245120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SISTEMA DE EVENTOS:</a:t>
            </a:r>
          </a:p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090138" y="3095625"/>
            <a:ext cx="7593255" cy="305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O sistema de gerenciamento de eventos utiliza listas para controlar a lotação, além de funcionalidades para registrar a participação e calcular taxas de arrecadamento. Classes e métodos específicos foram implementados para gerenciar recursos, participantes e fazer o cálculo de eficiência e lucratividade do evento.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11963292" y="5847723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6062923" y="6038007"/>
                </a:moveTo>
                <a:lnTo>
                  <a:pt x="0" y="6038007"/>
                </a:lnTo>
                <a:lnTo>
                  <a:pt x="0" y="0"/>
                </a:lnTo>
                <a:lnTo>
                  <a:pt x="6062923" y="0"/>
                </a:lnTo>
                <a:lnTo>
                  <a:pt x="6062923" y="603800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949729" y="1316332"/>
            <a:ext cx="441245" cy="44124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949729" y="2560378"/>
            <a:ext cx="441245" cy="44124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949729" y="3801723"/>
            <a:ext cx="441245" cy="44124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971302" y="1358983"/>
            <a:ext cx="8534987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QUAL É O CONTROLE DE LOTAÇÃO DO EVENTO?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71302" y="3844374"/>
            <a:ext cx="9905815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QUAIS EVENTOS SÃO POPULARES E LUCRATIVOS?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71302" y="2645680"/>
            <a:ext cx="10252568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COMO OTIMIZAR A EFICIÊNCIA OPERACIONAL?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949729" y="5043068"/>
            <a:ext cx="441245" cy="44124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971302" y="5085719"/>
            <a:ext cx="11408411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COMPARAÇÃO DE CUSTOS DE ORGANIZAÇÃO VERSUS RECEITA GERADA.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949729" y="6284413"/>
            <a:ext cx="441245" cy="441245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971302" y="6327064"/>
            <a:ext cx="9539798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QUAL A TAXA DE NÃO COMPARECIMENTO NOS EVENTOS?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971302" y="1714926"/>
            <a:ext cx="11578706" cy="125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AJUDA A GARANTIR QUE OS EVENTOS NÃO ULTRAPASSEM A CAPACIDADE E QUE O ESPAÇO SEJA UTILIZADO DE FORMA EFICIENTE.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2971302" y="3001623"/>
            <a:ext cx="11578706" cy="30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PERMITE IDENTIFICAR EVENTOS QUE EXIGEM MENOS RECURSOS, AJUSTANDO OS GASTOS.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971302" y="4200317"/>
            <a:ext cx="11578706" cy="62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GARANTE QUE A ORGANIZAÇÃO FOQUE EM EVENTOS QUE TRAZEM MAIOR RETORNO FINANCEIRO.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971302" y="5484313"/>
            <a:ext cx="11578706" cy="30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AVALIA O SUCESSO FINANCEIRO DE CADA EVENTO, AJUSTANDO ORÇAMENTOS FUTUROS.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971302" y="6729309"/>
            <a:ext cx="11578706" cy="62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2064" spc="14">
                <a:solidFill>
                  <a:srgbClr val="006DAC"/>
                </a:solidFill>
                <a:latin typeface="Open Sans"/>
                <a:ea typeface="Open Sans"/>
                <a:cs typeface="Open Sans"/>
                <a:sym typeface="Open Sans"/>
              </a:rPr>
              <a:t>AJUDA NO PLANEJAMENTO DE FUTUROS EVENTOS, EVITANDO DESPERDÍCIOS E AJUSTANDO O NÚMERO DE CONVITES OU VENDAS.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DAGT4qQihgg</dc:identifier>
  <dcterms:modified xsi:type="dcterms:W3CDTF">2011-08-01T06:04:30Z</dcterms:modified>
  <cp:revision>1</cp:revision>
  <dc:title>Apresentação Pitch Empresarial Simples Azul</dc:title>
</cp:coreProperties>
</file>